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6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58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34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5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6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249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3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6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08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39523-4DF9-4C73-BFEF-C94E0936BED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BFB16-BF39-4B5D-8322-390EED354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0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qWpGMe4axFI?list=PLnNJXpsO_1AtvnqYM2OsjOmf2ERrJ8hI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h7H1fWNU8kU?list=PLn6SlnZ_YO7AdjGRsJXA-8AL6BNXkYK4_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xaRO7UND3c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929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BÀI 11: TẠO HỌA TIẾT TRANG TRÍ BẰNG CHẤM MÀU</a:t>
            </a:r>
            <a:endParaRPr lang="en-US" dirty="0"/>
          </a:p>
        </p:txBody>
      </p:sp>
      <p:pic>
        <p:nvPicPr>
          <p:cNvPr id="4" name="qWpGMe4axFI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11604" y="2590604"/>
            <a:ext cx="7675512" cy="36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20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7H1fWNU8kU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60396" y="1187777"/>
            <a:ext cx="7060676" cy="395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53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xaRO7UND3cg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56322" y="1234911"/>
            <a:ext cx="6400800" cy="417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175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1</Paragraphs>
  <Slides>3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BÀI 11: TẠO HỌA TIẾT TRANG TRÍ BẰNG CHẤM MÀU</vt:lpstr>
      <vt:lpstr>PowerPoint Presentation</vt:lpstr>
      <vt:lpstr>PowerPoint Presentation</vt:lpstr>
    </vt:vector>
  </TitlesOfParts>
  <Company>Tran Duy Computer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11: TẠO HỌA TIẾT TRANG TRÍ BẰNG CHẤM MÀU</dc:title>
  <dc:creator>HP</dc:creator>
  <cp:lastModifiedBy>HP</cp:lastModifiedBy>
  <cp:revision>2</cp:revision>
  <dcterms:created xsi:type="dcterms:W3CDTF">2025-04-08T17:13:18Z</dcterms:created>
  <dcterms:modified xsi:type="dcterms:W3CDTF">2025-04-08T17:14:07Z</dcterms:modified>
</cp:coreProperties>
</file>