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1D25-4166-4947-9856-A04F5B4E8AD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D31B-5EE3-405D-9289-EA249F127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373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1D25-4166-4947-9856-A04F5B4E8AD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D31B-5EE3-405D-9289-EA249F127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829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1D25-4166-4947-9856-A04F5B4E8AD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D31B-5EE3-405D-9289-EA249F127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394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1D25-4166-4947-9856-A04F5B4E8AD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D31B-5EE3-405D-9289-EA249F127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704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1D25-4166-4947-9856-A04F5B4E8AD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D31B-5EE3-405D-9289-EA249F127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086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1D25-4166-4947-9856-A04F5B4E8AD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D31B-5EE3-405D-9289-EA249F127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823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1D25-4166-4947-9856-A04F5B4E8AD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D31B-5EE3-405D-9289-EA249F127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083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1D25-4166-4947-9856-A04F5B4E8AD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D31B-5EE3-405D-9289-EA249F127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480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1D25-4166-4947-9856-A04F5B4E8AD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D31B-5EE3-405D-9289-EA249F127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207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1D25-4166-4947-9856-A04F5B4E8AD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D31B-5EE3-405D-9289-EA249F127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517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161D25-4166-4947-9856-A04F5B4E8AD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1D31B-5EE3-405D-9289-EA249F127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175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161D25-4166-4947-9856-A04F5B4E8AD9}" type="datetimeFigureOut">
              <a:rPr lang="en-US" smtClean="0"/>
              <a:t>4/8/2025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1D31B-5EE3-405D-9289-EA249F127D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4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oHGJWQB8d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HKecrX-0xN0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x8IlcyzvET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99478"/>
            <a:ext cx="9144000" cy="744144"/>
          </a:xfrm>
        </p:spPr>
        <p:txBody>
          <a:bodyPr>
            <a:normAutofit fontScale="90000"/>
          </a:bodyPr>
          <a:lstStyle/>
          <a:p>
            <a:r>
              <a:rPr lang="en-US" sz="5400" dirty="0" smtClean="0"/>
              <a:t>BÀI 13: CHẠM KHẮC ĐÌNH LÀNG</a:t>
            </a:r>
            <a:endParaRPr lang="en-US" sz="5400" dirty="0"/>
          </a:p>
        </p:txBody>
      </p:sp>
      <p:pic>
        <p:nvPicPr>
          <p:cNvPr id="4" name="OoHGJWQB8dU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64470" y="1866507"/>
            <a:ext cx="7911184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2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KecrX-0xN0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083322" y="1299131"/>
            <a:ext cx="7795969" cy="438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7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x8IlcyzvETQ"/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441542" y="1065229"/>
            <a:ext cx="7456602" cy="4449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19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7</Words>
  <Application>Microsoft Office PowerPoint</Application>
  <PresentationFormat>Widescreen</PresentationFormat>
  <Paragraphs>1</Paragraphs>
  <Slides>3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BÀI 13: CHẠM KHẮC ĐÌNH LÀNG</vt:lpstr>
      <vt:lpstr>PowerPoint Presentation</vt:lpstr>
      <vt:lpstr>PowerPoint Presentation</vt:lpstr>
    </vt:vector>
  </TitlesOfParts>
  <Company>Tran Duy Computer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BÀI 13: CHẠM KHẮC ĐÌNH LÀNG</dc:title>
  <dc:creator>HP</dc:creator>
  <cp:lastModifiedBy>HP</cp:lastModifiedBy>
  <cp:revision>4</cp:revision>
  <dcterms:created xsi:type="dcterms:W3CDTF">2025-04-08T15:38:45Z</dcterms:created>
  <dcterms:modified xsi:type="dcterms:W3CDTF">2025-04-08T17:03:39Z</dcterms:modified>
</cp:coreProperties>
</file>