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9" r:id="rId2"/>
    <p:sldId id="259" r:id="rId3"/>
    <p:sldId id="277" r:id="rId4"/>
    <p:sldId id="261" r:id="rId5"/>
    <p:sldId id="262" r:id="rId6"/>
    <p:sldId id="263" r:id="rId7"/>
    <p:sldId id="264" r:id="rId8"/>
    <p:sldId id="272" r:id="rId9"/>
    <p:sldId id="273" r:id="rId10"/>
    <p:sldId id="274" r:id="rId11"/>
    <p:sldId id="265" r:id="rId12"/>
    <p:sldId id="288" r:id="rId13"/>
    <p:sldId id="270" r:id="rId14"/>
    <p:sldId id="27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333FF"/>
    <a:srgbClr val="6600FF"/>
    <a:srgbClr val="C7C729"/>
    <a:srgbClr val="E6EE84"/>
    <a:srgbClr val="A828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0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F1FAB-E0D8-4DB6-AA86-2F84D8D22CEC}" type="datetimeFigureOut">
              <a:rPr lang="en-US" smtClean="0"/>
              <a:pPr/>
              <a:t>25/02/202525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046518-7EF5-497F-8442-129A91CEE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88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D8240B-37B8-4C15-92BF-1A4B3675897F}" type="slidenum">
              <a:rPr lang="en-US"/>
              <a:pPr/>
              <a:t>2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382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6333C-329B-45F3-9BA8-B48B0C972A9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120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6333C-329B-45F3-9BA8-B48B0C972A9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137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6333C-329B-45F3-9BA8-B48B0C972A9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298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6333C-329B-45F3-9BA8-B48B0C972A9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3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D00A-453D-472C-BD9D-0F5934785C01}" type="datetimeFigureOut">
              <a:rPr lang="en-US" smtClean="0"/>
              <a:pPr/>
              <a:t>25/02/202525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D00A-453D-472C-BD9D-0F5934785C01}" type="datetimeFigureOut">
              <a:rPr lang="en-US" smtClean="0"/>
              <a:pPr/>
              <a:t>25/02/202525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D00A-453D-472C-BD9D-0F5934785C01}" type="datetimeFigureOut">
              <a:rPr lang="en-US" smtClean="0"/>
              <a:pPr/>
              <a:t>25/02/202525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D00A-453D-472C-BD9D-0F5934785C01}" type="datetimeFigureOut">
              <a:rPr lang="en-US" smtClean="0"/>
              <a:pPr/>
              <a:t>25/02/202525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D00A-453D-472C-BD9D-0F5934785C01}" type="datetimeFigureOut">
              <a:rPr lang="en-US" smtClean="0"/>
              <a:pPr/>
              <a:t>25/02/202525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D00A-453D-472C-BD9D-0F5934785C01}" type="datetimeFigureOut">
              <a:rPr lang="en-US" smtClean="0"/>
              <a:pPr/>
              <a:t>25/02/202525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D00A-453D-472C-BD9D-0F5934785C01}" type="datetimeFigureOut">
              <a:rPr lang="en-US" smtClean="0"/>
              <a:pPr/>
              <a:t>25/02/202525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D00A-453D-472C-BD9D-0F5934785C01}" type="datetimeFigureOut">
              <a:rPr lang="en-US" smtClean="0"/>
              <a:pPr/>
              <a:t>25/02/202525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D00A-453D-472C-BD9D-0F5934785C01}" type="datetimeFigureOut">
              <a:rPr lang="en-US" smtClean="0"/>
              <a:pPr/>
              <a:t>25/02/202525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D00A-453D-472C-BD9D-0F5934785C01}" type="datetimeFigureOut">
              <a:rPr lang="en-US" smtClean="0"/>
              <a:pPr/>
              <a:t>25/02/202525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D00A-453D-472C-BD9D-0F5934785C01}" type="datetimeFigureOut">
              <a:rPr lang="en-US" smtClean="0"/>
              <a:pPr/>
              <a:t>25/02/202525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7D00A-453D-472C-BD9D-0F5934785C01}" type="datetimeFigureOut">
              <a:rPr lang="en-US" smtClean="0"/>
              <a:pPr/>
              <a:t>25/02/202525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6.jpeg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15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752600"/>
            <a:ext cx="84582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3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  </a:t>
            </a:r>
            <a:r>
              <a:rPr lang="en-US" sz="3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</a:t>
            </a:r>
            <a:r>
              <a:rPr lang="en-US" sz="3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3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en-US" sz="3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 </a:t>
            </a:r>
            <a:r>
              <a:rPr lang="en-US" sz="3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PHÉP TÍNH TRONG TẬP HỢP 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3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TỰ NHIÊN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3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</a:t>
            </a:r>
            <a:r>
              <a:rPr lang="en-US" sz="3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 VĂN TIẾN</a:t>
            </a:r>
            <a:endParaRPr lang="en-US" sz="33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32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hild001 - 04 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-38099"/>
            <a:ext cx="1143000" cy="1116013"/>
          </a:xfrm>
          <a:prstGeom prst="rect">
            <a:avLst/>
          </a:prstGeom>
          <a:noFill/>
        </p:spPr>
      </p:pic>
      <p:pic>
        <p:nvPicPr>
          <p:cNvPr id="5" name="Picture 3" descr="child001 - 04 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74065" y="-76200"/>
            <a:ext cx="769937" cy="1219200"/>
          </a:xfrm>
          <a:prstGeom prst="rect">
            <a:avLst/>
          </a:prstGeom>
          <a:noFill/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152400"/>
            <a:ext cx="9144000" cy="685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33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8" name="Rectangle 12"/>
          <p:cNvSpPr txBox="1">
            <a:spLocks noChangeArrowheads="1"/>
          </p:cNvSpPr>
          <p:nvPr/>
        </p:nvSpPr>
        <p:spPr>
          <a:xfrm>
            <a:off x="76200" y="304800"/>
            <a:ext cx="8686800" cy="45720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Bài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3: CÁC PHÉP TÍNH TRONG TẬP HỢP SỐ TỰ NHIÊN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75841" y="838200"/>
            <a:ext cx="46217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3.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trừ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chia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hết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3687901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a)                      Ta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: 36 – 12 = 24 </a:t>
            </a:r>
          </a:p>
          <a:p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24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nay.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b)                       Ta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: 36 : 12 = 3</a:t>
            </a:r>
          </a:p>
          <a:p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4800" y="1888629"/>
            <a:ext cx="91440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nay An 12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An 36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 nữa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nay?</a:t>
            </a:r>
          </a:p>
          <a:p>
            <a:pPr lvl="0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An?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2" descr="child001 - 04 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-38099"/>
            <a:ext cx="1143000" cy="1116013"/>
          </a:xfrm>
          <a:prstGeom prst="rect">
            <a:avLst/>
          </a:prstGeom>
          <a:noFill/>
        </p:spPr>
      </p:pic>
      <p:pic>
        <p:nvPicPr>
          <p:cNvPr id="13" name="Picture 3" descr="child001 - 04 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74065" y="-76200"/>
            <a:ext cx="769937" cy="1219200"/>
          </a:xfrm>
          <a:prstGeom prst="rect">
            <a:avLst/>
          </a:prstGeom>
          <a:noFill/>
        </p:spPr>
      </p:pic>
      <p:sp>
        <p:nvSpPr>
          <p:cNvPr id="14" name="Pentagon 13"/>
          <p:cNvSpPr/>
          <p:nvPr/>
        </p:nvSpPr>
        <p:spPr>
          <a:xfrm>
            <a:off x="0" y="1371600"/>
            <a:ext cx="1993900" cy="468770"/>
          </a:xfrm>
          <a:prstGeom prst="homePlate">
            <a:avLst/>
          </a:prstGeom>
          <a:solidFill>
            <a:srgbClr val="E6EE84"/>
          </a:solidFill>
          <a:ln>
            <a:solidFill>
              <a:srgbClr val="C7C7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 err="1" smtClean="0">
                <a:solidFill>
                  <a:srgbClr val="FF0000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Vận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00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dụng</a:t>
            </a:r>
            <a:endParaRPr lang="en-US" altLang="en-US" sz="2400" b="1" dirty="0">
              <a:solidFill>
                <a:srgbClr val="FF0000"/>
              </a:solidFill>
              <a:latin typeface="Times New Roman" pitchFamily="18" charset="0"/>
              <a:ea typeface="Cambria Math" panose="02040503050406030204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2400" y="3048000"/>
            <a:ext cx="9144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600" b="1" i="1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600" b="1" i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6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với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a. (b –c) =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a.b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a.c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 b &gt; c )</a:t>
            </a:r>
          </a:p>
          <a:p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1" grpId="0"/>
      <p:bldP spid="11" grpId="1"/>
      <p:bldP spid="14" grpId="0" animBg="1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667000" y="863026"/>
            <a:ext cx="579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858000" y="6553200"/>
            <a:ext cx="2286000" cy="3048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0" y="2209800"/>
            <a:ext cx="1120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a) 2021 + 2022 + 2023 + 2024 + 2025 + 2026 + 2027 + 2028 + 2029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(2021 + 2029)+ (2022 + 2028)+ (2023 + 2027)+ ( 2024 + 2026) + 2025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4050 + 4050 + 4050 + 4050 + 2025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16200 + 2025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18225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0" y="4343400"/>
            <a:ext cx="617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 30.40.50.60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(40.50).(30.60)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2000.1800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3600000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KTC\Desktop\anh-nen-powerpoint-mau-trang-don-gian-nhat_04584716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04800" y="1"/>
            <a:ext cx="9753600" cy="68326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87868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381000"/>
            <a:ext cx="655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33400" y="1099706"/>
          <a:ext cx="3505200" cy="13542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4" imgW="1117440" imgH="431640" progId="Equation.DSMT4">
                  <p:embed/>
                </p:oleObj>
              </mc:Choice>
              <mc:Fallback>
                <p:oleObj name="Equation" r:id="rId4" imgW="111744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099706"/>
                        <a:ext cx="3505200" cy="13542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971800" y="25908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438400" y="3429000"/>
          <a:ext cx="2551814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6" imgW="914400" imgH="1091880" progId="Equation.DSMT4">
                  <p:embed/>
                </p:oleObj>
              </mc:Choice>
              <mc:Fallback>
                <p:oleObj name="Equation" r:id="rId6" imgW="914400" imgH="1091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429000"/>
                        <a:ext cx="2551814" cy="304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5943600" y="3352800"/>
          <a:ext cx="3051545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8" imgW="1066680" imgH="1091880" progId="Equation.DSMT4">
                  <p:embed/>
                </p:oleObj>
              </mc:Choice>
              <mc:Fallback>
                <p:oleObj name="Equation" r:id="rId8" imgW="1066680" imgH="1091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352800"/>
                        <a:ext cx="3051545" cy="312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981200" y="3276600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a)</a:t>
            </a:r>
            <a:endParaRPr lang="en-US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5410200" y="32545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b)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457201" y="1752601"/>
            <a:ext cx="8747908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thuộc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nắm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chắc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phép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tập</a:t>
            </a:r>
            <a:endParaRPr lang="en-US" sz="3200" dirty="0" smtClean="0">
              <a:latin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hợp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tự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nhiên</a:t>
            </a:r>
            <a:endParaRPr lang="en-US" sz="3200" dirty="0">
              <a:latin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Xem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đã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3200" dirty="0">
                <a:latin typeface="Times New Roman" pitchFamily="18" charset="0"/>
              </a:rPr>
              <a:t> BTVN: </a:t>
            </a:r>
            <a:r>
              <a:rPr lang="en-US" sz="3200" dirty="0" smtClean="0">
                <a:latin typeface="Times New Roman" pitchFamily="18" charset="0"/>
              </a:rPr>
              <a:t>3,4 SGK / </a:t>
            </a:r>
            <a:r>
              <a:rPr lang="en-US" sz="3200" dirty="0" err="1" smtClean="0">
                <a:latin typeface="Times New Roman" pitchFamily="18" charset="0"/>
              </a:rPr>
              <a:t>Trang</a:t>
            </a:r>
            <a:r>
              <a:rPr lang="en-US" sz="3200" dirty="0" smtClean="0">
                <a:latin typeface="Times New Roman" pitchFamily="18" charset="0"/>
              </a:rPr>
              <a:t> 15</a:t>
            </a:r>
          </a:p>
          <a:p>
            <a:r>
              <a:rPr lang="en-US" sz="3200" dirty="0" smtClean="0">
                <a:latin typeface="Times New Roman" pitchFamily="18" charset="0"/>
              </a:rPr>
              <a:t>               1,2  SBT / </a:t>
            </a:r>
            <a:r>
              <a:rPr lang="en-US" sz="3200" dirty="0" err="1" smtClean="0">
                <a:latin typeface="Times New Roman" pitchFamily="18" charset="0"/>
              </a:rPr>
              <a:t>Trang</a:t>
            </a:r>
            <a:r>
              <a:rPr lang="en-US" sz="3200" dirty="0" smtClean="0">
                <a:latin typeface="Times New Roman" pitchFamily="18" charset="0"/>
              </a:rPr>
              <a:t> 12</a:t>
            </a:r>
            <a:endParaRPr lang="en-US" sz="32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Picture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0249" y="-174171"/>
            <a:ext cx="9144000" cy="701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1674751" y="1340757"/>
            <a:ext cx="7239000" cy="4648200"/>
            <a:chOff x="1584" y="1776"/>
            <a:chExt cx="4176" cy="2304"/>
          </a:xfrm>
        </p:grpSpPr>
        <p:grpSp>
          <p:nvGrpSpPr>
            <p:cNvPr id="4" name="Group 20"/>
            <p:cNvGrpSpPr>
              <a:grpSpLocks/>
            </p:cNvGrpSpPr>
            <p:nvPr/>
          </p:nvGrpSpPr>
          <p:grpSpPr bwMode="auto">
            <a:xfrm>
              <a:off x="1584" y="1776"/>
              <a:ext cx="4176" cy="2304"/>
              <a:chOff x="204" y="0"/>
              <a:chExt cx="2457" cy="2087"/>
            </a:xfrm>
          </p:grpSpPr>
          <p:grpSp>
            <p:nvGrpSpPr>
              <p:cNvPr id="6" name="Group 21"/>
              <p:cNvGrpSpPr>
                <a:grpSpLocks/>
              </p:cNvGrpSpPr>
              <p:nvPr/>
            </p:nvGrpSpPr>
            <p:grpSpPr bwMode="auto">
              <a:xfrm>
                <a:off x="247" y="0"/>
                <a:ext cx="2414" cy="2073"/>
                <a:chOff x="1644" y="2382"/>
                <a:chExt cx="2346" cy="1774"/>
              </a:xfrm>
            </p:grpSpPr>
            <p:pic>
              <p:nvPicPr>
                <p:cNvPr id="8" name="Picture 22" descr="BIRTHD~3"/>
                <p:cNvPicPr>
                  <a:picLocks noChangeAspect="1" noChangeArrowheads="1" noCrop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47" y="2476"/>
                  <a:ext cx="2322" cy="168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grpSp>
              <p:nvGrpSpPr>
                <p:cNvPr id="9" name="Group 23"/>
                <p:cNvGrpSpPr>
                  <a:grpSpLocks/>
                </p:cNvGrpSpPr>
                <p:nvPr/>
              </p:nvGrpSpPr>
              <p:grpSpPr bwMode="auto">
                <a:xfrm>
                  <a:off x="1644" y="2382"/>
                  <a:ext cx="2346" cy="504"/>
                  <a:chOff x="1644" y="2406"/>
                  <a:chExt cx="2346" cy="504"/>
                </a:xfrm>
              </p:grpSpPr>
              <p:sp>
                <p:nvSpPr>
                  <p:cNvPr id="10" name="AutoShape 24"/>
                  <p:cNvSpPr>
                    <a:spLocks noChangeArrowheads="1"/>
                  </p:cNvSpPr>
                  <p:nvPr/>
                </p:nvSpPr>
                <p:spPr bwMode="auto">
                  <a:xfrm>
                    <a:off x="1668" y="2475"/>
                    <a:ext cx="2322" cy="435"/>
                  </a:xfrm>
                  <a:prstGeom prst="flowChartTerminator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 eaLnBrk="1" hangingPunct="1"/>
                    <a:endParaRPr lang="en-US" sz="2400" b="1">
                      <a:solidFill>
                        <a:schemeClr val="accent2"/>
                      </a:solidFill>
                      <a:latin typeface=".VnArial" panose="020B7200000000000000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1" name="Freeform 25"/>
                  <p:cNvSpPr>
                    <a:spLocks/>
                  </p:cNvSpPr>
                  <p:nvPr/>
                </p:nvSpPr>
                <p:spPr bwMode="auto">
                  <a:xfrm>
                    <a:off x="1644" y="2406"/>
                    <a:ext cx="2340" cy="492"/>
                  </a:xfrm>
                  <a:custGeom>
                    <a:avLst/>
                    <a:gdLst>
                      <a:gd name="T0" fmla="*/ 192 w 2340"/>
                      <a:gd name="T1" fmla="*/ 492 h 492"/>
                      <a:gd name="T2" fmla="*/ 156 w 2340"/>
                      <a:gd name="T3" fmla="*/ 456 h 492"/>
                      <a:gd name="T4" fmla="*/ 84 w 2340"/>
                      <a:gd name="T5" fmla="*/ 432 h 492"/>
                      <a:gd name="T6" fmla="*/ 48 w 2340"/>
                      <a:gd name="T7" fmla="*/ 408 h 492"/>
                      <a:gd name="T8" fmla="*/ 24 w 2340"/>
                      <a:gd name="T9" fmla="*/ 372 h 492"/>
                      <a:gd name="T10" fmla="*/ 0 w 2340"/>
                      <a:gd name="T11" fmla="*/ 300 h 492"/>
                      <a:gd name="T12" fmla="*/ 12 w 2340"/>
                      <a:gd name="T13" fmla="*/ 240 h 492"/>
                      <a:gd name="T14" fmla="*/ 144 w 2340"/>
                      <a:gd name="T15" fmla="*/ 132 h 492"/>
                      <a:gd name="T16" fmla="*/ 936 w 2340"/>
                      <a:gd name="T17" fmla="*/ 72 h 492"/>
                      <a:gd name="T18" fmla="*/ 1248 w 2340"/>
                      <a:gd name="T19" fmla="*/ 84 h 492"/>
                      <a:gd name="T20" fmla="*/ 1944 w 2340"/>
                      <a:gd name="T21" fmla="*/ 96 h 492"/>
                      <a:gd name="T22" fmla="*/ 2292 w 2340"/>
                      <a:gd name="T23" fmla="*/ 168 h 492"/>
                      <a:gd name="T24" fmla="*/ 2316 w 2340"/>
                      <a:gd name="T25" fmla="*/ 204 h 492"/>
                      <a:gd name="T26" fmla="*/ 2340 w 2340"/>
                      <a:gd name="T27" fmla="*/ 276 h 492"/>
                      <a:gd name="T28" fmla="*/ 2316 w 2340"/>
                      <a:gd name="T29" fmla="*/ 372 h 492"/>
                      <a:gd name="T30" fmla="*/ 2208 w 2340"/>
                      <a:gd name="T31" fmla="*/ 432 h 492"/>
                      <a:gd name="T32" fmla="*/ 2160 w 2340"/>
                      <a:gd name="T33" fmla="*/ 492 h 4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2340" h="492">
                        <a:moveTo>
                          <a:pt x="192" y="492"/>
                        </a:moveTo>
                        <a:cubicBezTo>
                          <a:pt x="180" y="480"/>
                          <a:pt x="171" y="464"/>
                          <a:pt x="156" y="456"/>
                        </a:cubicBezTo>
                        <a:cubicBezTo>
                          <a:pt x="134" y="444"/>
                          <a:pt x="105" y="446"/>
                          <a:pt x="84" y="432"/>
                        </a:cubicBezTo>
                        <a:cubicBezTo>
                          <a:pt x="72" y="424"/>
                          <a:pt x="60" y="416"/>
                          <a:pt x="48" y="408"/>
                        </a:cubicBezTo>
                        <a:cubicBezTo>
                          <a:pt x="40" y="396"/>
                          <a:pt x="30" y="385"/>
                          <a:pt x="24" y="372"/>
                        </a:cubicBezTo>
                        <a:cubicBezTo>
                          <a:pt x="14" y="349"/>
                          <a:pt x="0" y="300"/>
                          <a:pt x="0" y="300"/>
                        </a:cubicBezTo>
                        <a:cubicBezTo>
                          <a:pt x="4" y="280"/>
                          <a:pt x="7" y="260"/>
                          <a:pt x="12" y="240"/>
                        </a:cubicBezTo>
                        <a:cubicBezTo>
                          <a:pt x="39" y="142"/>
                          <a:pt x="40" y="149"/>
                          <a:pt x="144" y="132"/>
                        </a:cubicBezTo>
                        <a:cubicBezTo>
                          <a:pt x="343" y="0"/>
                          <a:pt x="893" y="73"/>
                          <a:pt x="936" y="72"/>
                        </a:cubicBezTo>
                        <a:cubicBezTo>
                          <a:pt x="1041" y="51"/>
                          <a:pt x="1146" y="81"/>
                          <a:pt x="1248" y="84"/>
                        </a:cubicBezTo>
                        <a:cubicBezTo>
                          <a:pt x="1480" y="92"/>
                          <a:pt x="1712" y="92"/>
                          <a:pt x="1944" y="96"/>
                        </a:cubicBezTo>
                        <a:cubicBezTo>
                          <a:pt x="2062" y="106"/>
                          <a:pt x="2190" y="100"/>
                          <a:pt x="2292" y="168"/>
                        </a:cubicBezTo>
                        <a:cubicBezTo>
                          <a:pt x="2300" y="180"/>
                          <a:pt x="2310" y="191"/>
                          <a:pt x="2316" y="204"/>
                        </a:cubicBezTo>
                        <a:cubicBezTo>
                          <a:pt x="2326" y="227"/>
                          <a:pt x="2340" y="276"/>
                          <a:pt x="2340" y="276"/>
                        </a:cubicBezTo>
                        <a:cubicBezTo>
                          <a:pt x="2339" y="279"/>
                          <a:pt x="2326" y="360"/>
                          <a:pt x="2316" y="372"/>
                        </a:cubicBezTo>
                        <a:cubicBezTo>
                          <a:pt x="2293" y="400"/>
                          <a:pt x="2238" y="412"/>
                          <a:pt x="2208" y="432"/>
                        </a:cubicBezTo>
                        <a:cubicBezTo>
                          <a:pt x="2178" y="477"/>
                          <a:pt x="2194" y="458"/>
                          <a:pt x="2160" y="492"/>
                        </a:cubicBezTo>
                      </a:path>
                    </a:pathLst>
                  </a:custGeom>
                  <a:noFill/>
                  <a:ln w="28575" cap="flat" cmpd="sng">
                    <a:solidFill>
                      <a:schemeClr val="bg2"/>
                    </a:solidFill>
                    <a:prstDash val="solid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7" name="Rectangle 26"/>
              <p:cNvSpPr>
                <a:spLocks noChangeArrowheads="1"/>
              </p:cNvSpPr>
              <p:nvPr/>
            </p:nvSpPr>
            <p:spPr bwMode="auto">
              <a:xfrm>
                <a:off x="204" y="1762"/>
                <a:ext cx="2449" cy="32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" name="Text Box 27"/>
            <p:cNvSpPr txBox="1">
              <a:spLocks noChangeArrowheads="1"/>
            </p:cNvSpPr>
            <p:nvPr/>
          </p:nvSpPr>
          <p:spPr bwMode="auto">
            <a:xfrm>
              <a:off x="1728" y="1872"/>
              <a:ext cx="4032" cy="4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54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HẸN GẶP LẠI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245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41" name="Text Box 49"/>
          <p:cNvSpPr txBox="1">
            <a:spLocks noChangeArrowheads="1"/>
          </p:cNvSpPr>
          <p:nvPr/>
        </p:nvSpPr>
        <p:spPr bwMode="auto">
          <a:xfrm>
            <a:off x="0" y="1643896"/>
            <a:ext cx="9144000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300" b="1" i="1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2300" b="1" i="1" dirty="0">
                <a:latin typeface="Times New Roman" pitchFamily="18" charset="0"/>
                <a:cs typeface="Times New Roman" pitchFamily="18" charset="0"/>
              </a:rPr>
              <a:t>= 11 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x ( 2001+ 2003+ 2007+ 2009) + 89 x (2001+ 2003+ 2007+ 2009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en-US" sz="2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842" name="Rectangle 50"/>
          <p:cNvSpPr>
            <a:spLocks noChangeArrowheads="1"/>
          </p:cNvSpPr>
          <p:nvPr/>
        </p:nvSpPr>
        <p:spPr bwMode="auto">
          <a:xfrm>
            <a:off x="0" y="304800"/>
            <a:ext cx="9144000" cy="685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33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3844" name="Picture 52" descr="child001 - 04 0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1"/>
            <a:ext cx="1143000" cy="1116013"/>
          </a:xfrm>
          <a:prstGeom prst="rect">
            <a:avLst/>
          </a:prstGeom>
          <a:noFill/>
        </p:spPr>
      </p:pic>
      <p:pic>
        <p:nvPicPr>
          <p:cNvPr id="33845" name="Picture 53" descr="child001 - 04 0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" y="0"/>
            <a:ext cx="769937" cy="1219200"/>
          </a:xfrm>
          <a:prstGeom prst="rect">
            <a:avLst/>
          </a:prstGeom>
          <a:noFill/>
        </p:spPr>
      </p:pic>
      <p:sp>
        <p:nvSpPr>
          <p:cNvPr id="24" name="Rectangle 23"/>
          <p:cNvSpPr/>
          <p:nvPr/>
        </p:nvSpPr>
        <p:spPr>
          <a:xfrm>
            <a:off x="949656" y="206896"/>
            <a:ext cx="7056784" cy="936104"/>
          </a:xfrm>
          <a:prstGeom prst="rect">
            <a:avLst/>
          </a:prstGeom>
          <a:noFill/>
        </p:spPr>
        <p:txBody>
          <a:bodyPr wrap="none">
            <a:prstTxWarp prst="textWave2">
              <a:avLst>
                <a:gd name="adj1" fmla="val 12500"/>
                <a:gd name="adj2" fmla="val 617"/>
              </a:avLst>
            </a:prstTxWarp>
            <a:spAutoFit/>
          </a:bodyPr>
          <a:lstStyle/>
          <a:p>
            <a:pPr algn="ctr">
              <a:defRPr/>
            </a:pPr>
            <a:r>
              <a:rPr lang="en-US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</a:rPr>
              <a:t>K</a:t>
            </a:r>
            <a:r>
              <a:rPr lang="en-US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C000"/>
                </a:solidFill>
              </a:rPr>
              <a:t>H</a:t>
            </a:r>
            <a:r>
              <a:rPr lang="en-US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339933"/>
                </a:solidFill>
              </a:rPr>
              <a:t>Ở</a:t>
            </a:r>
            <a:r>
              <a:rPr lang="en-US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CC0066"/>
                </a:solidFill>
              </a:rPr>
              <a:t>I</a:t>
            </a:r>
            <a:r>
              <a:rPr lang="en-US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 </a:t>
            </a:r>
            <a:r>
              <a:rPr lang="en-US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</a:rPr>
              <a:t>Đ</a:t>
            </a:r>
            <a:r>
              <a:rPr lang="en-US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66"/>
                </a:solidFill>
              </a:rPr>
              <a:t>Ộ</a:t>
            </a:r>
            <a:r>
              <a:rPr lang="en-US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9900"/>
                </a:solidFill>
              </a:rPr>
              <a:t>N</a:t>
            </a:r>
            <a:r>
              <a:rPr lang="en-US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33CC"/>
                </a:solidFill>
              </a:rPr>
              <a:t>G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394200" y="19431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6" imgW="914400" imgH="198720" progId="Equation.DSMT4">
                  <p:embed/>
                </p:oleObj>
              </mc:Choice>
              <mc:Fallback>
                <p:oleObj name="Equation" r:id="rId6" imgW="914400" imgH="1987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431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loud Callout 9"/>
          <p:cNvSpPr/>
          <p:nvPr/>
        </p:nvSpPr>
        <p:spPr>
          <a:xfrm>
            <a:off x="4419600" y="3581400"/>
            <a:ext cx="4572000" cy="2514600"/>
          </a:xfrm>
          <a:prstGeom prst="cloudCallout">
            <a:avLst>
              <a:gd name="adj1" fmla="val 40683"/>
              <a:gd name="adj2" fmla="val 72969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loud Callout 10"/>
          <p:cNvSpPr/>
          <p:nvPr/>
        </p:nvSpPr>
        <p:spPr>
          <a:xfrm>
            <a:off x="-76200" y="3124200"/>
            <a:ext cx="4724400" cy="3124200"/>
          </a:xfrm>
          <a:prstGeom prst="cloudCallout">
            <a:avLst>
              <a:gd name="adj1" fmla="val -46346"/>
              <a:gd name="adj2" fmla="val 6737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41" grpId="0"/>
      <p:bldP spid="10" grpId="0" animBg="1"/>
      <p:bldP spid="10" grpId="1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750" y="2895600"/>
            <a:ext cx="4038600" cy="4038600"/>
          </a:xfrm>
          <a:prstGeom prst="rect">
            <a:avLst/>
          </a:prstGeom>
        </p:spPr>
      </p:pic>
      <p:pic>
        <p:nvPicPr>
          <p:cNvPr id="5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70"/>
          <a:stretch/>
        </p:blipFill>
        <p:spPr bwMode="auto">
          <a:xfrm>
            <a:off x="44450" y="3810000"/>
            <a:ext cx="5853741" cy="2783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685800"/>
            <a:ext cx="82296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u="sng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600" b="1" u="sng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/>
            <a:endParaRPr lang="en-US" sz="26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3: CÁC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PHÉP TÍNH TRONG TẬP HỢP </a:t>
            </a:r>
          </a:p>
          <a:p>
            <a:pPr algn="ctr"/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TỰ NHIÊN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304800"/>
            <a:ext cx="9144000" cy="685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33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3324" name="Rectangle 12"/>
          <p:cNvSpPr>
            <a:spLocks noGrp="1" noChangeArrowheads="1"/>
          </p:cNvSpPr>
          <p:nvPr>
            <p:ph type="title"/>
          </p:nvPr>
        </p:nvSpPr>
        <p:spPr>
          <a:xfrm>
            <a:off x="-76200" y="457200"/>
            <a:ext cx="8686800" cy="457200"/>
          </a:xfrm>
          <a:noFill/>
          <a:ln/>
        </p:spPr>
        <p:txBody>
          <a:bodyPr>
            <a:noAutofit/>
          </a:bodyPr>
          <a:lstStyle/>
          <a:p>
            <a:pPr algn="l"/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 3: CÁC PHÉP TÍNH TRONG TẬP HỢP SỐ TỰ NHIÊN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0" y="1066800"/>
            <a:ext cx="40511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1.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cộng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nhân</a:t>
            </a:r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55" name="Picture 6" descr="child001 - 04 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1"/>
            <a:ext cx="1143000" cy="1116013"/>
          </a:xfrm>
          <a:prstGeom prst="rect">
            <a:avLst/>
          </a:prstGeom>
          <a:noFill/>
        </p:spPr>
      </p:pic>
      <p:pic>
        <p:nvPicPr>
          <p:cNvPr id="56" name="Picture 8" descr="child001 - 04 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74065" y="-76200"/>
            <a:ext cx="769937" cy="12192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990600" y="3124200"/>
            <a:ext cx="7315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 x 6000 + 6 x 5000 + 2 x 5000 = 70000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là: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100000 – 70000  = 30000 (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/>
          </a:p>
        </p:txBody>
      </p:sp>
      <p:sp>
        <p:nvSpPr>
          <p:cNvPr id="10" name="Pentagon 9"/>
          <p:cNvSpPr/>
          <p:nvPr/>
        </p:nvSpPr>
        <p:spPr>
          <a:xfrm>
            <a:off x="0" y="1817230"/>
            <a:ext cx="1993900" cy="468770"/>
          </a:xfrm>
          <a:prstGeom prst="homePlat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 err="1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Thực</a:t>
            </a:r>
            <a:r>
              <a:rPr lang="en-US" altLang="en-US" sz="2400" b="1" dirty="0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hành</a:t>
            </a:r>
            <a:r>
              <a:rPr lang="en-US" altLang="en-US" sz="2400" b="1" dirty="0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 1</a:t>
            </a:r>
            <a:r>
              <a:rPr lang="en-US" altLang="en-US" sz="2400" b="1" dirty="0" smtClean="0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 </a:t>
            </a:r>
            <a:endParaRPr lang="en-US" altLang="en-US" sz="2400" b="1" dirty="0">
              <a:solidFill>
                <a:srgbClr val="A8289F"/>
              </a:solidFill>
              <a:latin typeface="Times New Roman" pitchFamily="18" charset="0"/>
              <a:ea typeface="Cambria Math" panose="02040503050406030204" pitchFamily="18" charset="0"/>
              <a:cs typeface="Times New Roman" pitchFamily="18" charset="0"/>
            </a:endParaRPr>
          </a:p>
        </p:txBody>
      </p:sp>
      <p:sp>
        <p:nvSpPr>
          <p:cNvPr id="12" name="Cloud 11"/>
          <p:cNvSpPr/>
          <p:nvPr/>
        </p:nvSpPr>
        <p:spPr>
          <a:xfrm>
            <a:off x="3352800" y="1524000"/>
            <a:ext cx="4114800" cy="1524000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theo bàn.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2" descr="hocbai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4113" y="5608637"/>
            <a:ext cx="1639887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2" descr="hocbai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608637"/>
            <a:ext cx="1639887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2" grpId="0" animBg="1"/>
      <p:bldP spid="1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304800"/>
            <a:ext cx="8839200" cy="685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33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0" y="990600"/>
            <a:ext cx="42402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1.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cộng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nhân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</a:rPr>
              <a:t> </a:t>
            </a:r>
            <a:endParaRPr lang="en-US" sz="2800" dirty="0">
              <a:solidFill>
                <a:srgbClr val="3399FF"/>
              </a:solidFill>
              <a:latin typeface="Times New Roman" pitchFamily="18" charset="0"/>
            </a:endParaRPr>
          </a:p>
        </p:txBody>
      </p:sp>
      <p:pic>
        <p:nvPicPr>
          <p:cNvPr id="17" name="Picture 2" descr="child001 - 04 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53400" y="1"/>
            <a:ext cx="1143000" cy="1116013"/>
          </a:xfrm>
          <a:prstGeom prst="rect">
            <a:avLst/>
          </a:prstGeom>
          <a:noFill/>
        </p:spPr>
      </p:pic>
      <p:pic>
        <p:nvPicPr>
          <p:cNvPr id="18" name="Picture 3" descr="child001 - 04 0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74065" y="-76200"/>
            <a:ext cx="769937" cy="1219200"/>
          </a:xfrm>
          <a:prstGeom prst="rect">
            <a:avLst/>
          </a:prstGeom>
          <a:noFill/>
        </p:spPr>
      </p:pic>
      <p:sp>
        <p:nvSpPr>
          <p:cNvPr id="20" name="Rectangle 12"/>
          <p:cNvSpPr>
            <a:spLocks noGrp="1" noChangeArrowheads="1"/>
          </p:cNvSpPr>
          <p:nvPr>
            <p:ph type="title"/>
          </p:nvPr>
        </p:nvSpPr>
        <p:spPr>
          <a:xfrm>
            <a:off x="76200" y="457200"/>
            <a:ext cx="8686800" cy="457200"/>
          </a:xfrm>
          <a:noFill/>
          <a:ln/>
        </p:spPr>
        <p:txBody>
          <a:bodyPr>
            <a:noAutofit/>
          </a:bodyPr>
          <a:lstStyle/>
          <a:p>
            <a:pPr algn="l"/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 3: CÁC PHÉP TÍNH TRONG TẬP HỢP SỐ TỰ NHIÊN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8600" y="4343400"/>
            <a:ext cx="8534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a × b =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a.b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;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6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× a × b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6.a.b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= 6ab;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363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× 2018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363.2018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Content Placeholder 5"/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2021"/>
            <a:ext cx="670300" cy="683979"/>
          </a:xfrm>
        </p:spPr>
      </p:pic>
      <p:sp>
        <p:nvSpPr>
          <p:cNvPr id="9" name="TextBox 8"/>
          <p:cNvSpPr txBox="1"/>
          <p:nvPr/>
        </p:nvSpPr>
        <p:spPr>
          <a:xfrm>
            <a:off x="1066800" y="16002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1 890 + 72 645 = 74 535</a:t>
            </a:r>
            <a:endParaRPr lang="en-US" sz="2800" dirty="0"/>
          </a:p>
        </p:txBody>
      </p:sp>
      <p:sp>
        <p:nvSpPr>
          <p:cNvPr id="11" name="Rounded Rectangular Callout 10"/>
          <p:cNvSpPr/>
          <p:nvPr/>
        </p:nvSpPr>
        <p:spPr>
          <a:xfrm>
            <a:off x="6172200" y="1600200"/>
            <a:ext cx="2133600" cy="533400"/>
          </a:xfrm>
          <a:prstGeom prst="wedgeRoundRectCallout">
            <a:avLst>
              <a:gd name="adj1" fmla="val -115030"/>
              <a:gd name="adj2" fmla="val 9906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16040" y="2430440"/>
            <a:ext cx="1455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hạng</a:t>
            </a:r>
            <a:endParaRPr lang="en-US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581400" y="2413324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endParaRPr lang="en-US" sz="2800" b="1" dirty="0"/>
          </a:p>
        </p:txBody>
      </p:sp>
      <p:cxnSp>
        <p:nvCxnSpPr>
          <p:cNvPr id="16" name="Straight Arrow Connector 15"/>
          <p:cNvCxnSpPr/>
          <p:nvPr/>
        </p:nvCxnSpPr>
        <p:spPr>
          <a:xfrm rot="16200000" flipH="1">
            <a:off x="1638300" y="2171700"/>
            <a:ext cx="381000" cy="1524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2324100" y="2095500"/>
            <a:ext cx="381000" cy="3048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3924300" y="2247900"/>
            <a:ext cx="3810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143000" y="30480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363 × 2 018 = 732 534</a:t>
            </a:r>
            <a:endParaRPr lang="en-US" sz="2800" dirty="0"/>
          </a:p>
        </p:txBody>
      </p:sp>
      <p:sp>
        <p:nvSpPr>
          <p:cNvPr id="31" name="Rounded Rectangular Callout 30"/>
          <p:cNvSpPr/>
          <p:nvPr/>
        </p:nvSpPr>
        <p:spPr>
          <a:xfrm>
            <a:off x="6324600" y="2971800"/>
            <a:ext cx="2133600" cy="533400"/>
          </a:xfrm>
          <a:prstGeom prst="wedgeRoundRectCallout">
            <a:avLst>
              <a:gd name="adj1" fmla="val -115030"/>
              <a:gd name="adj2" fmla="val 9906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295400" y="3896380"/>
            <a:ext cx="1455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3513160" y="3879264"/>
            <a:ext cx="1135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2800" b="1" dirty="0"/>
          </a:p>
        </p:txBody>
      </p:sp>
      <p:cxnSp>
        <p:nvCxnSpPr>
          <p:cNvPr id="34" name="Straight Arrow Connector 33"/>
          <p:cNvCxnSpPr/>
          <p:nvPr/>
        </p:nvCxnSpPr>
        <p:spPr>
          <a:xfrm rot="16200000" flipH="1">
            <a:off x="1417660" y="3637640"/>
            <a:ext cx="381000" cy="1524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>
            <a:off x="2103460" y="3561440"/>
            <a:ext cx="381000" cy="3048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3703660" y="3713840"/>
            <a:ext cx="3810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28600" y="2362200"/>
            <a:ext cx="8915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“×”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“.”.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9" grpId="0"/>
      <p:bldP spid="9" grpId="1"/>
      <p:bldP spid="11" grpId="0" animBg="1"/>
      <p:bldP spid="11" grpId="1" animBg="1"/>
      <p:bldP spid="13" grpId="0"/>
      <p:bldP spid="13" grpId="1"/>
      <p:bldP spid="14" grpId="0"/>
      <p:bldP spid="14" grpId="1"/>
      <p:bldP spid="30" grpId="0"/>
      <p:bldP spid="30" grpId="1"/>
      <p:bldP spid="31" grpId="0" animBg="1"/>
      <p:bldP spid="31" grpId="1" animBg="1"/>
      <p:bldP spid="32" grpId="0"/>
      <p:bldP spid="32" grpId="1"/>
      <p:bldP spid="33" grpId="0"/>
      <p:bldP spid="33" grpId="1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05:00</a:t>
            </a:r>
            <a:endParaRPr lang="en-US" sz="3600"/>
          </a:p>
        </p:txBody>
      </p:sp>
      <p:sp>
        <p:nvSpPr>
          <p:cNvPr id="16" name="Rounded Rectangle 1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04:59</a:t>
            </a:r>
            <a:endParaRPr lang="en-US" sz="3600"/>
          </a:p>
        </p:txBody>
      </p:sp>
      <p:sp>
        <p:nvSpPr>
          <p:cNvPr id="17" name="Rounded Rectangle 1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04:58</a:t>
            </a:r>
            <a:endParaRPr lang="en-US" sz="3600"/>
          </a:p>
        </p:txBody>
      </p:sp>
      <p:sp>
        <p:nvSpPr>
          <p:cNvPr id="18" name="Rounded Rectangle 1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04:57</a:t>
            </a:r>
            <a:endParaRPr lang="en-US" sz="3600"/>
          </a:p>
        </p:txBody>
      </p:sp>
      <p:sp>
        <p:nvSpPr>
          <p:cNvPr id="19" name="Rounded Rectangle 1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04:56</a:t>
            </a:r>
            <a:endParaRPr lang="en-US" sz="3600"/>
          </a:p>
        </p:txBody>
      </p:sp>
      <p:sp>
        <p:nvSpPr>
          <p:cNvPr id="20" name="Rounded Rectangle 1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04:55</a:t>
            </a:r>
            <a:endParaRPr lang="en-US" sz="3600"/>
          </a:p>
        </p:txBody>
      </p:sp>
      <p:sp>
        <p:nvSpPr>
          <p:cNvPr id="21" name="Rounded Rectangle 2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04:54</a:t>
            </a:r>
            <a:endParaRPr lang="en-US" sz="3600"/>
          </a:p>
        </p:txBody>
      </p:sp>
      <p:sp>
        <p:nvSpPr>
          <p:cNvPr id="22" name="Rounded Rectangle 2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04:53</a:t>
            </a:r>
            <a:endParaRPr lang="en-US" sz="3600"/>
          </a:p>
        </p:txBody>
      </p:sp>
      <p:sp>
        <p:nvSpPr>
          <p:cNvPr id="23" name="Rounded Rectangle 2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04:52</a:t>
            </a:r>
            <a:endParaRPr lang="en-US" sz="3600"/>
          </a:p>
        </p:txBody>
      </p:sp>
      <p:sp>
        <p:nvSpPr>
          <p:cNvPr id="24" name="Rounded Rectangle 2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04:51</a:t>
            </a:r>
            <a:endParaRPr lang="en-US" sz="3600"/>
          </a:p>
        </p:txBody>
      </p:sp>
      <p:sp>
        <p:nvSpPr>
          <p:cNvPr id="25" name="Rounded Rectangle 2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04:50</a:t>
            </a:r>
            <a:endParaRPr lang="en-US" sz="3600"/>
          </a:p>
        </p:txBody>
      </p:sp>
      <p:sp>
        <p:nvSpPr>
          <p:cNvPr id="26" name="Rounded Rectangle 2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04:49</a:t>
            </a:r>
            <a:endParaRPr lang="en-US" sz="3600"/>
          </a:p>
        </p:txBody>
      </p:sp>
      <p:sp>
        <p:nvSpPr>
          <p:cNvPr id="27" name="Rounded Rectangle 2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04:48</a:t>
            </a:r>
            <a:endParaRPr lang="en-US" sz="3600"/>
          </a:p>
        </p:txBody>
      </p:sp>
      <p:sp>
        <p:nvSpPr>
          <p:cNvPr id="28" name="Rounded Rectangle 2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04:47</a:t>
            </a:r>
            <a:endParaRPr lang="en-US" sz="3600"/>
          </a:p>
        </p:txBody>
      </p:sp>
      <p:sp>
        <p:nvSpPr>
          <p:cNvPr id="29" name="Rounded Rectangle 2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04:46</a:t>
            </a:r>
            <a:endParaRPr lang="en-US" sz="3600"/>
          </a:p>
        </p:txBody>
      </p:sp>
      <p:sp>
        <p:nvSpPr>
          <p:cNvPr id="30" name="Rounded Rectangle 2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04:45</a:t>
            </a:r>
            <a:endParaRPr lang="en-US" sz="3600"/>
          </a:p>
        </p:txBody>
      </p:sp>
      <p:sp>
        <p:nvSpPr>
          <p:cNvPr id="31" name="Rounded Rectangle 3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04:44</a:t>
            </a:r>
            <a:endParaRPr lang="en-US" sz="3600"/>
          </a:p>
        </p:txBody>
      </p:sp>
      <p:sp>
        <p:nvSpPr>
          <p:cNvPr id="32" name="Rounded Rectangle 3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04:43</a:t>
            </a:r>
            <a:endParaRPr lang="en-US" sz="3600"/>
          </a:p>
        </p:txBody>
      </p:sp>
      <p:sp>
        <p:nvSpPr>
          <p:cNvPr id="33" name="Rounded Rectangle 3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04:42</a:t>
            </a:r>
            <a:endParaRPr lang="en-US" sz="3600"/>
          </a:p>
        </p:txBody>
      </p:sp>
      <p:sp>
        <p:nvSpPr>
          <p:cNvPr id="34" name="Rounded Rectangle 3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04:41</a:t>
            </a:r>
            <a:endParaRPr lang="en-US" sz="3600"/>
          </a:p>
        </p:txBody>
      </p:sp>
      <p:sp>
        <p:nvSpPr>
          <p:cNvPr id="35" name="Rounded Rectangle 3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04:40</a:t>
            </a:r>
            <a:endParaRPr lang="en-US" sz="3600"/>
          </a:p>
        </p:txBody>
      </p:sp>
      <p:sp>
        <p:nvSpPr>
          <p:cNvPr id="36" name="Rounded Rectangle 3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04:39</a:t>
            </a:r>
            <a:endParaRPr lang="en-US" sz="3600"/>
          </a:p>
        </p:txBody>
      </p:sp>
      <p:sp>
        <p:nvSpPr>
          <p:cNvPr id="37" name="Rounded Rectangle 3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04:38</a:t>
            </a:r>
            <a:endParaRPr lang="en-US" sz="3600"/>
          </a:p>
        </p:txBody>
      </p:sp>
      <p:sp>
        <p:nvSpPr>
          <p:cNvPr id="38" name="Rounded Rectangle 3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04:37</a:t>
            </a:r>
            <a:endParaRPr lang="en-US" sz="3600"/>
          </a:p>
        </p:txBody>
      </p:sp>
      <p:sp>
        <p:nvSpPr>
          <p:cNvPr id="39" name="Rounded Rectangle 3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04:36</a:t>
            </a:r>
            <a:endParaRPr lang="en-US" sz="3600"/>
          </a:p>
        </p:txBody>
      </p:sp>
      <p:sp>
        <p:nvSpPr>
          <p:cNvPr id="40" name="Rounded Rectangle 3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04:35</a:t>
            </a:r>
            <a:endParaRPr lang="en-US" sz="3600"/>
          </a:p>
        </p:txBody>
      </p:sp>
      <p:sp>
        <p:nvSpPr>
          <p:cNvPr id="41" name="Rounded Rectangle 4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04:34</a:t>
            </a:r>
            <a:endParaRPr lang="en-US" sz="3600"/>
          </a:p>
        </p:txBody>
      </p:sp>
      <p:sp>
        <p:nvSpPr>
          <p:cNvPr id="42" name="Rounded Rectangle 4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04:33</a:t>
            </a:r>
            <a:endParaRPr lang="en-US" sz="3600"/>
          </a:p>
        </p:txBody>
      </p:sp>
      <p:sp>
        <p:nvSpPr>
          <p:cNvPr id="43" name="Rounded Rectangle 4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04:32</a:t>
            </a:r>
            <a:endParaRPr lang="en-US" sz="3600"/>
          </a:p>
        </p:txBody>
      </p:sp>
      <p:sp>
        <p:nvSpPr>
          <p:cNvPr id="44" name="Rounded Rectangle 4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04:31</a:t>
            </a:r>
            <a:endParaRPr lang="en-US" sz="3600"/>
          </a:p>
        </p:txBody>
      </p:sp>
      <p:sp>
        <p:nvSpPr>
          <p:cNvPr id="45" name="Rounded Rectangle 4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04:30</a:t>
            </a:r>
            <a:endParaRPr lang="en-US" sz="3600"/>
          </a:p>
        </p:txBody>
      </p:sp>
      <p:sp>
        <p:nvSpPr>
          <p:cNvPr id="46" name="Rounded Rectangle 4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04:29</a:t>
            </a:r>
            <a:endParaRPr lang="en-US" sz="3600"/>
          </a:p>
        </p:txBody>
      </p:sp>
      <p:sp>
        <p:nvSpPr>
          <p:cNvPr id="47" name="Rounded Rectangle 4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04:28</a:t>
            </a:r>
            <a:endParaRPr lang="en-US" sz="3600"/>
          </a:p>
        </p:txBody>
      </p:sp>
      <p:sp>
        <p:nvSpPr>
          <p:cNvPr id="48" name="Rounded Rectangle 4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04:27</a:t>
            </a:r>
            <a:endParaRPr lang="en-US" sz="3600"/>
          </a:p>
        </p:txBody>
      </p:sp>
      <p:sp>
        <p:nvSpPr>
          <p:cNvPr id="49" name="Rounded Rectangle 4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04:26</a:t>
            </a:r>
            <a:endParaRPr lang="en-US" sz="3600"/>
          </a:p>
        </p:txBody>
      </p:sp>
      <p:sp>
        <p:nvSpPr>
          <p:cNvPr id="50" name="Rounded Rectangle 4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04:25</a:t>
            </a:r>
            <a:endParaRPr lang="en-US" sz="3600"/>
          </a:p>
        </p:txBody>
      </p:sp>
      <p:sp>
        <p:nvSpPr>
          <p:cNvPr id="51" name="Rounded Rectangle 5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04:24</a:t>
            </a:r>
            <a:endParaRPr lang="en-US" sz="3600"/>
          </a:p>
        </p:txBody>
      </p:sp>
      <p:sp>
        <p:nvSpPr>
          <p:cNvPr id="52" name="Rounded Rectangle 5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04:23</a:t>
            </a:r>
            <a:endParaRPr lang="en-US" sz="3600"/>
          </a:p>
        </p:txBody>
      </p:sp>
      <p:sp>
        <p:nvSpPr>
          <p:cNvPr id="53" name="Rounded Rectangle 5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04:22</a:t>
            </a:r>
            <a:endParaRPr lang="en-US" sz="3600"/>
          </a:p>
        </p:txBody>
      </p:sp>
      <p:sp>
        <p:nvSpPr>
          <p:cNvPr id="54" name="Rounded Rectangle 5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04:21</a:t>
            </a:r>
            <a:endParaRPr lang="en-US" sz="3600"/>
          </a:p>
        </p:txBody>
      </p:sp>
      <p:sp>
        <p:nvSpPr>
          <p:cNvPr id="55" name="Rounded Rectangle 5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04:20</a:t>
            </a:r>
            <a:endParaRPr lang="en-US" sz="3600"/>
          </a:p>
        </p:txBody>
      </p:sp>
      <p:sp>
        <p:nvSpPr>
          <p:cNvPr id="56" name="Rounded Rectangle 5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04:19</a:t>
            </a:r>
            <a:endParaRPr lang="en-US" sz="3600"/>
          </a:p>
        </p:txBody>
      </p:sp>
      <p:sp>
        <p:nvSpPr>
          <p:cNvPr id="57" name="Rounded Rectangle 5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04:18</a:t>
            </a:r>
            <a:endParaRPr lang="en-US" sz="3600"/>
          </a:p>
        </p:txBody>
      </p:sp>
      <p:sp>
        <p:nvSpPr>
          <p:cNvPr id="58" name="Rounded Rectangle 5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04:17</a:t>
            </a:r>
            <a:endParaRPr lang="en-US" sz="3600"/>
          </a:p>
        </p:txBody>
      </p:sp>
      <p:sp>
        <p:nvSpPr>
          <p:cNvPr id="59" name="Rounded Rectangle 5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04:16</a:t>
            </a:r>
            <a:endParaRPr lang="en-US" sz="3600"/>
          </a:p>
        </p:txBody>
      </p:sp>
      <p:sp>
        <p:nvSpPr>
          <p:cNvPr id="60" name="Rounded Rectangle 5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04:15</a:t>
            </a:r>
            <a:endParaRPr lang="en-US" sz="3600"/>
          </a:p>
        </p:txBody>
      </p:sp>
      <p:sp>
        <p:nvSpPr>
          <p:cNvPr id="61" name="Rounded Rectangle 6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04:14</a:t>
            </a:r>
            <a:endParaRPr lang="en-US" sz="3600"/>
          </a:p>
        </p:txBody>
      </p:sp>
      <p:sp>
        <p:nvSpPr>
          <p:cNvPr id="62" name="Rounded Rectangle 6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04:13</a:t>
            </a:r>
            <a:endParaRPr lang="en-US" sz="3600"/>
          </a:p>
        </p:txBody>
      </p:sp>
      <p:sp>
        <p:nvSpPr>
          <p:cNvPr id="63" name="Rounded Rectangle 6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04:12</a:t>
            </a:r>
            <a:endParaRPr lang="en-US" sz="3600"/>
          </a:p>
        </p:txBody>
      </p:sp>
      <p:sp>
        <p:nvSpPr>
          <p:cNvPr id="64" name="Rounded Rectangle 6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04:11</a:t>
            </a:r>
            <a:endParaRPr lang="en-US" sz="3600"/>
          </a:p>
        </p:txBody>
      </p:sp>
      <p:sp>
        <p:nvSpPr>
          <p:cNvPr id="65" name="Rounded Rectangle 6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04:10</a:t>
            </a:r>
            <a:endParaRPr lang="en-US" sz="3600"/>
          </a:p>
        </p:txBody>
      </p:sp>
      <p:sp>
        <p:nvSpPr>
          <p:cNvPr id="66" name="Rounded Rectangle 6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04:09</a:t>
            </a:r>
            <a:endParaRPr lang="en-US" sz="3600"/>
          </a:p>
        </p:txBody>
      </p:sp>
      <p:sp>
        <p:nvSpPr>
          <p:cNvPr id="67" name="Rounded Rectangle 6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04:08</a:t>
            </a:r>
            <a:endParaRPr lang="en-US" sz="3600"/>
          </a:p>
        </p:txBody>
      </p:sp>
      <p:sp>
        <p:nvSpPr>
          <p:cNvPr id="68" name="Rounded Rectangle 6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04:07</a:t>
            </a:r>
            <a:endParaRPr lang="en-US" sz="3600"/>
          </a:p>
        </p:txBody>
      </p:sp>
      <p:sp>
        <p:nvSpPr>
          <p:cNvPr id="69" name="Rounded Rectangle 6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04:06</a:t>
            </a:r>
            <a:endParaRPr lang="en-US" sz="3600"/>
          </a:p>
        </p:txBody>
      </p:sp>
      <p:sp>
        <p:nvSpPr>
          <p:cNvPr id="70" name="Rounded Rectangle 6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04:05</a:t>
            </a:r>
            <a:endParaRPr lang="en-US" sz="3600"/>
          </a:p>
        </p:txBody>
      </p:sp>
      <p:sp>
        <p:nvSpPr>
          <p:cNvPr id="71" name="Rounded Rectangle 7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04:04</a:t>
            </a:r>
            <a:endParaRPr lang="en-US" sz="3600"/>
          </a:p>
        </p:txBody>
      </p:sp>
      <p:sp>
        <p:nvSpPr>
          <p:cNvPr id="72" name="Rounded Rectangle 7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04:03</a:t>
            </a:r>
            <a:endParaRPr lang="en-US" sz="3600"/>
          </a:p>
        </p:txBody>
      </p:sp>
      <p:sp>
        <p:nvSpPr>
          <p:cNvPr id="73" name="Rounded Rectangle 7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04:02</a:t>
            </a:r>
            <a:endParaRPr lang="en-US" sz="3600"/>
          </a:p>
        </p:txBody>
      </p:sp>
      <p:sp>
        <p:nvSpPr>
          <p:cNvPr id="74" name="Rounded Rectangle 7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04:01</a:t>
            </a:r>
            <a:endParaRPr lang="en-US" sz="3600"/>
          </a:p>
        </p:txBody>
      </p:sp>
      <p:sp>
        <p:nvSpPr>
          <p:cNvPr id="75" name="Rounded Rectangle 7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04:00</a:t>
            </a:r>
            <a:endParaRPr lang="en-US" sz="3600"/>
          </a:p>
        </p:txBody>
      </p:sp>
      <p:sp>
        <p:nvSpPr>
          <p:cNvPr id="76" name="Rounded Rectangle 7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03:59</a:t>
            </a:r>
            <a:endParaRPr lang="en-US" sz="3600"/>
          </a:p>
        </p:txBody>
      </p:sp>
      <p:sp>
        <p:nvSpPr>
          <p:cNvPr id="77" name="Rounded Rectangle 7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03:58</a:t>
            </a:r>
            <a:endParaRPr lang="en-US" sz="3600"/>
          </a:p>
        </p:txBody>
      </p:sp>
      <p:sp>
        <p:nvSpPr>
          <p:cNvPr id="78" name="Rounded Rectangle 7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03:57</a:t>
            </a:r>
            <a:endParaRPr lang="en-US" sz="3600"/>
          </a:p>
        </p:txBody>
      </p:sp>
      <p:sp>
        <p:nvSpPr>
          <p:cNvPr id="79" name="Rounded Rectangle 7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03:56</a:t>
            </a:r>
            <a:endParaRPr lang="en-US" sz="3600"/>
          </a:p>
        </p:txBody>
      </p:sp>
      <p:sp>
        <p:nvSpPr>
          <p:cNvPr id="80" name="Rounded Rectangle 7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03:55</a:t>
            </a:r>
            <a:endParaRPr lang="en-US" sz="3600"/>
          </a:p>
        </p:txBody>
      </p:sp>
      <p:sp>
        <p:nvSpPr>
          <p:cNvPr id="81" name="Rounded Rectangle 8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03:54</a:t>
            </a:r>
            <a:endParaRPr lang="en-US" sz="3600"/>
          </a:p>
        </p:txBody>
      </p:sp>
      <p:sp>
        <p:nvSpPr>
          <p:cNvPr id="82" name="Rounded Rectangle 8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03:53</a:t>
            </a:r>
            <a:endParaRPr lang="en-US" sz="3600"/>
          </a:p>
        </p:txBody>
      </p:sp>
      <p:sp>
        <p:nvSpPr>
          <p:cNvPr id="83" name="Rounded Rectangle 8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03:52</a:t>
            </a:r>
            <a:endParaRPr lang="en-US" sz="3600"/>
          </a:p>
        </p:txBody>
      </p:sp>
      <p:sp>
        <p:nvSpPr>
          <p:cNvPr id="84" name="Rounded Rectangle 8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03:51</a:t>
            </a:r>
            <a:endParaRPr lang="en-US" sz="3600"/>
          </a:p>
        </p:txBody>
      </p:sp>
      <p:sp>
        <p:nvSpPr>
          <p:cNvPr id="85" name="Rounded Rectangle 8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03:50</a:t>
            </a:r>
            <a:endParaRPr lang="en-US" sz="3600"/>
          </a:p>
        </p:txBody>
      </p:sp>
      <p:sp>
        <p:nvSpPr>
          <p:cNvPr id="86" name="Rounded Rectangle 8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03:49</a:t>
            </a:r>
            <a:endParaRPr lang="en-US" sz="3600"/>
          </a:p>
        </p:txBody>
      </p:sp>
      <p:sp>
        <p:nvSpPr>
          <p:cNvPr id="87" name="Rounded Rectangle 8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03:48</a:t>
            </a:r>
            <a:endParaRPr lang="en-US" sz="3600"/>
          </a:p>
        </p:txBody>
      </p:sp>
      <p:sp>
        <p:nvSpPr>
          <p:cNvPr id="88" name="Rounded Rectangle 8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03:47</a:t>
            </a:r>
            <a:endParaRPr lang="en-US" sz="3600"/>
          </a:p>
        </p:txBody>
      </p:sp>
      <p:sp>
        <p:nvSpPr>
          <p:cNvPr id="89" name="Rounded Rectangle 8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03:46</a:t>
            </a:r>
            <a:endParaRPr lang="en-US" sz="3600"/>
          </a:p>
        </p:txBody>
      </p:sp>
      <p:sp>
        <p:nvSpPr>
          <p:cNvPr id="90" name="Rounded Rectangle 8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03:45</a:t>
            </a:r>
            <a:endParaRPr lang="en-US" sz="3600"/>
          </a:p>
        </p:txBody>
      </p:sp>
      <p:sp>
        <p:nvSpPr>
          <p:cNvPr id="91" name="Rounded Rectangle 9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03:44</a:t>
            </a:r>
            <a:endParaRPr lang="en-US" sz="3600"/>
          </a:p>
        </p:txBody>
      </p:sp>
      <p:sp>
        <p:nvSpPr>
          <p:cNvPr id="92" name="Rounded Rectangle 9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03:43</a:t>
            </a:r>
            <a:endParaRPr lang="en-US" sz="3600"/>
          </a:p>
        </p:txBody>
      </p:sp>
      <p:sp>
        <p:nvSpPr>
          <p:cNvPr id="93" name="Rounded Rectangle 9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03:42</a:t>
            </a:r>
            <a:endParaRPr lang="en-US" sz="3600"/>
          </a:p>
        </p:txBody>
      </p:sp>
      <p:sp>
        <p:nvSpPr>
          <p:cNvPr id="94" name="Rounded Rectangle 9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03:41</a:t>
            </a:r>
            <a:endParaRPr lang="en-US" sz="3600"/>
          </a:p>
        </p:txBody>
      </p:sp>
      <p:sp>
        <p:nvSpPr>
          <p:cNvPr id="95" name="Rounded Rectangle 9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03:40</a:t>
            </a:r>
            <a:endParaRPr lang="en-US" sz="3600"/>
          </a:p>
        </p:txBody>
      </p:sp>
      <p:sp>
        <p:nvSpPr>
          <p:cNvPr id="96" name="Rounded Rectangle 9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03:39</a:t>
            </a:r>
            <a:endParaRPr lang="en-US" sz="3600"/>
          </a:p>
        </p:txBody>
      </p:sp>
      <p:sp>
        <p:nvSpPr>
          <p:cNvPr id="97" name="Rounded Rectangle 9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03:38</a:t>
            </a:r>
            <a:endParaRPr lang="en-US" sz="3600"/>
          </a:p>
        </p:txBody>
      </p:sp>
      <p:sp>
        <p:nvSpPr>
          <p:cNvPr id="98" name="Rounded Rectangle 9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03:37</a:t>
            </a:r>
            <a:endParaRPr lang="en-US" sz="3600"/>
          </a:p>
        </p:txBody>
      </p:sp>
      <p:sp>
        <p:nvSpPr>
          <p:cNvPr id="99" name="Rounded Rectangle 9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03:36</a:t>
            </a:r>
            <a:endParaRPr lang="en-US" sz="3600"/>
          </a:p>
        </p:txBody>
      </p:sp>
      <p:sp>
        <p:nvSpPr>
          <p:cNvPr id="100" name="Rounded Rectangle 9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03:35</a:t>
            </a:r>
            <a:endParaRPr lang="en-US" sz="3600"/>
          </a:p>
        </p:txBody>
      </p:sp>
      <p:sp>
        <p:nvSpPr>
          <p:cNvPr id="101" name="Rounded Rectangle 10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03:34</a:t>
            </a:r>
            <a:endParaRPr lang="en-US" sz="3600"/>
          </a:p>
        </p:txBody>
      </p:sp>
      <p:sp>
        <p:nvSpPr>
          <p:cNvPr id="102" name="Rounded Rectangle 10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03:33</a:t>
            </a:r>
            <a:endParaRPr lang="en-US" sz="3600"/>
          </a:p>
        </p:txBody>
      </p:sp>
      <p:sp>
        <p:nvSpPr>
          <p:cNvPr id="103" name="Rounded Rectangle 10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03:32</a:t>
            </a:r>
            <a:endParaRPr lang="en-US" sz="3600"/>
          </a:p>
        </p:txBody>
      </p:sp>
      <p:sp>
        <p:nvSpPr>
          <p:cNvPr id="104" name="Rounded Rectangle 10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03:31</a:t>
            </a:r>
            <a:endParaRPr lang="en-US" sz="3600"/>
          </a:p>
        </p:txBody>
      </p:sp>
      <p:sp>
        <p:nvSpPr>
          <p:cNvPr id="105" name="Rounded Rectangle 10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03:30</a:t>
            </a:r>
            <a:endParaRPr lang="en-US" sz="3600"/>
          </a:p>
        </p:txBody>
      </p:sp>
      <p:sp>
        <p:nvSpPr>
          <p:cNvPr id="106" name="Rounded Rectangle 10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03:29</a:t>
            </a:r>
            <a:endParaRPr lang="en-US" sz="3600"/>
          </a:p>
        </p:txBody>
      </p:sp>
      <p:sp>
        <p:nvSpPr>
          <p:cNvPr id="107" name="Rounded Rectangle 10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03:28</a:t>
            </a:r>
            <a:endParaRPr lang="en-US" sz="3600"/>
          </a:p>
        </p:txBody>
      </p:sp>
      <p:sp>
        <p:nvSpPr>
          <p:cNvPr id="108" name="Rounded Rectangle 10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03:27</a:t>
            </a:r>
            <a:endParaRPr lang="en-US" sz="3600"/>
          </a:p>
        </p:txBody>
      </p:sp>
      <p:sp>
        <p:nvSpPr>
          <p:cNvPr id="109" name="Rounded Rectangle 10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03:26</a:t>
            </a:r>
            <a:endParaRPr lang="en-US" sz="3600"/>
          </a:p>
        </p:txBody>
      </p:sp>
      <p:sp>
        <p:nvSpPr>
          <p:cNvPr id="110" name="Rounded Rectangle 10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03:25</a:t>
            </a:r>
            <a:endParaRPr lang="en-US" sz="3600"/>
          </a:p>
        </p:txBody>
      </p:sp>
      <p:sp>
        <p:nvSpPr>
          <p:cNvPr id="111" name="Rounded Rectangle 11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03:24</a:t>
            </a:r>
            <a:endParaRPr lang="en-US" sz="3600"/>
          </a:p>
        </p:txBody>
      </p:sp>
      <p:sp>
        <p:nvSpPr>
          <p:cNvPr id="112" name="Rounded Rectangle 11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03:23</a:t>
            </a:r>
            <a:endParaRPr lang="en-US" sz="3600"/>
          </a:p>
        </p:txBody>
      </p:sp>
      <p:sp>
        <p:nvSpPr>
          <p:cNvPr id="113" name="Rounded Rectangle 11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03:22</a:t>
            </a:r>
            <a:endParaRPr lang="en-US" sz="3600"/>
          </a:p>
        </p:txBody>
      </p:sp>
      <p:sp>
        <p:nvSpPr>
          <p:cNvPr id="114" name="Rounded Rectangle 11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03:21</a:t>
            </a:r>
            <a:endParaRPr lang="en-US" sz="3600"/>
          </a:p>
        </p:txBody>
      </p:sp>
      <p:sp>
        <p:nvSpPr>
          <p:cNvPr id="115" name="Rounded Rectangle 11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03:20</a:t>
            </a:r>
            <a:endParaRPr lang="en-US" sz="3600"/>
          </a:p>
        </p:txBody>
      </p:sp>
      <p:sp>
        <p:nvSpPr>
          <p:cNvPr id="116" name="Rounded Rectangle 11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03:19</a:t>
            </a:r>
            <a:endParaRPr lang="en-US" sz="3600"/>
          </a:p>
        </p:txBody>
      </p:sp>
      <p:sp>
        <p:nvSpPr>
          <p:cNvPr id="117" name="Rounded Rectangle 11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03:18</a:t>
            </a:r>
            <a:endParaRPr lang="en-US" sz="3600"/>
          </a:p>
        </p:txBody>
      </p:sp>
      <p:sp>
        <p:nvSpPr>
          <p:cNvPr id="118" name="Rounded Rectangle 11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03:17</a:t>
            </a:r>
            <a:endParaRPr lang="en-US" sz="3600"/>
          </a:p>
        </p:txBody>
      </p:sp>
      <p:sp>
        <p:nvSpPr>
          <p:cNvPr id="119" name="Rounded Rectangle 11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03:16</a:t>
            </a:r>
            <a:endParaRPr lang="en-US" sz="3600"/>
          </a:p>
        </p:txBody>
      </p:sp>
      <p:sp>
        <p:nvSpPr>
          <p:cNvPr id="120" name="Rounded Rectangle 11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03:15</a:t>
            </a:r>
            <a:endParaRPr lang="en-US" sz="3600"/>
          </a:p>
        </p:txBody>
      </p:sp>
      <p:sp>
        <p:nvSpPr>
          <p:cNvPr id="121" name="Rounded Rectangle 12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03:14</a:t>
            </a:r>
            <a:endParaRPr lang="en-US" sz="3600"/>
          </a:p>
        </p:txBody>
      </p:sp>
      <p:sp>
        <p:nvSpPr>
          <p:cNvPr id="122" name="Rounded Rectangle 12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03:13</a:t>
            </a:r>
            <a:endParaRPr lang="en-US" sz="3600"/>
          </a:p>
        </p:txBody>
      </p:sp>
      <p:sp>
        <p:nvSpPr>
          <p:cNvPr id="123" name="Rounded Rectangle 12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03:12</a:t>
            </a:r>
            <a:endParaRPr lang="en-US" sz="3600"/>
          </a:p>
        </p:txBody>
      </p:sp>
      <p:sp>
        <p:nvSpPr>
          <p:cNvPr id="124" name="Rounded Rectangle 12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03:11</a:t>
            </a:r>
            <a:endParaRPr lang="en-US" sz="3600"/>
          </a:p>
        </p:txBody>
      </p:sp>
      <p:sp>
        <p:nvSpPr>
          <p:cNvPr id="125" name="Rounded Rectangle 12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03:10</a:t>
            </a:r>
            <a:endParaRPr lang="en-US" sz="3600"/>
          </a:p>
        </p:txBody>
      </p:sp>
      <p:sp>
        <p:nvSpPr>
          <p:cNvPr id="126" name="Rounded Rectangle 12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03:09</a:t>
            </a:r>
            <a:endParaRPr lang="en-US" sz="3600"/>
          </a:p>
        </p:txBody>
      </p:sp>
      <p:sp>
        <p:nvSpPr>
          <p:cNvPr id="127" name="Rounded Rectangle 12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03:08</a:t>
            </a:r>
            <a:endParaRPr lang="en-US" sz="3600"/>
          </a:p>
        </p:txBody>
      </p:sp>
      <p:sp>
        <p:nvSpPr>
          <p:cNvPr id="128" name="Rounded Rectangle 12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03:07</a:t>
            </a:r>
            <a:endParaRPr lang="en-US" sz="3600"/>
          </a:p>
        </p:txBody>
      </p:sp>
      <p:sp>
        <p:nvSpPr>
          <p:cNvPr id="129" name="Rounded Rectangle 12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03:06</a:t>
            </a:r>
            <a:endParaRPr lang="en-US" sz="3600"/>
          </a:p>
        </p:txBody>
      </p:sp>
      <p:sp>
        <p:nvSpPr>
          <p:cNvPr id="130" name="Rounded Rectangle 12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03:05</a:t>
            </a:r>
            <a:endParaRPr lang="en-US" sz="3600"/>
          </a:p>
        </p:txBody>
      </p:sp>
      <p:sp>
        <p:nvSpPr>
          <p:cNvPr id="131" name="Rounded Rectangle 13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03:04</a:t>
            </a:r>
            <a:endParaRPr lang="en-US" sz="3600"/>
          </a:p>
        </p:txBody>
      </p:sp>
      <p:sp>
        <p:nvSpPr>
          <p:cNvPr id="132" name="Rounded Rectangle 13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03:03</a:t>
            </a:r>
            <a:endParaRPr lang="en-US" sz="3600"/>
          </a:p>
        </p:txBody>
      </p:sp>
      <p:sp>
        <p:nvSpPr>
          <p:cNvPr id="133" name="Rounded Rectangle 13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03:02</a:t>
            </a:r>
            <a:endParaRPr lang="en-US" sz="3600"/>
          </a:p>
        </p:txBody>
      </p:sp>
      <p:sp>
        <p:nvSpPr>
          <p:cNvPr id="134" name="Rounded Rectangle 13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03:01</a:t>
            </a:r>
            <a:endParaRPr lang="en-US" sz="3600"/>
          </a:p>
        </p:txBody>
      </p:sp>
      <p:sp>
        <p:nvSpPr>
          <p:cNvPr id="135" name="Rounded Rectangle 13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03:00</a:t>
            </a:r>
            <a:endParaRPr lang="en-US" sz="3600"/>
          </a:p>
        </p:txBody>
      </p:sp>
      <p:sp>
        <p:nvSpPr>
          <p:cNvPr id="136" name="Rounded Rectangle 13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02:59</a:t>
            </a:r>
            <a:endParaRPr lang="en-US" sz="3600"/>
          </a:p>
        </p:txBody>
      </p:sp>
      <p:sp>
        <p:nvSpPr>
          <p:cNvPr id="137" name="Rounded Rectangle 13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02:58</a:t>
            </a:r>
            <a:endParaRPr lang="en-US" sz="3600"/>
          </a:p>
        </p:txBody>
      </p:sp>
      <p:sp>
        <p:nvSpPr>
          <p:cNvPr id="138" name="Rounded Rectangle 13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02:57</a:t>
            </a:r>
            <a:endParaRPr lang="en-US" sz="3600"/>
          </a:p>
        </p:txBody>
      </p:sp>
      <p:sp>
        <p:nvSpPr>
          <p:cNvPr id="139" name="Rounded Rectangle 13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02:56</a:t>
            </a:r>
            <a:endParaRPr lang="en-US" sz="3600"/>
          </a:p>
        </p:txBody>
      </p:sp>
      <p:sp>
        <p:nvSpPr>
          <p:cNvPr id="140" name="Rounded Rectangle 13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02:55</a:t>
            </a:r>
            <a:endParaRPr lang="en-US" sz="3600"/>
          </a:p>
        </p:txBody>
      </p:sp>
      <p:sp>
        <p:nvSpPr>
          <p:cNvPr id="141" name="Rounded Rectangle 14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02:54</a:t>
            </a:r>
            <a:endParaRPr lang="en-US" sz="3600"/>
          </a:p>
        </p:txBody>
      </p:sp>
      <p:sp>
        <p:nvSpPr>
          <p:cNvPr id="142" name="Rounded Rectangle 14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02:53</a:t>
            </a:r>
            <a:endParaRPr lang="en-US" sz="3600"/>
          </a:p>
        </p:txBody>
      </p:sp>
      <p:sp>
        <p:nvSpPr>
          <p:cNvPr id="143" name="Rounded Rectangle 14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02:52</a:t>
            </a:r>
            <a:endParaRPr lang="en-US" sz="3600"/>
          </a:p>
        </p:txBody>
      </p:sp>
      <p:sp>
        <p:nvSpPr>
          <p:cNvPr id="144" name="Rounded Rectangle 14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02:51</a:t>
            </a:r>
            <a:endParaRPr lang="en-US" sz="3600"/>
          </a:p>
        </p:txBody>
      </p:sp>
      <p:sp>
        <p:nvSpPr>
          <p:cNvPr id="145" name="Rounded Rectangle 14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02:50</a:t>
            </a:r>
            <a:endParaRPr lang="en-US" sz="3600"/>
          </a:p>
        </p:txBody>
      </p:sp>
      <p:sp>
        <p:nvSpPr>
          <p:cNvPr id="146" name="Rounded Rectangle 14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02:49</a:t>
            </a:r>
            <a:endParaRPr lang="en-US" sz="3600"/>
          </a:p>
        </p:txBody>
      </p:sp>
      <p:sp>
        <p:nvSpPr>
          <p:cNvPr id="147" name="Rounded Rectangle 14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02:48</a:t>
            </a:r>
            <a:endParaRPr lang="en-US" sz="3600"/>
          </a:p>
        </p:txBody>
      </p:sp>
      <p:sp>
        <p:nvSpPr>
          <p:cNvPr id="148" name="Rounded Rectangle 14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02:47</a:t>
            </a:r>
            <a:endParaRPr lang="en-US" sz="3600"/>
          </a:p>
        </p:txBody>
      </p:sp>
      <p:sp>
        <p:nvSpPr>
          <p:cNvPr id="149" name="Rounded Rectangle 14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02:46</a:t>
            </a:r>
            <a:endParaRPr lang="en-US" sz="3600"/>
          </a:p>
        </p:txBody>
      </p:sp>
      <p:sp>
        <p:nvSpPr>
          <p:cNvPr id="150" name="Rounded Rectangle 14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02:45</a:t>
            </a:r>
            <a:endParaRPr lang="en-US" sz="3600"/>
          </a:p>
        </p:txBody>
      </p:sp>
      <p:sp>
        <p:nvSpPr>
          <p:cNvPr id="151" name="Rounded Rectangle 15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02:44</a:t>
            </a:r>
            <a:endParaRPr lang="en-US" sz="3600"/>
          </a:p>
        </p:txBody>
      </p:sp>
      <p:sp>
        <p:nvSpPr>
          <p:cNvPr id="152" name="Rounded Rectangle 15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02:43</a:t>
            </a:r>
            <a:endParaRPr lang="en-US" sz="3600"/>
          </a:p>
        </p:txBody>
      </p:sp>
      <p:sp>
        <p:nvSpPr>
          <p:cNvPr id="153" name="Rounded Rectangle 15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02:42</a:t>
            </a:r>
            <a:endParaRPr lang="en-US" sz="3600"/>
          </a:p>
        </p:txBody>
      </p:sp>
      <p:sp>
        <p:nvSpPr>
          <p:cNvPr id="154" name="Rounded Rectangle 15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02:41</a:t>
            </a:r>
            <a:endParaRPr lang="en-US" sz="3600"/>
          </a:p>
        </p:txBody>
      </p:sp>
      <p:sp>
        <p:nvSpPr>
          <p:cNvPr id="155" name="Rounded Rectangle 15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02:40</a:t>
            </a:r>
            <a:endParaRPr lang="en-US" sz="3600"/>
          </a:p>
        </p:txBody>
      </p:sp>
      <p:sp>
        <p:nvSpPr>
          <p:cNvPr id="156" name="Rounded Rectangle 15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02:39</a:t>
            </a:r>
            <a:endParaRPr lang="en-US" sz="3600"/>
          </a:p>
        </p:txBody>
      </p:sp>
      <p:sp>
        <p:nvSpPr>
          <p:cNvPr id="157" name="Rounded Rectangle 15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02:38</a:t>
            </a:r>
            <a:endParaRPr lang="en-US" sz="3600"/>
          </a:p>
        </p:txBody>
      </p:sp>
      <p:sp>
        <p:nvSpPr>
          <p:cNvPr id="158" name="Rounded Rectangle 15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02:37</a:t>
            </a:r>
            <a:endParaRPr lang="en-US" sz="3600"/>
          </a:p>
        </p:txBody>
      </p:sp>
      <p:sp>
        <p:nvSpPr>
          <p:cNvPr id="159" name="Rounded Rectangle 15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02:36</a:t>
            </a:r>
            <a:endParaRPr lang="en-US" sz="3600"/>
          </a:p>
        </p:txBody>
      </p:sp>
      <p:sp>
        <p:nvSpPr>
          <p:cNvPr id="160" name="Rounded Rectangle 15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02:35</a:t>
            </a:r>
            <a:endParaRPr lang="en-US" sz="3600"/>
          </a:p>
        </p:txBody>
      </p:sp>
      <p:sp>
        <p:nvSpPr>
          <p:cNvPr id="161" name="Rounded Rectangle 16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02:34</a:t>
            </a:r>
            <a:endParaRPr lang="en-US" sz="3600"/>
          </a:p>
        </p:txBody>
      </p:sp>
      <p:sp>
        <p:nvSpPr>
          <p:cNvPr id="162" name="Rounded Rectangle 16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02:33</a:t>
            </a:r>
            <a:endParaRPr lang="en-US" sz="3600"/>
          </a:p>
        </p:txBody>
      </p:sp>
      <p:sp>
        <p:nvSpPr>
          <p:cNvPr id="163" name="Rounded Rectangle 16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02:32</a:t>
            </a:r>
            <a:endParaRPr lang="en-US" sz="3600"/>
          </a:p>
        </p:txBody>
      </p:sp>
      <p:sp>
        <p:nvSpPr>
          <p:cNvPr id="164" name="Rounded Rectangle 16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02:31</a:t>
            </a:r>
            <a:endParaRPr lang="en-US" sz="3600"/>
          </a:p>
        </p:txBody>
      </p:sp>
      <p:sp>
        <p:nvSpPr>
          <p:cNvPr id="165" name="Rounded Rectangle 16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02:30</a:t>
            </a:r>
            <a:endParaRPr lang="en-US" sz="3600"/>
          </a:p>
        </p:txBody>
      </p:sp>
      <p:sp>
        <p:nvSpPr>
          <p:cNvPr id="166" name="Rounded Rectangle 16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02:29</a:t>
            </a:r>
            <a:endParaRPr lang="en-US" sz="3600"/>
          </a:p>
        </p:txBody>
      </p:sp>
      <p:sp>
        <p:nvSpPr>
          <p:cNvPr id="167" name="Rounded Rectangle 16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02:28</a:t>
            </a:r>
            <a:endParaRPr lang="en-US" sz="3600"/>
          </a:p>
        </p:txBody>
      </p:sp>
      <p:sp>
        <p:nvSpPr>
          <p:cNvPr id="168" name="Rounded Rectangle 16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02:27</a:t>
            </a:r>
            <a:endParaRPr lang="en-US" sz="3600"/>
          </a:p>
        </p:txBody>
      </p:sp>
      <p:sp>
        <p:nvSpPr>
          <p:cNvPr id="169" name="Rounded Rectangle 16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02:26</a:t>
            </a:r>
            <a:endParaRPr lang="en-US" sz="3600"/>
          </a:p>
        </p:txBody>
      </p:sp>
      <p:sp>
        <p:nvSpPr>
          <p:cNvPr id="170" name="Rounded Rectangle 16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02:25</a:t>
            </a:r>
            <a:endParaRPr lang="en-US" sz="3600"/>
          </a:p>
        </p:txBody>
      </p:sp>
      <p:sp>
        <p:nvSpPr>
          <p:cNvPr id="171" name="Rounded Rectangle 17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02:24</a:t>
            </a:r>
            <a:endParaRPr lang="en-US" sz="3600"/>
          </a:p>
        </p:txBody>
      </p:sp>
      <p:sp>
        <p:nvSpPr>
          <p:cNvPr id="172" name="Rounded Rectangle 17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02:23</a:t>
            </a:r>
            <a:endParaRPr lang="en-US" sz="3600"/>
          </a:p>
        </p:txBody>
      </p:sp>
      <p:sp>
        <p:nvSpPr>
          <p:cNvPr id="173" name="Rounded Rectangle 17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02:22</a:t>
            </a:r>
            <a:endParaRPr lang="en-US" sz="3600"/>
          </a:p>
        </p:txBody>
      </p:sp>
      <p:sp>
        <p:nvSpPr>
          <p:cNvPr id="174" name="Rounded Rectangle 17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02:21</a:t>
            </a:r>
            <a:endParaRPr lang="en-US" sz="3600"/>
          </a:p>
        </p:txBody>
      </p:sp>
      <p:sp>
        <p:nvSpPr>
          <p:cNvPr id="175" name="Rounded Rectangle 17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02:20</a:t>
            </a:r>
            <a:endParaRPr lang="en-US" sz="3600"/>
          </a:p>
        </p:txBody>
      </p:sp>
      <p:sp>
        <p:nvSpPr>
          <p:cNvPr id="176" name="Rounded Rectangle 17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02:19</a:t>
            </a:r>
            <a:endParaRPr lang="en-US" sz="3600"/>
          </a:p>
        </p:txBody>
      </p:sp>
      <p:sp>
        <p:nvSpPr>
          <p:cNvPr id="177" name="Rounded Rectangle 17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02:18</a:t>
            </a:r>
            <a:endParaRPr lang="en-US" sz="3600"/>
          </a:p>
        </p:txBody>
      </p:sp>
      <p:sp>
        <p:nvSpPr>
          <p:cNvPr id="178" name="Rounded Rectangle 17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02:17</a:t>
            </a:r>
            <a:endParaRPr lang="en-US" sz="3600"/>
          </a:p>
        </p:txBody>
      </p:sp>
      <p:sp>
        <p:nvSpPr>
          <p:cNvPr id="179" name="Rounded Rectangle 17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02:16</a:t>
            </a:r>
            <a:endParaRPr lang="en-US" sz="3600"/>
          </a:p>
        </p:txBody>
      </p:sp>
      <p:sp>
        <p:nvSpPr>
          <p:cNvPr id="180" name="Rounded Rectangle 17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02:15</a:t>
            </a:r>
            <a:endParaRPr lang="en-US" sz="3600"/>
          </a:p>
        </p:txBody>
      </p:sp>
      <p:sp>
        <p:nvSpPr>
          <p:cNvPr id="181" name="Rounded Rectangle 18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02:14</a:t>
            </a:r>
            <a:endParaRPr lang="en-US" sz="3600"/>
          </a:p>
        </p:txBody>
      </p:sp>
      <p:sp>
        <p:nvSpPr>
          <p:cNvPr id="182" name="Rounded Rectangle 18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02:13</a:t>
            </a:r>
            <a:endParaRPr lang="en-US" sz="3600"/>
          </a:p>
        </p:txBody>
      </p:sp>
      <p:sp>
        <p:nvSpPr>
          <p:cNvPr id="183" name="Rounded Rectangle 18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02:12</a:t>
            </a:r>
            <a:endParaRPr lang="en-US" sz="3600"/>
          </a:p>
        </p:txBody>
      </p:sp>
      <p:sp>
        <p:nvSpPr>
          <p:cNvPr id="184" name="Rounded Rectangle 18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02:11</a:t>
            </a:r>
            <a:endParaRPr lang="en-US" sz="3600"/>
          </a:p>
        </p:txBody>
      </p:sp>
      <p:sp>
        <p:nvSpPr>
          <p:cNvPr id="185" name="Rounded Rectangle 18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02:10</a:t>
            </a:r>
            <a:endParaRPr lang="en-US" sz="3600"/>
          </a:p>
        </p:txBody>
      </p:sp>
      <p:sp>
        <p:nvSpPr>
          <p:cNvPr id="186" name="Rounded Rectangle 18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02:09</a:t>
            </a:r>
            <a:endParaRPr lang="en-US" sz="3600"/>
          </a:p>
        </p:txBody>
      </p:sp>
      <p:sp>
        <p:nvSpPr>
          <p:cNvPr id="187" name="Rounded Rectangle 18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02:08</a:t>
            </a:r>
            <a:endParaRPr lang="en-US" sz="3600"/>
          </a:p>
        </p:txBody>
      </p:sp>
      <p:sp>
        <p:nvSpPr>
          <p:cNvPr id="188" name="Rounded Rectangle 18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02:07</a:t>
            </a:r>
            <a:endParaRPr lang="en-US" sz="3600"/>
          </a:p>
        </p:txBody>
      </p:sp>
      <p:sp>
        <p:nvSpPr>
          <p:cNvPr id="189" name="Rounded Rectangle 18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02:06</a:t>
            </a:r>
            <a:endParaRPr lang="en-US" sz="3600"/>
          </a:p>
        </p:txBody>
      </p:sp>
      <p:sp>
        <p:nvSpPr>
          <p:cNvPr id="190" name="Rounded Rectangle 18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02:05</a:t>
            </a:r>
            <a:endParaRPr lang="en-US" sz="3600"/>
          </a:p>
        </p:txBody>
      </p:sp>
      <p:sp>
        <p:nvSpPr>
          <p:cNvPr id="191" name="Rounded Rectangle 19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02:04</a:t>
            </a:r>
            <a:endParaRPr lang="en-US" sz="3600"/>
          </a:p>
        </p:txBody>
      </p:sp>
      <p:sp>
        <p:nvSpPr>
          <p:cNvPr id="192" name="Rounded Rectangle 19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02:03</a:t>
            </a:r>
            <a:endParaRPr lang="en-US" sz="3600"/>
          </a:p>
        </p:txBody>
      </p:sp>
      <p:sp>
        <p:nvSpPr>
          <p:cNvPr id="193" name="Rounded Rectangle 19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02:02</a:t>
            </a:r>
            <a:endParaRPr lang="en-US" sz="3600"/>
          </a:p>
        </p:txBody>
      </p:sp>
      <p:sp>
        <p:nvSpPr>
          <p:cNvPr id="194" name="Rounded Rectangle 19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02:01</a:t>
            </a:r>
            <a:endParaRPr lang="en-US" sz="3600"/>
          </a:p>
        </p:txBody>
      </p:sp>
      <p:sp>
        <p:nvSpPr>
          <p:cNvPr id="195" name="Rounded Rectangle 19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02:00</a:t>
            </a:r>
            <a:endParaRPr lang="en-US" sz="3600"/>
          </a:p>
        </p:txBody>
      </p:sp>
      <p:sp>
        <p:nvSpPr>
          <p:cNvPr id="196" name="Rounded Rectangle 19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01:59</a:t>
            </a:r>
            <a:endParaRPr lang="en-US" sz="3600"/>
          </a:p>
        </p:txBody>
      </p:sp>
      <p:sp>
        <p:nvSpPr>
          <p:cNvPr id="197" name="Rounded Rectangle 19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01:58</a:t>
            </a:r>
            <a:endParaRPr lang="en-US" sz="3600"/>
          </a:p>
        </p:txBody>
      </p:sp>
      <p:sp>
        <p:nvSpPr>
          <p:cNvPr id="198" name="Rounded Rectangle 19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01:57</a:t>
            </a:r>
            <a:endParaRPr lang="en-US" sz="3600"/>
          </a:p>
        </p:txBody>
      </p:sp>
      <p:sp>
        <p:nvSpPr>
          <p:cNvPr id="199" name="Rounded Rectangle 19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01:56</a:t>
            </a:r>
            <a:endParaRPr lang="en-US" sz="3600"/>
          </a:p>
        </p:txBody>
      </p:sp>
      <p:sp>
        <p:nvSpPr>
          <p:cNvPr id="200" name="Rounded Rectangle 19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01:55</a:t>
            </a:r>
            <a:endParaRPr lang="en-US" sz="3600"/>
          </a:p>
        </p:txBody>
      </p:sp>
      <p:sp>
        <p:nvSpPr>
          <p:cNvPr id="201" name="Rounded Rectangle 20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01:54</a:t>
            </a:r>
            <a:endParaRPr lang="en-US" sz="3600"/>
          </a:p>
        </p:txBody>
      </p:sp>
      <p:sp>
        <p:nvSpPr>
          <p:cNvPr id="202" name="Rounded Rectangle 20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01:53</a:t>
            </a:r>
            <a:endParaRPr lang="en-US" sz="3600"/>
          </a:p>
        </p:txBody>
      </p:sp>
      <p:sp>
        <p:nvSpPr>
          <p:cNvPr id="203" name="Rounded Rectangle 20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01:52</a:t>
            </a:r>
            <a:endParaRPr lang="en-US" sz="3600"/>
          </a:p>
        </p:txBody>
      </p:sp>
      <p:sp>
        <p:nvSpPr>
          <p:cNvPr id="204" name="Rounded Rectangle 20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01:51</a:t>
            </a:r>
            <a:endParaRPr lang="en-US" sz="3600"/>
          </a:p>
        </p:txBody>
      </p:sp>
      <p:sp>
        <p:nvSpPr>
          <p:cNvPr id="205" name="Rounded Rectangle 20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01:50</a:t>
            </a:r>
            <a:endParaRPr lang="en-US" sz="3600"/>
          </a:p>
        </p:txBody>
      </p:sp>
      <p:sp>
        <p:nvSpPr>
          <p:cNvPr id="206" name="Rounded Rectangle 20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01:49</a:t>
            </a:r>
            <a:endParaRPr lang="en-US" sz="3600"/>
          </a:p>
        </p:txBody>
      </p:sp>
      <p:sp>
        <p:nvSpPr>
          <p:cNvPr id="207" name="Rounded Rectangle 20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01:48</a:t>
            </a:r>
            <a:endParaRPr lang="en-US" sz="3600"/>
          </a:p>
        </p:txBody>
      </p:sp>
      <p:sp>
        <p:nvSpPr>
          <p:cNvPr id="208" name="Rounded Rectangle 20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01:47</a:t>
            </a:r>
            <a:endParaRPr lang="en-US" sz="3600"/>
          </a:p>
        </p:txBody>
      </p:sp>
      <p:sp>
        <p:nvSpPr>
          <p:cNvPr id="209" name="Rounded Rectangle 20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01:46</a:t>
            </a:r>
            <a:endParaRPr lang="en-US" sz="3600"/>
          </a:p>
        </p:txBody>
      </p:sp>
      <p:sp>
        <p:nvSpPr>
          <p:cNvPr id="210" name="Rounded Rectangle 20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01:45</a:t>
            </a:r>
            <a:endParaRPr lang="en-US" sz="3600"/>
          </a:p>
        </p:txBody>
      </p:sp>
      <p:sp>
        <p:nvSpPr>
          <p:cNvPr id="211" name="Rounded Rectangle 21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01:44</a:t>
            </a:r>
            <a:endParaRPr lang="en-US" sz="3600"/>
          </a:p>
        </p:txBody>
      </p:sp>
      <p:sp>
        <p:nvSpPr>
          <p:cNvPr id="212" name="Rounded Rectangle 21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01:43</a:t>
            </a:r>
            <a:endParaRPr lang="en-US" sz="3600"/>
          </a:p>
        </p:txBody>
      </p:sp>
      <p:sp>
        <p:nvSpPr>
          <p:cNvPr id="213" name="Rounded Rectangle 21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01:42</a:t>
            </a:r>
            <a:endParaRPr lang="en-US" sz="3600"/>
          </a:p>
        </p:txBody>
      </p:sp>
      <p:sp>
        <p:nvSpPr>
          <p:cNvPr id="214" name="Rounded Rectangle 21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01:41</a:t>
            </a:r>
            <a:endParaRPr lang="en-US" sz="3600"/>
          </a:p>
        </p:txBody>
      </p:sp>
      <p:sp>
        <p:nvSpPr>
          <p:cNvPr id="215" name="Rounded Rectangle 21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01:40</a:t>
            </a:r>
            <a:endParaRPr lang="en-US" sz="3600"/>
          </a:p>
        </p:txBody>
      </p:sp>
      <p:sp>
        <p:nvSpPr>
          <p:cNvPr id="216" name="Rounded Rectangle 21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01:39</a:t>
            </a:r>
            <a:endParaRPr lang="en-US" sz="3600"/>
          </a:p>
        </p:txBody>
      </p:sp>
      <p:sp>
        <p:nvSpPr>
          <p:cNvPr id="217" name="Rounded Rectangle 21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01:38</a:t>
            </a:r>
            <a:endParaRPr lang="en-US" sz="3600"/>
          </a:p>
        </p:txBody>
      </p:sp>
      <p:sp>
        <p:nvSpPr>
          <p:cNvPr id="218" name="Rounded Rectangle 21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01:37</a:t>
            </a:r>
            <a:endParaRPr lang="en-US" sz="3600"/>
          </a:p>
        </p:txBody>
      </p:sp>
      <p:sp>
        <p:nvSpPr>
          <p:cNvPr id="219" name="Rounded Rectangle 21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01:36</a:t>
            </a:r>
            <a:endParaRPr lang="en-US" sz="3600"/>
          </a:p>
        </p:txBody>
      </p:sp>
      <p:sp>
        <p:nvSpPr>
          <p:cNvPr id="220" name="Rounded Rectangle 21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01:35</a:t>
            </a:r>
            <a:endParaRPr lang="en-US" sz="3600"/>
          </a:p>
        </p:txBody>
      </p:sp>
      <p:sp>
        <p:nvSpPr>
          <p:cNvPr id="221" name="Rounded Rectangle 22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01:34</a:t>
            </a:r>
            <a:endParaRPr lang="en-US" sz="3600"/>
          </a:p>
        </p:txBody>
      </p:sp>
      <p:sp>
        <p:nvSpPr>
          <p:cNvPr id="222" name="Rounded Rectangle 22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01:33</a:t>
            </a:r>
            <a:endParaRPr lang="en-US" sz="3600"/>
          </a:p>
        </p:txBody>
      </p:sp>
      <p:sp>
        <p:nvSpPr>
          <p:cNvPr id="223" name="Rounded Rectangle 22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01:32</a:t>
            </a:r>
            <a:endParaRPr lang="en-US" sz="3600"/>
          </a:p>
        </p:txBody>
      </p:sp>
      <p:sp>
        <p:nvSpPr>
          <p:cNvPr id="224" name="Rounded Rectangle 22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01:31</a:t>
            </a:r>
            <a:endParaRPr lang="en-US" sz="3600"/>
          </a:p>
        </p:txBody>
      </p:sp>
      <p:sp>
        <p:nvSpPr>
          <p:cNvPr id="225" name="Rounded Rectangle 22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01:30</a:t>
            </a:r>
            <a:endParaRPr lang="en-US" sz="3600"/>
          </a:p>
        </p:txBody>
      </p:sp>
      <p:sp>
        <p:nvSpPr>
          <p:cNvPr id="226" name="Rounded Rectangle 22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01:29</a:t>
            </a:r>
            <a:endParaRPr lang="en-US" sz="3600"/>
          </a:p>
        </p:txBody>
      </p:sp>
      <p:sp>
        <p:nvSpPr>
          <p:cNvPr id="227" name="Rounded Rectangle 22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01:28</a:t>
            </a:r>
            <a:endParaRPr lang="en-US" sz="3600"/>
          </a:p>
        </p:txBody>
      </p:sp>
      <p:sp>
        <p:nvSpPr>
          <p:cNvPr id="228" name="Rounded Rectangle 22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01:27</a:t>
            </a:r>
            <a:endParaRPr lang="en-US" sz="3600"/>
          </a:p>
        </p:txBody>
      </p:sp>
      <p:sp>
        <p:nvSpPr>
          <p:cNvPr id="229" name="Rounded Rectangle 22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01:26</a:t>
            </a:r>
            <a:endParaRPr lang="en-US" sz="3600"/>
          </a:p>
        </p:txBody>
      </p:sp>
      <p:sp>
        <p:nvSpPr>
          <p:cNvPr id="230" name="Rounded Rectangle 22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01:25</a:t>
            </a:r>
            <a:endParaRPr lang="en-US" sz="3600"/>
          </a:p>
        </p:txBody>
      </p:sp>
      <p:sp>
        <p:nvSpPr>
          <p:cNvPr id="231" name="Rounded Rectangle 23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01:24</a:t>
            </a:r>
            <a:endParaRPr lang="en-US" sz="3600"/>
          </a:p>
        </p:txBody>
      </p:sp>
      <p:sp>
        <p:nvSpPr>
          <p:cNvPr id="232" name="Rounded Rectangle 23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01:23</a:t>
            </a:r>
            <a:endParaRPr lang="en-US" sz="3600"/>
          </a:p>
        </p:txBody>
      </p:sp>
      <p:sp>
        <p:nvSpPr>
          <p:cNvPr id="233" name="Rounded Rectangle 23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01:22</a:t>
            </a:r>
            <a:endParaRPr lang="en-US" sz="3600"/>
          </a:p>
        </p:txBody>
      </p:sp>
      <p:sp>
        <p:nvSpPr>
          <p:cNvPr id="234" name="Rounded Rectangle 23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01:21</a:t>
            </a:r>
            <a:endParaRPr lang="en-US" sz="3600"/>
          </a:p>
        </p:txBody>
      </p:sp>
      <p:sp>
        <p:nvSpPr>
          <p:cNvPr id="235" name="Rounded Rectangle 23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01:20</a:t>
            </a:r>
            <a:endParaRPr lang="en-US" sz="3600"/>
          </a:p>
        </p:txBody>
      </p:sp>
      <p:sp>
        <p:nvSpPr>
          <p:cNvPr id="236" name="Rounded Rectangle 23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01:19</a:t>
            </a:r>
            <a:endParaRPr lang="en-US" sz="3600"/>
          </a:p>
        </p:txBody>
      </p:sp>
      <p:sp>
        <p:nvSpPr>
          <p:cNvPr id="237" name="Rounded Rectangle 23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01:18</a:t>
            </a:r>
            <a:endParaRPr lang="en-US" sz="3600"/>
          </a:p>
        </p:txBody>
      </p:sp>
      <p:sp>
        <p:nvSpPr>
          <p:cNvPr id="238" name="Rounded Rectangle 23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01:17</a:t>
            </a:r>
            <a:endParaRPr lang="en-US" sz="3600"/>
          </a:p>
        </p:txBody>
      </p:sp>
      <p:sp>
        <p:nvSpPr>
          <p:cNvPr id="239" name="Rounded Rectangle 23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01:16</a:t>
            </a:r>
            <a:endParaRPr lang="en-US" sz="3600"/>
          </a:p>
        </p:txBody>
      </p:sp>
      <p:sp>
        <p:nvSpPr>
          <p:cNvPr id="240" name="Rounded Rectangle 23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01:15</a:t>
            </a:r>
            <a:endParaRPr lang="en-US" sz="3600"/>
          </a:p>
        </p:txBody>
      </p:sp>
      <p:sp>
        <p:nvSpPr>
          <p:cNvPr id="241" name="Rounded Rectangle 24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01:14</a:t>
            </a:r>
            <a:endParaRPr lang="en-US" sz="3600"/>
          </a:p>
        </p:txBody>
      </p:sp>
      <p:sp>
        <p:nvSpPr>
          <p:cNvPr id="242" name="Rounded Rectangle 24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01:13</a:t>
            </a:r>
            <a:endParaRPr lang="en-US" sz="3600"/>
          </a:p>
        </p:txBody>
      </p:sp>
      <p:sp>
        <p:nvSpPr>
          <p:cNvPr id="243" name="Rounded Rectangle 24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01:12</a:t>
            </a:r>
            <a:endParaRPr lang="en-US" sz="3600"/>
          </a:p>
        </p:txBody>
      </p:sp>
      <p:sp>
        <p:nvSpPr>
          <p:cNvPr id="244" name="Rounded Rectangle 24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01:11</a:t>
            </a:r>
            <a:endParaRPr lang="en-US" sz="3600"/>
          </a:p>
        </p:txBody>
      </p:sp>
      <p:sp>
        <p:nvSpPr>
          <p:cNvPr id="245" name="Rounded Rectangle 24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01:10</a:t>
            </a:r>
            <a:endParaRPr lang="en-US" sz="3600"/>
          </a:p>
        </p:txBody>
      </p:sp>
      <p:sp>
        <p:nvSpPr>
          <p:cNvPr id="246" name="Rounded Rectangle 24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01:09</a:t>
            </a:r>
            <a:endParaRPr lang="en-US" sz="3600"/>
          </a:p>
        </p:txBody>
      </p:sp>
      <p:sp>
        <p:nvSpPr>
          <p:cNvPr id="247" name="Rounded Rectangle 24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01:08</a:t>
            </a:r>
            <a:endParaRPr lang="en-US" sz="3600"/>
          </a:p>
        </p:txBody>
      </p:sp>
      <p:sp>
        <p:nvSpPr>
          <p:cNvPr id="248" name="Rounded Rectangle 24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01:07</a:t>
            </a:r>
            <a:endParaRPr lang="en-US" sz="3600"/>
          </a:p>
        </p:txBody>
      </p:sp>
      <p:sp>
        <p:nvSpPr>
          <p:cNvPr id="249" name="Rounded Rectangle 24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01:06</a:t>
            </a:r>
            <a:endParaRPr lang="en-US" sz="3600"/>
          </a:p>
        </p:txBody>
      </p:sp>
      <p:sp>
        <p:nvSpPr>
          <p:cNvPr id="250" name="Rounded Rectangle 24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01:05</a:t>
            </a:r>
            <a:endParaRPr lang="en-US" sz="3600"/>
          </a:p>
        </p:txBody>
      </p:sp>
      <p:sp>
        <p:nvSpPr>
          <p:cNvPr id="251" name="Rounded Rectangle 25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01:04</a:t>
            </a:r>
            <a:endParaRPr lang="en-US" sz="3600"/>
          </a:p>
        </p:txBody>
      </p:sp>
      <p:sp>
        <p:nvSpPr>
          <p:cNvPr id="252" name="Rounded Rectangle 25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01:03</a:t>
            </a:r>
            <a:endParaRPr lang="en-US" sz="3600"/>
          </a:p>
        </p:txBody>
      </p:sp>
      <p:sp>
        <p:nvSpPr>
          <p:cNvPr id="253" name="Rounded Rectangle 25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01:02</a:t>
            </a:r>
            <a:endParaRPr lang="en-US" sz="3600"/>
          </a:p>
        </p:txBody>
      </p:sp>
      <p:sp>
        <p:nvSpPr>
          <p:cNvPr id="254" name="Rounded Rectangle 25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01:01</a:t>
            </a:r>
            <a:endParaRPr lang="en-US" sz="3600"/>
          </a:p>
        </p:txBody>
      </p:sp>
      <p:sp>
        <p:nvSpPr>
          <p:cNvPr id="255" name="Rounded Rectangle 25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01:00</a:t>
            </a:r>
            <a:endParaRPr lang="en-US" sz="3600"/>
          </a:p>
        </p:txBody>
      </p:sp>
      <p:sp>
        <p:nvSpPr>
          <p:cNvPr id="256" name="Rounded Rectangle 25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00:59</a:t>
            </a:r>
            <a:endParaRPr lang="en-US" sz="3600"/>
          </a:p>
        </p:txBody>
      </p:sp>
      <p:sp>
        <p:nvSpPr>
          <p:cNvPr id="257" name="Rounded Rectangle 25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00:58</a:t>
            </a:r>
            <a:endParaRPr lang="en-US" sz="3600"/>
          </a:p>
        </p:txBody>
      </p:sp>
      <p:sp>
        <p:nvSpPr>
          <p:cNvPr id="258" name="Rounded Rectangle 25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00:57</a:t>
            </a:r>
            <a:endParaRPr lang="en-US" sz="3600"/>
          </a:p>
        </p:txBody>
      </p:sp>
      <p:sp>
        <p:nvSpPr>
          <p:cNvPr id="259" name="Rounded Rectangle 25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00:56</a:t>
            </a:r>
            <a:endParaRPr lang="en-US" sz="3600"/>
          </a:p>
        </p:txBody>
      </p:sp>
      <p:sp>
        <p:nvSpPr>
          <p:cNvPr id="260" name="Rounded Rectangle 25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00:55</a:t>
            </a:r>
            <a:endParaRPr lang="en-US" sz="3600"/>
          </a:p>
        </p:txBody>
      </p:sp>
      <p:sp>
        <p:nvSpPr>
          <p:cNvPr id="261" name="Rounded Rectangle 26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00:54</a:t>
            </a:r>
            <a:endParaRPr lang="en-US" sz="3600"/>
          </a:p>
        </p:txBody>
      </p:sp>
      <p:sp>
        <p:nvSpPr>
          <p:cNvPr id="262" name="Rounded Rectangle 26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00:53</a:t>
            </a:r>
            <a:endParaRPr lang="en-US" sz="3600"/>
          </a:p>
        </p:txBody>
      </p:sp>
      <p:sp>
        <p:nvSpPr>
          <p:cNvPr id="263" name="Rounded Rectangle 26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00:52</a:t>
            </a:r>
            <a:endParaRPr lang="en-US" sz="3600"/>
          </a:p>
        </p:txBody>
      </p:sp>
      <p:sp>
        <p:nvSpPr>
          <p:cNvPr id="264" name="Rounded Rectangle 26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00:51</a:t>
            </a:r>
            <a:endParaRPr lang="en-US" sz="3600"/>
          </a:p>
        </p:txBody>
      </p:sp>
      <p:sp>
        <p:nvSpPr>
          <p:cNvPr id="265" name="Rounded Rectangle 26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00:50</a:t>
            </a:r>
            <a:endParaRPr lang="en-US" sz="3600"/>
          </a:p>
        </p:txBody>
      </p:sp>
      <p:sp>
        <p:nvSpPr>
          <p:cNvPr id="266" name="Rounded Rectangle 26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00:49</a:t>
            </a:r>
            <a:endParaRPr lang="en-US" sz="3600"/>
          </a:p>
        </p:txBody>
      </p:sp>
      <p:sp>
        <p:nvSpPr>
          <p:cNvPr id="267" name="Rounded Rectangle 26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00:48</a:t>
            </a:r>
            <a:endParaRPr lang="en-US" sz="3600"/>
          </a:p>
        </p:txBody>
      </p:sp>
      <p:sp>
        <p:nvSpPr>
          <p:cNvPr id="268" name="Rounded Rectangle 26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00:47</a:t>
            </a:r>
            <a:endParaRPr lang="en-US" sz="3600"/>
          </a:p>
        </p:txBody>
      </p:sp>
      <p:sp>
        <p:nvSpPr>
          <p:cNvPr id="269" name="Rounded Rectangle 26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00:46</a:t>
            </a:r>
            <a:endParaRPr lang="en-US" sz="3600"/>
          </a:p>
        </p:txBody>
      </p:sp>
      <p:sp>
        <p:nvSpPr>
          <p:cNvPr id="270" name="Rounded Rectangle 26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00:45</a:t>
            </a:r>
            <a:endParaRPr lang="en-US" sz="3600"/>
          </a:p>
        </p:txBody>
      </p:sp>
      <p:sp>
        <p:nvSpPr>
          <p:cNvPr id="271" name="Rounded Rectangle 27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00:44</a:t>
            </a:r>
            <a:endParaRPr lang="en-US" sz="3600"/>
          </a:p>
        </p:txBody>
      </p:sp>
      <p:sp>
        <p:nvSpPr>
          <p:cNvPr id="272" name="Rounded Rectangle 27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00:43</a:t>
            </a:r>
            <a:endParaRPr lang="en-US" sz="3600"/>
          </a:p>
        </p:txBody>
      </p:sp>
      <p:sp>
        <p:nvSpPr>
          <p:cNvPr id="273" name="Rounded Rectangle 27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00:42</a:t>
            </a:r>
            <a:endParaRPr lang="en-US" sz="3600"/>
          </a:p>
        </p:txBody>
      </p:sp>
      <p:sp>
        <p:nvSpPr>
          <p:cNvPr id="274" name="Rounded Rectangle 27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00:41</a:t>
            </a:r>
            <a:endParaRPr lang="en-US" sz="3600"/>
          </a:p>
        </p:txBody>
      </p:sp>
      <p:sp>
        <p:nvSpPr>
          <p:cNvPr id="275" name="Rounded Rectangle 27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00:40</a:t>
            </a:r>
            <a:endParaRPr lang="en-US" sz="3600"/>
          </a:p>
        </p:txBody>
      </p:sp>
      <p:sp>
        <p:nvSpPr>
          <p:cNvPr id="276" name="Rounded Rectangle 27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00:39</a:t>
            </a:r>
            <a:endParaRPr lang="en-US" sz="3600"/>
          </a:p>
        </p:txBody>
      </p:sp>
      <p:sp>
        <p:nvSpPr>
          <p:cNvPr id="277" name="Rounded Rectangle 27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00:38</a:t>
            </a:r>
            <a:endParaRPr lang="en-US" sz="3600"/>
          </a:p>
        </p:txBody>
      </p:sp>
      <p:sp>
        <p:nvSpPr>
          <p:cNvPr id="278" name="Rounded Rectangle 27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00:37</a:t>
            </a:r>
            <a:endParaRPr lang="en-US" sz="3600"/>
          </a:p>
        </p:txBody>
      </p:sp>
      <p:sp>
        <p:nvSpPr>
          <p:cNvPr id="279" name="Rounded Rectangle 27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00:36</a:t>
            </a:r>
            <a:endParaRPr lang="en-US" sz="3600"/>
          </a:p>
        </p:txBody>
      </p:sp>
      <p:sp>
        <p:nvSpPr>
          <p:cNvPr id="280" name="Rounded Rectangle 27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00:35</a:t>
            </a:r>
            <a:endParaRPr lang="en-US" sz="3600"/>
          </a:p>
        </p:txBody>
      </p:sp>
      <p:sp>
        <p:nvSpPr>
          <p:cNvPr id="281" name="Rounded Rectangle 28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00:34</a:t>
            </a:r>
            <a:endParaRPr lang="en-US" sz="3600"/>
          </a:p>
        </p:txBody>
      </p:sp>
      <p:sp>
        <p:nvSpPr>
          <p:cNvPr id="282" name="Rounded Rectangle 28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00:33</a:t>
            </a:r>
            <a:endParaRPr lang="en-US" sz="3600"/>
          </a:p>
        </p:txBody>
      </p:sp>
      <p:sp>
        <p:nvSpPr>
          <p:cNvPr id="283" name="Rounded Rectangle 28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00:32</a:t>
            </a:r>
            <a:endParaRPr lang="en-US" sz="3600"/>
          </a:p>
        </p:txBody>
      </p:sp>
      <p:sp>
        <p:nvSpPr>
          <p:cNvPr id="284" name="Rounded Rectangle 28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00:31</a:t>
            </a:r>
            <a:endParaRPr lang="en-US" sz="3600"/>
          </a:p>
        </p:txBody>
      </p:sp>
      <p:sp>
        <p:nvSpPr>
          <p:cNvPr id="285" name="Rounded Rectangle 28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00:30</a:t>
            </a:r>
            <a:endParaRPr lang="en-US" sz="3600"/>
          </a:p>
        </p:txBody>
      </p:sp>
      <p:sp>
        <p:nvSpPr>
          <p:cNvPr id="286" name="Rounded Rectangle 28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00:29</a:t>
            </a:r>
            <a:endParaRPr lang="en-US" sz="3600"/>
          </a:p>
        </p:txBody>
      </p:sp>
      <p:sp>
        <p:nvSpPr>
          <p:cNvPr id="287" name="Rounded Rectangle 28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00:28</a:t>
            </a:r>
            <a:endParaRPr lang="en-US" sz="3600"/>
          </a:p>
        </p:txBody>
      </p:sp>
      <p:sp>
        <p:nvSpPr>
          <p:cNvPr id="288" name="Rounded Rectangle 28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00:27</a:t>
            </a:r>
            <a:endParaRPr lang="en-US" sz="3600"/>
          </a:p>
        </p:txBody>
      </p:sp>
      <p:sp>
        <p:nvSpPr>
          <p:cNvPr id="289" name="Rounded Rectangle 28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00:26</a:t>
            </a:r>
            <a:endParaRPr lang="en-US" sz="3600"/>
          </a:p>
        </p:txBody>
      </p:sp>
      <p:sp>
        <p:nvSpPr>
          <p:cNvPr id="290" name="Rounded Rectangle 28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00:25</a:t>
            </a:r>
            <a:endParaRPr lang="en-US" sz="3600"/>
          </a:p>
        </p:txBody>
      </p:sp>
      <p:sp>
        <p:nvSpPr>
          <p:cNvPr id="291" name="Rounded Rectangle 29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00:24</a:t>
            </a:r>
            <a:endParaRPr lang="en-US" sz="3600"/>
          </a:p>
        </p:txBody>
      </p:sp>
      <p:sp>
        <p:nvSpPr>
          <p:cNvPr id="292" name="Rounded Rectangle 29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00:23</a:t>
            </a:r>
            <a:endParaRPr lang="en-US" sz="3600"/>
          </a:p>
        </p:txBody>
      </p:sp>
      <p:sp>
        <p:nvSpPr>
          <p:cNvPr id="293" name="Rounded Rectangle 29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00:22</a:t>
            </a:r>
            <a:endParaRPr lang="en-US" sz="3600"/>
          </a:p>
        </p:txBody>
      </p:sp>
      <p:sp>
        <p:nvSpPr>
          <p:cNvPr id="294" name="Rounded Rectangle 29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00:21</a:t>
            </a:r>
            <a:endParaRPr lang="en-US" sz="3600"/>
          </a:p>
        </p:txBody>
      </p:sp>
      <p:sp>
        <p:nvSpPr>
          <p:cNvPr id="295" name="Rounded Rectangle 29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00:20</a:t>
            </a:r>
            <a:endParaRPr lang="en-US" sz="3600"/>
          </a:p>
        </p:txBody>
      </p:sp>
      <p:sp>
        <p:nvSpPr>
          <p:cNvPr id="296" name="Rounded Rectangle 29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00:19</a:t>
            </a:r>
            <a:endParaRPr lang="en-US" sz="3600"/>
          </a:p>
        </p:txBody>
      </p:sp>
      <p:sp>
        <p:nvSpPr>
          <p:cNvPr id="297" name="Rounded Rectangle 29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00:18</a:t>
            </a:r>
            <a:endParaRPr lang="en-US" sz="3600"/>
          </a:p>
        </p:txBody>
      </p:sp>
      <p:sp>
        <p:nvSpPr>
          <p:cNvPr id="298" name="Rounded Rectangle 29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00:17</a:t>
            </a:r>
            <a:endParaRPr lang="en-US" sz="3600"/>
          </a:p>
        </p:txBody>
      </p:sp>
      <p:sp>
        <p:nvSpPr>
          <p:cNvPr id="299" name="Rounded Rectangle 29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00:16</a:t>
            </a:r>
            <a:endParaRPr lang="en-US" sz="3600"/>
          </a:p>
        </p:txBody>
      </p:sp>
      <p:sp>
        <p:nvSpPr>
          <p:cNvPr id="300" name="Rounded Rectangle 29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00:15</a:t>
            </a:r>
            <a:endParaRPr lang="en-US" sz="3600"/>
          </a:p>
        </p:txBody>
      </p:sp>
      <p:sp>
        <p:nvSpPr>
          <p:cNvPr id="301" name="Rounded Rectangle 30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00:14</a:t>
            </a:r>
            <a:endParaRPr lang="en-US" sz="3600"/>
          </a:p>
        </p:txBody>
      </p:sp>
      <p:sp>
        <p:nvSpPr>
          <p:cNvPr id="302" name="Rounded Rectangle 30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00:13</a:t>
            </a:r>
            <a:endParaRPr lang="en-US" sz="3600"/>
          </a:p>
        </p:txBody>
      </p:sp>
      <p:sp>
        <p:nvSpPr>
          <p:cNvPr id="303" name="Rounded Rectangle 30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00:12</a:t>
            </a:r>
            <a:endParaRPr lang="en-US" sz="3600"/>
          </a:p>
        </p:txBody>
      </p:sp>
      <p:sp>
        <p:nvSpPr>
          <p:cNvPr id="304" name="Rounded Rectangle 30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00:11</a:t>
            </a:r>
            <a:endParaRPr lang="en-US" sz="3600"/>
          </a:p>
        </p:txBody>
      </p:sp>
      <p:sp>
        <p:nvSpPr>
          <p:cNvPr id="305" name="Rounded Rectangle 30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00:10</a:t>
            </a:r>
            <a:endParaRPr lang="en-US" sz="3600"/>
          </a:p>
        </p:txBody>
      </p:sp>
      <p:sp>
        <p:nvSpPr>
          <p:cNvPr id="306" name="Rounded Rectangle 30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00:09</a:t>
            </a:r>
            <a:endParaRPr lang="en-US" sz="3600"/>
          </a:p>
        </p:txBody>
      </p:sp>
      <p:sp>
        <p:nvSpPr>
          <p:cNvPr id="307" name="Rounded Rectangle 30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00:08</a:t>
            </a:r>
            <a:endParaRPr lang="en-US" sz="3600"/>
          </a:p>
        </p:txBody>
      </p:sp>
      <p:sp>
        <p:nvSpPr>
          <p:cNvPr id="308" name="Rounded Rectangle 30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00:07</a:t>
            </a:r>
            <a:endParaRPr lang="en-US" sz="3600"/>
          </a:p>
        </p:txBody>
      </p:sp>
      <p:sp>
        <p:nvSpPr>
          <p:cNvPr id="309" name="Rounded Rectangle 30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00:06</a:t>
            </a:r>
            <a:endParaRPr lang="en-US" sz="3600"/>
          </a:p>
        </p:txBody>
      </p:sp>
      <p:sp>
        <p:nvSpPr>
          <p:cNvPr id="310" name="Rounded Rectangle 30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00:05</a:t>
            </a:r>
            <a:endParaRPr lang="en-US" sz="3600"/>
          </a:p>
        </p:txBody>
      </p:sp>
      <p:sp>
        <p:nvSpPr>
          <p:cNvPr id="311" name="Rounded Rectangle 31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00:04</a:t>
            </a:r>
            <a:endParaRPr lang="en-US" sz="3600"/>
          </a:p>
        </p:txBody>
      </p:sp>
      <p:sp>
        <p:nvSpPr>
          <p:cNvPr id="312" name="Rounded Rectangle 31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00:03</a:t>
            </a:r>
            <a:endParaRPr lang="en-US" sz="3600"/>
          </a:p>
        </p:txBody>
      </p:sp>
      <p:sp>
        <p:nvSpPr>
          <p:cNvPr id="313" name="Rounded Rectangle 31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00:02</a:t>
            </a:r>
            <a:endParaRPr lang="en-US" sz="3600"/>
          </a:p>
        </p:txBody>
      </p:sp>
      <p:sp>
        <p:nvSpPr>
          <p:cNvPr id="314" name="Rounded Rectangle 313"/>
          <p:cNvSpPr/>
          <p:nvPr/>
        </p:nvSpPr>
        <p:spPr>
          <a:xfrm>
            <a:off x="1066800" y="61722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00:00</a:t>
            </a:r>
            <a:endParaRPr lang="en-US" sz="3600" dirty="0"/>
          </a:p>
        </p:txBody>
      </p:sp>
      <p:sp>
        <p:nvSpPr>
          <p:cNvPr id="315" name="Oval 314"/>
          <p:cNvSpPr/>
          <p:nvPr/>
        </p:nvSpPr>
        <p:spPr>
          <a:xfrm>
            <a:off x="0" y="6096000"/>
            <a:ext cx="731520" cy="7315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TG</a:t>
            </a:r>
            <a:endParaRPr lang="en-US" dirty="0"/>
          </a:p>
        </p:txBody>
      </p:sp>
      <p:pic>
        <p:nvPicPr>
          <p:cNvPr id="318" name="Picture 2" descr="C:\Users\KTC\Desktop\pngtree-group-discussion-learn-life-learning-life-png-image_381625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5400" y="3505200"/>
            <a:ext cx="4038600" cy="3352800"/>
          </a:xfrm>
          <a:prstGeom prst="rect">
            <a:avLst/>
          </a:prstGeom>
          <a:noFill/>
        </p:spPr>
      </p:pic>
      <p:sp>
        <p:nvSpPr>
          <p:cNvPr id="319" name="TextBox 318"/>
          <p:cNvSpPr txBox="1"/>
          <p:nvPr/>
        </p:nvSpPr>
        <p:spPr>
          <a:xfrm>
            <a:off x="1219200" y="914400"/>
            <a:ext cx="7620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 17 + 23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23 + 17</a:t>
            </a:r>
          </a:p>
          <a:p>
            <a:pPr lv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(12 + 28) + 10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12 + (28 + 10)</a:t>
            </a:r>
          </a:p>
          <a:p>
            <a:pPr lv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c) 17.23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23.17</a:t>
            </a:r>
          </a:p>
          <a:p>
            <a:pPr lv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d) (5.6).3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5.(6.3)</a:t>
            </a:r>
          </a:p>
          <a:p>
            <a:pPr lv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e) 23.(43+17)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23.43 + 23.17</a:t>
            </a:r>
          </a:p>
        </p:txBody>
      </p:sp>
      <p:pic>
        <p:nvPicPr>
          <p:cNvPr id="320" name="Picture 3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796894" cy="812833"/>
          </a:xfrm>
          <a:prstGeom prst="rect">
            <a:avLst/>
          </a:prstGeom>
        </p:spPr>
      </p:pic>
      <p:sp>
        <p:nvSpPr>
          <p:cNvPr id="316" name="Rounded Rectangle 315"/>
          <p:cNvSpPr/>
          <p:nvPr/>
        </p:nvSpPr>
        <p:spPr>
          <a:xfrm>
            <a:off x="304800" y="0"/>
            <a:ext cx="8229600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nhóm </a:t>
            </a:r>
          </a:p>
          <a:p>
            <a:pPr algn="ctr"/>
            <a:r>
              <a:rPr lang="en-US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(Tổ 1, 3 làm câu a,c,d; tổ 2,4 làm câu b,e)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" name="TextBox 316"/>
          <p:cNvSpPr txBox="1"/>
          <p:nvPr/>
        </p:nvSpPr>
        <p:spPr>
          <a:xfrm>
            <a:off x="1219200" y="1334631"/>
            <a:ext cx="6477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 17 + 23 = 23 + 17</a:t>
            </a:r>
          </a:p>
          <a:p>
            <a:pPr lv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(12 + 28) + 10 = 12 + (28 + 10)</a:t>
            </a:r>
          </a:p>
          <a:p>
            <a:pPr lv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c) 17.23 = 23.17</a:t>
            </a:r>
          </a:p>
          <a:p>
            <a:pPr lv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d) (5.6).3 = 5.(6.3)</a:t>
            </a:r>
          </a:p>
          <a:p>
            <a:pPr lv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e) 23.(43+17) = 23.43 + 23.17</a:t>
            </a:r>
          </a:p>
        </p:txBody>
      </p:sp>
      <p:sp>
        <p:nvSpPr>
          <p:cNvPr id="321" name="Cloud Callout 320"/>
          <p:cNvSpPr/>
          <p:nvPr/>
        </p:nvSpPr>
        <p:spPr>
          <a:xfrm>
            <a:off x="914400" y="3200400"/>
            <a:ext cx="3657600" cy="2819400"/>
          </a:xfrm>
          <a:prstGeom prst="cloudCallout">
            <a:avLst>
              <a:gd name="adj1" fmla="val -64863"/>
              <a:gd name="adj2" fmla="val 702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5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0"/>
                            </p:stCondLst>
                            <p:childTnLst>
                              <p:par>
                                <p:cTn id="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500"/>
                            </p:stCondLst>
                            <p:childTnLst>
                              <p:par>
                                <p:cTn id="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9500"/>
                            </p:stCondLst>
                            <p:childTnLst>
                              <p:par>
                                <p:cTn id="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500"/>
                            </p:stCondLst>
                            <p:childTnLst>
                              <p:par>
                                <p:cTn id="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1500"/>
                            </p:stCondLst>
                            <p:childTnLst>
                              <p:par>
                                <p:cTn id="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2500"/>
                            </p:stCondLst>
                            <p:childTnLst>
                              <p:par>
                                <p:cTn id="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3500"/>
                            </p:stCondLst>
                            <p:childTnLst>
                              <p:par>
                                <p:cTn id="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4500"/>
                            </p:stCondLst>
                            <p:childTnLst>
                              <p:par>
                                <p:cTn id="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500"/>
                            </p:stCondLst>
                            <p:childTnLst>
                              <p:par>
                                <p:cTn id="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6500"/>
                            </p:stCondLst>
                            <p:childTnLst>
                              <p:par>
                                <p:cTn id="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7500"/>
                            </p:stCondLst>
                            <p:childTnLst>
                              <p:par>
                                <p:cTn id="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8500"/>
                            </p:stCondLst>
                            <p:childTnLst>
                              <p:par>
                                <p:cTn id="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9500"/>
                            </p:stCondLst>
                            <p:childTnLst>
                              <p:par>
                                <p:cTn id="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500"/>
                            </p:stCondLst>
                            <p:childTnLst>
                              <p:par>
                                <p:cTn id="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1500"/>
                            </p:stCondLst>
                            <p:childTnLst>
                              <p:par>
                                <p:cTn id="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2500"/>
                            </p:stCondLst>
                            <p:childTnLst>
                              <p:par>
                                <p:cTn id="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3500"/>
                            </p:stCondLst>
                            <p:childTnLst>
                              <p:par>
                                <p:cTn id="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4500"/>
                            </p:stCondLst>
                            <p:childTnLst>
                              <p:par>
                                <p:cTn id="1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500"/>
                            </p:stCondLst>
                            <p:childTnLst>
                              <p:par>
                                <p:cTn id="1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6500"/>
                            </p:stCondLst>
                            <p:childTnLst>
                              <p:par>
                                <p:cTn id="1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7500"/>
                            </p:stCondLst>
                            <p:childTnLst>
                              <p:par>
                                <p:cTn id="1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8500"/>
                            </p:stCondLst>
                            <p:childTnLst>
                              <p:par>
                                <p:cTn id="1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9500"/>
                            </p:stCondLst>
                            <p:childTnLst>
                              <p:par>
                                <p:cTn id="1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1500"/>
                            </p:stCondLst>
                            <p:childTnLst>
                              <p:par>
                                <p:cTn id="1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32500"/>
                            </p:stCondLst>
                            <p:childTnLst>
                              <p:par>
                                <p:cTn id="1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3500"/>
                            </p:stCondLst>
                            <p:childTnLst>
                              <p:par>
                                <p:cTn id="1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4500"/>
                            </p:stCondLst>
                            <p:childTnLst>
                              <p:par>
                                <p:cTn id="1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35500"/>
                            </p:stCondLst>
                            <p:childTnLst>
                              <p:par>
                                <p:cTn id="1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36500"/>
                            </p:stCondLst>
                            <p:childTnLst>
                              <p:par>
                                <p:cTn id="1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7500"/>
                            </p:stCondLst>
                            <p:childTnLst>
                              <p:par>
                                <p:cTn id="1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38500"/>
                            </p:stCondLst>
                            <p:childTnLst>
                              <p:par>
                                <p:cTn id="1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9500"/>
                            </p:stCondLst>
                            <p:childTnLst>
                              <p:par>
                                <p:cTn id="1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40500"/>
                            </p:stCondLst>
                            <p:childTnLst>
                              <p:par>
                                <p:cTn id="1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41500"/>
                            </p:stCondLst>
                            <p:childTnLst>
                              <p:par>
                                <p:cTn id="1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42500"/>
                            </p:stCondLst>
                            <p:childTnLst>
                              <p:par>
                                <p:cTn id="1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43500"/>
                            </p:stCondLst>
                            <p:childTnLst>
                              <p:par>
                                <p:cTn id="1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44500"/>
                            </p:stCondLst>
                            <p:childTnLst>
                              <p:par>
                                <p:cTn id="1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45500"/>
                            </p:stCondLst>
                            <p:childTnLst>
                              <p:par>
                                <p:cTn id="1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46500"/>
                            </p:stCondLst>
                            <p:childTnLst>
                              <p:par>
                                <p:cTn id="1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47500"/>
                            </p:stCondLst>
                            <p:childTnLst>
                              <p:par>
                                <p:cTn id="1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48500"/>
                            </p:stCondLst>
                            <p:childTnLst>
                              <p:par>
                                <p:cTn id="1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49500"/>
                            </p:stCondLst>
                            <p:childTnLst>
                              <p:par>
                                <p:cTn id="1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500"/>
                            </p:stCondLst>
                            <p:childTnLst>
                              <p:par>
                                <p:cTn id="1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1500"/>
                            </p:stCondLst>
                            <p:childTnLst>
                              <p:par>
                                <p:cTn id="1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2500"/>
                            </p:stCondLst>
                            <p:childTnLst>
                              <p:par>
                                <p:cTn id="1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3500"/>
                            </p:stCondLst>
                            <p:childTnLst>
                              <p:par>
                                <p:cTn id="1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4500"/>
                            </p:stCondLst>
                            <p:childTnLst>
                              <p:par>
                                <p:cTn id="1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5500"/>
                            </p:stCondLst>
                            <p:childTnLst>
                              <p:par>
                                <p:cTn id="1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56500"/>
                            </p:stCondLst>
                            <p:childTnLst>
                              <p:par>
                                <p:cTn id="1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57500"/>
                            </p:stCondLst>
                            <p:childTnLst>
                              <p:par>
                                <p:cTn id="2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58500"/>
                            </p:stCondLst>
                            <p:childTnLst>
                              <p:par>
                                <p:cTn id="2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9500"/>
                            </p:stCondLst>
                            <p:childTnLst>
                              <p:par>
                                <p:cTn id="2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60500"/>
                            </p:stCondLst>
                            <p:childTnLst>
                              <p:par>
                                <p:cTn id="2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61500"/>
                            </p:stCondLst>
                            <p:childTnLst>
                              <p:par>
                                <p:cTn id="2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62500"/>
                            </p:stCondLst>
                            <p:childTnLst>
                              <p:par>
                                <p:cTn id="2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63500"/>
                            </p:stCondLst>
                            <p:childTnLst>
                              <p:par>
                                <p:cTn id="2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64500"/>
                            </p:stCondLst>
                            <p:childTnLst>
                              <p:par>
                                <p:cTn id="2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65500"/>
                            </p:stCondLst>
                            <p:childTnLst>
                              <p:par>
                                <p:cTn id="2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66500"/>
                            </p:stCondLst>
                            <p:childTnLst>
                              <p:par>
                                <p:cTn id="2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67500"/>
                            </p:stCondLst>
                            <p:childTnLst>
                              <p:par>
                                <p:cTn id="2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68500"/>
                            </p:stCondLst>
                            <p:childTnLst>
                              <p:par>
                                <p:cTn id="2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69500"/>
                            </p:stCondLst>
                            <p:childTnLst>
                              <p:par>
                                <p:cTn id="2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70500"/>
                            </p:stCondLst>
                            <p:childTnLst>
                              <p:par>
                                <p:cTn id="2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71500"/>
                            </p:stCondLst>
                            <p:childTnLst>
                              <p:par>
                                <p:cTn id="2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72500"/>
                            </p:stCondLst>
                            <p:childTnLst>
                              <p:par>
                                <p:cTn id="2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73500"/>
                            </p:stCondLst>
                            <p:childTnLst>
                              <p:par>
                                <p:cTn id="2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74500"/>
                            </p:stCondLst>
                            <p:childTnLst>
                              <p:par>
                                <p:cTn id="2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75500"/>
                            </p:stCondLst>
                            <p:childTnLst>
                              <p:par>
                                <p:cTn id="2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76500"/>
                            </p:stCondLst>
                            <p:childTnLst>
                              <p:par>
                                <p:cTn id="2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77500"/>
                            </p:stCondLst>
                            <p:childTnLst>
                              <p:par>
                                <p:cTn id="2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78500"/>
                            </p:stCondLst>
                            <p:childTnLst>
                              <p:par>
                                <p:cTn id="2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79500"/>
                            </p:stCondLst>
                            <p:childTnLst>
                              <p:par>
                                <p:cTn id="2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80500"/>
                            </p:stCondLst>
                            <p:childTnLst>
                              <p:par>
                                <p:cTn id="2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81500"/>
                            </p:stCondLst>
                            <p:childTnLst>
                              <p:par>
                                <p:cTn id="2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82500"/>
                            </p:stCondLst>
                            <p:childTnLst>
                              <p:par>
                                <p:cTn id="2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83500"/>
                            </p:stCondLst>
                            <p:childTnLst>
                              <p:par>
                                <p:cTn id="2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84500"/>
                            </p:stCondLst>
                            <p:childTnLst>
                              <p:par>
                                <p:cTn id="2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85500"/>
                            </p:stCondLst>
                            <p:childTnLst>
                              <p:par>
                                <p:cTn id="2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86500"/>
                            </p:stCondLst>
                            <p:childTnLst>
                              <p:par>
                                <p:cTn id="2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87500"/>
                            </p:stCondLst>
                            <p:childTnLst>
                              <p:par>
                                <p:cTn id="2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88500"/>
                            </p:stCondLst>
                            <p:childTnLst>
                              <p:par>
                                <p:cTn id="2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89500"/>
                            </p:stCondLst>
                            <p:childTnLst>
                              <p:par>
                                <p:cTn id="2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90500"/>
                            </p:stCondLst>
                            <p:childTnLst>
                              <p:par>
                                <p:cTn id="3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91500"/>
                            </p:stCondLst>
                            <p:childTnLst>
                              <p:par>
                                <p:cTn id="3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92500"/>
                            </p:stCondLst>
                            <p:childTnLst>
                              <p:par>
                                <p:cTn id="3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93500"/>
                            </p:stCondLst>
                            <p:childTnLst>
                              <p:par>
                                <p:cTn id="3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94500"/>
                            </p:stCondLst>
                            <p:childTnLst>
                              <p:par>
                                <p:cTn id="3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95500"/>
                            </p:stCondLst>
                            <p:childTnLst>
                              <p:par>
                                <p:cTn id="3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96500"/>
                            </p:stCondLst>
                            <p:childTnLst>
                              <p:par>
                                <p:cTn id="3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97500"/>
                            </p:stCondLst>
                            <p:childTnLst>
                              <p:par>
                                <p:cTn id="3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98500"/>
                            </p:stCondLst>
                            <p:childTnLst>
                              <p:par>
                                <p:cTn id="3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99500"/>
                            </p:stCondLst>
                            <p:childTnLst>
                              <p:par>
                                <p:cTn id="3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100500"/>
                            </p:stCondLst>
                            <p:childTnLst>
                              <p:par>
                                <p:cTn id="3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101500"/>
                            </p:stCondLst>
                            <p:childTnLst>
                              <p:par>
                                <p:cTn id="3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102500"/>
                            </p:stCondLst>
                            <p:childTnLst>
                              <p:par>
                                <p:cTn id="3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103500"/>
                            </p:stCondLst>
                            <p:childTnLst>
                              <p:par>
                                <p:cTn id="3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hold">
                            <p:stCondLst>
                              <p:cond delay="104500"/>
                            </p:stCondLst>
                            <p:childTnLst>
                              <p:par>
                                <p:cTn id="3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105500"/>
                            </p:stCondLst>
                            <p:childTnLst>
                              <p:par>
                                <p:cTn id="3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7" fill="hold">
                            <p:stCondLst>
                              <p:cond delay="106500"/>
                            </p:stCondLst>
                            <p:childTnLst>
                              <p:par>
                                <p:cTn id="3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107500"/>
                            </p:stCondLst>
                            <p:childTnLst>
                              <p:par>
                                <p:cTn id="3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108500"/>
                            </p:stCondLst>
                            <p:childTnLst>
                              <p:par>
                                <p:cTn id="3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109500"/>
                            </p:stCondLst>
                            <p:childTnLst>
                              <p:par>
                                <p:cTn id="3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>
                            <p:stCondLst>
                              <p:cond delay="110500"/>
                            </p:stCondLst>
                            <p:childTnLst>
                              <p:par>
                                <p:cTn id="3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111500"/>
                            </p:stCondLst>
                            <p:childTnLst>
                              <p:par>
                                <p:cTn id="3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112500"/>
                            </p:stCondLst>
                            <p:childTnLst>
                              <p:par>
                                <p:cTn id="3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>
                            <p:stCondLst>
                              <p:cond delay="113500"/>
                            </p:stCondLst>
                            <p:childTnLst>
                              <p:par>
                                <p:cTn id="3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1" fill="hold">
                            <p:stCondLst>
                              <p:cond delay="114500"/>
                            </p:stCondLst>
                            <p:childTnLst>
                              <p:par>
                                <p:cTn id="3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115500"/>
                            </p:stCondLst>
                            <p:childTnLst>
                              <p:par>
                                <p:cTn id="3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116500"/>
                            </p:stCondLst>
                            <p:childTnLst>
                              <p:par>
                                <p:cTn id="3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117500"/>
                            </p:stCondLst>
                            <p:childTnLst>
                              <p:par>
                                <p:cTn id="3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118500"/>
                            </p:stCondLst>
                            <p:childTnLst>
                              <p:par>
                                <p:cTn id="3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>
                            <p:stCondLst>
                              <p:cond delay="119500"/>
                            </p:stCondLst>
                            <p:childTnLst>
                              <p:par>
                                <p:cTn id="3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120500"/>
                            </p:stCondLst>
                            <p:childTnLst>
                              <p:par>
                                <p:cTn id="3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>
                            <p:stCondLst>
                              <p:cond delay="121500"/>
                            </p:stCondLst>
                            <p:childTnLst>
                              <p:par>
                                <p:cTn id="3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122500"/>
                            </p:stCondLst>
                            <p:childTnLst>
                              <p:par>
                                <p:cTn id="3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123500"/>
                            </p:stCondLst>
                            <p:childTnLst>
                              <p:par>
                                <p:cTn id="3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1" fill="hold">
                            <p:stCondLst>
                              <p:cond delay="124500"/>
                            </p:stCondLst>
                            <p:childTnLst>
                              <p:par>
                                <p:cTn id="4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>
                            <p:stCondLst>
                              <p:cond delay="125500"/>
                            </p:stCondLst>
                            <p:childTnLst>
                              <p:par>
                                <p:cTn id="4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126500"/>
                            </p:stCondLst>
                            <p:childTnLst>
                              <p:par>
                                <p:cTn id="4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>
                            <p:stCondLst>
                              <p:cond delay="127500"/>
                            </p:stCondLst>
                            <p:childTnLst>
                              <p:par>
                                <p:cTn id="4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3" fill="hold">
                            <p:stCondLst>
                              <p:cond delay="128500"/>
                            </p:stCondLst>
                            <p:childTnLst>
                              <p:par>
                                <p:cTn id="4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129500"/>
                            </p:stCondLst>
                            <p:childTnLst>
                              <p:par>
                                <p:cTn id="4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9" fill="hold">
                            <p:stCondLst>
                              <p:cond delay="130500"/>
                            </p:stCondLst>
                            <p:childTnLst>
                              <p:par>
                                <p:cTn id="4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2" fill="hold">
                            <p:stCondLst>
                              <p:cond delay="131500"/>
                            </p:stCondLst>
                            <p:childTnLst>
                              <p:par>
                                <p:cTn id="4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132500"/>
                            </p:stCondLst>
                            <p:childTnLst>
                              <p:par>
                                <p:cTn id="4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133500"/>
                            </p:stCondLst>
                            <p:childTnLst>
                              <p:par>
                                <p:cTn id="4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>
                            <p:stCondLst>
                              <p:cond delay="134500"/>
                            </p:stCondLst>
                            <p:childTnLst>
                              <p:par>
                                <p:cTn id="4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4" fill="hold">
                            <p:stCondLst>
                              <p:cond delay="135500"/>
                            </p:stCondLst>
                            <p:childTnLst>
                              <p:par>
                                <p:cTn id="4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7" fill="hold">
                            <p:stCondLst>
                              <p:cond delay="136500"/>
                            </p:stCondLst>
                            <p:childTnLst>
                              <p:par>
                                <p:cTn id="4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0" fill="hold">
                            <p:stCondLst>
                              <p:cond delay="137500"/>
                            </p:stCondLst>
                            <p:childTnLst>
                              <p:par>
                                <p:cTn id="4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>
                            <p:stCondLst>
                              <p:cond delay="138500"/>
                            </p:stCondLst>
                            <p:childTnLst>
                              <p:par>
                                <p:cTn id="4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6" fill="hold">
                            <p:stCondLst>
                              <p:cond delay="139500"/>
                            </p:stCondLst>
                            <p:childTnLst>
                              <p:par>
                                <p:cTn id="4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9" fill="hold">
                            <p:stCondLst>
                              <p:cond delay="140500"/>
                            </p:stCondLst>
                            <p:childTnLst>
                              <p:par>
                                <p:cTn id="4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>
                            <p:stCondLst>
                              <p:cond delay="141500"/>
                            </p:stCondLst>
                            <p:childTnLst>
                              <p:par>
                                <p:cTn id="4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>
                            <p:stCondLst>
                              <p:cond delay="142500"/>
                            </p:stCondLst>
                            <p:childTnLst>
                              <p:par>
                                <p:cTn id="4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8" fill="hold">
                            <p:stCondLst>
                              <p:cond delay="143500"/>
                            </p:stCondLst>
                            <p:childTnLst>
                              <p:par>
                                <p:cTn id="4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1" fill="hold">
                            <p:stCondLst>
                              <p:cond delay="144500"/>
                            </p:stCondLst>
                            <p:childTnLst>
                              <p:par>
                                <p:cTn id="4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>
                            <p:stCondLst>
                              <p:cond delay="145500"/>
                            </p:stCondLst>
                            <p:childTnLst>
                              <p:par>
                                <p:cTn id="4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7" fill="hold">
                            <p:stCondLst>
                              <p:cond delay="146500"/>
                            </p:stCondLst>
                            <p:childTnLst>
                              <p:par>
                                <p:cTn id="4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>
                            <p:stCondLst>
                              <p:cond delay="147500"/>
                            </p:stCondLst>
                            <p:childTnLst>
                              <p:par>
                                <p:cTn id="4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3" fill="hold">
                            <p:stCondLst>
                              <p:cond delay="148500"/>
                            </p:stCondLst>
                            <p:childTnLst>
                              <p:par>
                                <p:cTn id="4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6" fill="hold">
                            <p:stCondLst>
                              <p:cond delay="149500"/>
                            </p:stCondLst>
                            <p:childTnLst>
                              <p:par>
                                <p:cTn id="4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9" fill="hold">
                            <p:stCondLst>
                              <p:cond delay="150500"/>
                            </p:stCondLst>
                            <p:childTnLst>
                              <p:par>
                                <p:cTn id="4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>
                            <p:stCondLst>
                              <p:cond delay="151500"/>
                            </p:stCondLst>
                            <p:childTnLst>
                              <p:par>
                                <p:cTn id="4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5" fill="hold">
                            <p:stCondLst>
                              <p:cond delay="152500"/>
                            </p:stCondLst>
                            <p:childTnLst>
                              <p:par>
                                <p:cTn id="4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8" fill="hold">
                            <p:stCondLst>
                              <p:cond delay="153500"/>
                            </p:stCondLst>
                            <p:childTnLst>
                              <p:par>
                                <p:cTn id="4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1" fill="hold">
                            <p:stCondLst>
                              <p:cond delay="154500"/>
                            </p:stCondLst>
                            <p:childTnLst>
                              <p:par>
                                <p:cTn id="4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>
                            <p:stCondLst>
                              <p:cond delay="155500"/>
                            </p:stCondLst>
                            <p:childTnLst>
                              <p:par>
                                <p:cTn id="4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7" fill="hold">
                            <p:stCondLst>
                              <p:cond delay="156500"/>
                            </p:stCondLst>
                            <p:childTnLst>
                              <p:par>
                                <p:cTn id="4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0" fill="hold">
                            <p:stCondLst>
                              <p:cond delay="157500"/>
                            </p:stCondLst>
                            <p:childTnLst>
                              <p:par>
                                <p:cTn id="5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3" fill="hold">
                            <p:stCondLst>
                              <p:cond delay="158500"/>
                            </p:stCondLst>
                            <p:childTnLst>
                              <p:par>
                                <p:cTn id="5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6" fill="hold">
                            <p:stCondLst>
                              <p:cond delay="159500"/>
                            </p:stCondLst>
                            <p:childTnLst>
                              <p:par>
                                <p:cTn id="5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9" fill="hold">
                            <p:stCondLst>
                              <p:cond delay="160500"/>
                            </p:stCondLst>
                            <p:childTnLst>
                              <p:par>
                                <p:cTn id="5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2" fill="hold">
                            <p:stCondLst>
                              <p:cond delay="161500"/>
                            </p:stCondLst>
                            <p:childTnLst>
                              <p:par>
                                <p:cTn id="5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162500"/>
                            </p:stCondLst>
                            <p:childTnLst>
                              <p:par>
                                <p:cTn id="5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8" fill="hold">
                            <p:stCondLst>
                              <p:cond delay="163500"/>
                            </p:stCondLst>
                            <p:childTnLst>
                              <p:par>
                                <p:cTn id="5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1" fill="hold">
                            <p:stCondLst>
                              <p:cond delay="164500"/>
                            </p:stCondLst>
                            <p:childTnLst>
                              <p:par>
                                <p:cTn id="5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4" fill="hold">
                            <p:stCondLst>
                              <p:cond delay="165500"/>
                            </p:stCondLst>
                            <p:childTnLst>
                              <p:par>
                                <p:cTn id="5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7" fill="hold">
                            <p:stCondLst>
                              <p:cond delay="166500"/>
                            </p:stCondLst>
                            <p:childTnLst>
                              <p:par>
                                <p:cTn id="5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0" fill="hold">
                            <p:stCondLst>
                              <p:cond delay="167500"/>
                            </p:stCondLst>
                            <p:childTnLst>
                              <p:par>
                                <p:cTn id="5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3" fill="hold">
                            <p:stCondLst>
                              <p:cond delay="168500"/>
                            </p:stCondLst>
                            <p:childTnLst>
                              <p:par>
                                <p:cTn id="5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6" fill="hold">
                            <p:stCondLst>
                              <p:cond delay="169500"/>
                            </p:stCondLst>
                            <p:childTnLst>
                              <p:par>
                                <p:cTn id="5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9" fill="hold">
                            <p:stCondLst>
                              <p:cond delay="170500"/>
                            </p:stCondLst>
                            <p:childTnLst>
                              <p:par>
                                <p:cTn id="5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2" fill="hold">
                            <p:stCondLst>
                              <p:cond delay="171500"/>
                            </p:stCondLst>
                            <p:childTnLst>
                              <p:par>
                                <p:cTn id="5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>
                            <p:stCondLst>
                              <p:cond delay="172500"/>
                            </p:stCondLst>
                            <p:childTnLst>
                              <p:par>
                                <p:cTn id="5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8" fill="hold">
                            <p:stCondLst>
                              <p:cond delay="173500"/>
                            </p:stCondLst>
                            <p:childTnLst>
                              <p:par>
                                <p:cTn id="5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1" fill="hold">
                            <p:stCondLst>
                              <p:cond delay="174500"/>
                            </p:stCondLst>
                            <p:childTnLst>
                              <p:par>
                                <p:cTn id="5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4" fill="hold">
                            <p:stCondLst>
                              <p:cond delay="175500"/>
                            </p:stCondLst>
                            <p:childTnLst>
                              <p:par>
                                <p:cTn id="5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>
                            <p:stCondLst>
                              <p:cond delay="176500"/>
                            </p:stCondLst>
                            <p:childTnLst>
                              <p:par>
                                <p:cTn id="5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0" fill="hold">
                            <p:stCondLst>
                              <p:cond delay="177500"/>
                            </p:stCondLst>
                            <p:childTnLst>
                              <p:par>
                                <p:cTn id="5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3" fill="hold">
                            <p:stCondLst>
                              <p:cond delay="178500"/>
                            </p:stCondLst>
                            <p:childTnLst>
                              <p:par>
                                <p:cTn id="5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6" fill="hold">
                            <p:stCondLst>
                              <p:cond delay="179500"/>
                            </p:stCondLst>
                            <p:childTnLst>
                              <p:par>
                                <p:cTn id="5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>
                            <p:stCondLst>
                              <p:cond delay="180500"/>
                            </p:stCondLst>
                            <p:childTnLst>
                              <p:par>
                                <p:cTn id="5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2" fill="hold">
                            <p:stCondLst>
                              <p:cond delay="181500"/>
                            </p:stCondLst>
                            <p:childTnLst>
                              <p:par>
                                <p:cTn id="5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5" fill="hold">
                            <p:stCondLst>
                              <p:cond delay="182500"/>
                            </p:stCondLst>
                            <p:childTnLst>
                              <p:par>
                                <p:cTn id="5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8" fill="hold">
                            <p:stCondLst>
                              <p:cond delay="183500"/>
                            </p:stCondLst>
                            <p:childTnLst>
                              <p:par>
                                <p:cTn id="5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>
                            <p:stCondLst>
                              <p:cond delay="184500"/>
                            </p:stCondLst>
                            <p:childTnLst>
                              <p:par>
                                <p:cTn id="5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4" fill="hold">
                            <p:stCondLst>
                              <p:cond delay="185500"/>
                            </p:stCondLst>
                            <p:childTnLst>
                              <p:par>
                                <p:cTn id="5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7" fill="hold">
                            <p:stCondLst>
                              <p:cond delay="186500"/>
                            </p:stCondLst>
                            <p:childTnLst>
                              <p:par>
                                <p:cTn id="5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0" fill="hold">
                            <p:stCondLst>
                              <p:cond delay="187500"/>
                            </p:stCondLst>
                            <p:childTnLst>
                              <p:par>
                                <p:cTn id="5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>
                            <p:stCondLst>
                              <p:cond delay="188500"/>
                            </p:stCondLst>
                            <p:childTnLst>
                              <p:par>
                                <p:cTn id="5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6" fill="hold">
                            <p:stCondLst>
                              <p:cond delay="189500"/>
                            </p:stCondLst>
                            <p:childTnLst>
                              <p:par>
                                <p:cTn id="5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9" fill="hold">
                            <p:stCondLst>
                              <p:cond delay="190500"/>
                            </p:stCondLst>
                            <p:childTnLst>
                              <p:par>
                                <p:cTn id="6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2" fill="hold">
                            <p:stCondLst>
                              <p:cond delay="191500"/>
                            </p:stCondLst>
                            <p:childTnLst>
                              <p:par>
                                <p:cTn id="6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>
                            <p:stCondLst>
                              <p:cond delay="192500"/>
                            </p:stCondLst>
                            <p:childTnLst>
                              <p:par>
                                <p:cTn id="6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8" fill="hold">
                            <p:stCondLst>
                              <p:cond delay="193500"/>
                            </p:stCondLst>
                            <p:childTnLst>
                              <p:par>
                                <p:cTn id="6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1" fill="hold">
                            <p:stCondLst>
                              <p:cond delay="194500"/>
                            </p:stCondLst>
                            <p:childTnLst>
                              <p:par>
                                <p:cTn id="6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4" fill="hold">
                            <p:stCondLst>
                              <p:cond delay="195500"/>
                            </p:stCondLst>
                            <p:childTnLst>
                              <p:par>
                                <p:cTn id="6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>
                            <p:stCondLst>
                              <p:cond delay="196500"/>
                            </p:stCondLst>
                            <p:childTnLst>
                              <p:par>
                                <p:cTn id="6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0" fill="hold">
                            <p:stCondLst>
                              <p:cond delay="197500"/>
                            </p:stCondLst>
                            <p:childTnLst>
                              <p:par>
                                <p:cTn id="6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3" fill="hold">
                            <p:stCondLst>
                              <p:cond delay="198500"/>
                            </p:stCondLst>
                            <p:childTnLst>
                              <p:par>
                                <p:cTn id="6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6" fill="hold">
                            <p:stCondLst>
                              <p:cond delay="199500"/>
                            </p:stCondLst>
                            <p:childTnLst>
                              <p:par>
                                <p:cTn id="6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9" fill="hold">
                            <p:stCondLst>
                              <p:cond delay="200500"/>
                            </p:stCondLst>
                            <p:childTnLst>
                              <p:par>
                                <p:cTn id="6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2" fill="hold">
                            <p:stCondLst>
                              <p:cond delay="201500"/>
                            </p:stCondLst>
                            <p:childTnLst>
                              <p:par>
                                <p:cTn id="6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5" fill="hold">
                            <p:stCondLst>
                              <p:cond delay="202500"/>
                            </p:stCondLst>
                            <p:childTnLst>
                              <p:par>
                                <p:cTn id="6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8" fill="hold">
                            <p:stCondLst>
                              <p:cond delay="203500"/>
                            </p:stCondLst>
                            <p:childTnLst>
                              <p:par>
                                <p:cTn id="6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1" fill="hold">
                            <p:stCondLst>
                              <p:cond delay="204500"/>
                            </p:stCondLst>
                            <p:childTnLst>
                              <p:par>
                                <p:cTn id="6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4" fill="hold">
                            <p:stCondLst>
                              <p:cond delay="205500"/>
                            </p:stCondLst>
                            <p:childTnLst>
                              <p:par>
                                <p:cTn id="6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7" fill="hold">
                            <p:stCondLst>
                              <p:cond delay="206500"/>
                            </p:stCondLst>
                            <p:childTnLst>
                              <p:par>
                                <p:cTn id="6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0" fill="hold">
                            <p:stCondLst>
                              <p:cond delay="207500"/>
                            </p:stCondLst>
                            <p:childTnLst>
                              <p:par>
                                <p:cTn id="6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3" fill="hold">
                            <p:stCondLst>
                              <p:cond delay="208500"/>
                            </p:stCondLst>
                            <p:childTnLst>
                              <p:par>
                                <p:cTn id="6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6" fill="hold">
                            <p:stCondLst>
                              <p:cond delay="209500"/>
                            </p:stCondLst>
                            <p:childTnLst>
                              <p:par>
                                <p:cTn id="6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9" fill="hold">
                            <p:stCondLst>
                              <p:cond delay="210500"/>
                            </p:stCondLst>
                            <p:childTnLst>
                              <p:par>
                                <p:cTn id="6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2" fill="hold">
                            <p:stCondLst>
                              <p:cond delay="211500"/>
                            </p:stCondLst>
                            <p:childTnLst>
                              <p:par>
                                <p:cTn id="6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5" fill="hold">
                            <p:stCondLst>
                              <p:cond delay="212500"/>
                            </p:stCondLst>
                            <p:childTnLst>
                              <p:par>
                                <p:cTn id="6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8" fill="hold">
                            <p:stCondLst>
                              <p:cond delay="213500"/>
                            </p:stCondLst>
                            <p:childTnLst>
                              <p:par>
                                <p:cTn id="6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1" fill="hold">
                            <p:stCondLst>
                              <p:cond delay="214500"/>
                            </p:stCondLst>
                            <p:childTnLst>
                              <p:par>
                                <p:cTn id="6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4" fill="hold">
                            <p:stCondLst>
                              <p:cond delay="215500"/>
                            </p:stCondLst>
                            <p:childTnLst>
                              <p:par>
                                <p:cTn id="6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7" fill="hold">
                            <p:stCondLst>
                              <p:cond delay="216500"/>
                            </p:stCondLst>
                            <p:childTnLst>
                              <p:par>
                                <p:cTn id="6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0" fill="hold">
                            <p:stCondLst>
                              <p:cond delay="217500"/>
                            </p:stCondLst>
                            <p:childTnLst>
                              <p:par>
                                <p:cTn id="6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3" fill="hold">
                            <p:stCondLst>
                              <p:cond delay="218500"/>
                            </p:stCondLst>
                            <p:childTnLst>
                              <p:par>
                                <p:cTn id="6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6" fill="hold">
                            <p:stCondLst>
                              <p:cond delay="219500"/>
                            </p:stCondLst>
                            <p:childTnLst>
                              <p:par>
                                <p:cTn id="6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9" fill="hold">
                            <p:stCondLst>
                              <p:cond delay="220500"/>
                            </p:stCondLst>
                            <p:childTnLst>
                              <p:par>
                                <p:cTn id="6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2" fill="hold">
                            <p:stCondLst>
                              <p:cond delay="221500"/>
                            </p:stCondLst>
                            <p:childTnLst>
                              <p:par>
                                <p:cTn id="6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5" fill="hold">
                            <p:stCondLst>
                              <p:cond delay="222500"/>
                            </p:stCondLst>
                            <p:childTnLst>
                              <p:par>
                                <p:cTn id="6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8" fill="hold">
                            <p:stCondLst>
                              <p:cond delay="223500"/>
                            </p:stCondLst>
                            <p:childTnLst>
                              <p:par>
                                <p:cTn id="6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1" fill="hold">
                            <p:stCondLst>
                              <p:cond delay="224500"/>
                            </p:stCondLst>
                            <p:childTnLst>
                              <p:par>
                                <p:cTn id="7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4" fill="hold">
                            <p:stCondLst>
                              <p:cond delay="225500"/>
                            </p:stCondLst>
                            <p:childTnLst>
                              <p:par>
                                <p:cTn id="7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7" fill="hold">
                            <p:stCondLst>
                              <p:cond delay="226500"/>
                            </p:stCondLst>
                            <p:childTnLst>
                              <p:par>
                                <p:cTn id="7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0" fill="hold">
                            <p:stCondLst>
                              <p:cond delay="227500"/>
                            </p:stCondLst>
                            <p:childTnLst>
                              <p:par>
                                <p:cTn id="7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3" fill="hold">
                            <p:stCondLst>
                              <p:cond delay="228500"/>
                            </p:stCondLst>
                            <p:childTnLst>
                              <p:par>
                                <p:cTn id="7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6" fill="hold">
                            <p:stCondLst>
                              <p:cond delay="229500"/>
                            </p:stCondLst>
                            <p:childTnLst>
                              <p:par>
                                <p:cTn id="7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9" fill="hold">
                            <p:stCondLst>
                              <p:cond delay="230500"/>
                            </p:stCondLst>
                            <p:childTnLst>
                              <p:par>
                                <p:cTn id="7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2" fill="hold">
                            <p:stCondLst>
                              <p:cond delay="231500"/>
                            </p:stCondLst>
                            <p:childTnLst>
                              <p:par>
                                <p:cTn id="7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5" fill="hold">
                            <p:stCondLst>
                              <p:cond delay="232500"/>
                            </p:stCondLst>
                            <p:childTnLst>
                              <p:par>
                                <p:cTn id="7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8" fill="hold">
                            <p:stCondLst>
                              <p:cond delay="233500"/>
                            </p:stCondLst>
                            <p:childTnLst>
                              <p:par>
                                <p:cTn id="7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1" fill="hold">
                            <p:stCondLst>
                              <p:cond delay="234500"/>
                            </p:stCondLst>
                            <p:childTnLst>
                              <p:par>
                                <p:cTn id="7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4" fill="hold">
                            <p:stCondLst>
                              <p:cond delay="235500"/>
                            </p:stCondLst>
                            <p:childTnLst>
                              <p:par>
                                <p:cTn id="7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7" fill="hold">
                            <p:stCondLst>
                              <p:cond delay="236500"/>
                            </p:stCondLst>
                            <p:childTnLst>
                              <p:par>
                                <p:cTn id="7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0" fill="hold">
                            <p:stCondLst>
                              <p:cond delay="237500"/>
                            </p:stCondLst>
                            <p:childTnLst>
                              <p:par>
                                <p:cTn id="7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3" fill="hold">
                            <p:stCondLst>
                              <p:cond delay="238500"/>
                            </p:stCondLst>
                            <p:childTnLst>
                              <p:par>
                                <p:cTn id="7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6" fill="hold">
                            <p:stCondLst>
                              <p:cond delay="239500"/>
                            </p:stCondLst>
                            <p:childTnLst>
                              <p:par>
                                <p:cTn id="7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9" fill="hold">
                            <p:stCondLst>
                              <p:cond delay="240500"/>
                            </p:stCondLst>
                            <p:childTnLst>
                              <p:par>
                                <p:cTn id="7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2" fill="hold">
                            <p:stCondLst>
                              <p:cond delay="241500"/>
                            </p:stCondLst>
                            <p:childTnLst>
                              <p:par>
                                <p:cTn id="7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5" fill="hold">
                            <p:stCondLst>
                              <p:cond delay="242500"/>
                            </p:stCondLst>
                            <p:childTnLst>
                              <p:par>
                                <p:cTn id="7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8" fill="hold">
                            <p:stCondLst>
                              <p:cond delay="243500"/>
                            </p:stCondLst>
                            <p:childTnLst>
                              <p:par>
                                <p:cTn id="7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1" fill="hold">
                            <p:stCondLst>
                              <p:cond delay="244500"/>
                            </p:stCondLst>
                            <p:childTnLst>
                              <p:par>
                                <p:cTn id="7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4" fill="hold">
                            <p:stCondLst>
                              <p:cond delay="245500"/>
                            </p:stCondLst>
                            <p:childTnLst>
                              <p:par>
                                <p:cTn id="7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7" fill="hold">
                            <p:stCondLst>
                              <p:cond delay="246500"/>
                            </p:stCondLst>
                            <p:childTnLst>
                              <p:par>
                                <p:cTn id="7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0" fill="hold">
                            <p:stCondLst>
                              <p:cond delay="247500"/>
                            </p:stCondLst>
                            <p:childTnLst>
                              <p:par>
                                <p:cTn id="7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3" fill="hold">
                            <p:stCondLst>
                              <p:cond delay="248500"/>
                            </p:stCondLst>
                            <p:childTnLst>
                              <p:par>
                                <p:cTn id="7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6" fill="hold">
                            <p:stCondLst>
                              <p:cond delay="249500"/>
                            </p:stCondLst>
                            <p:childTnLst>
                              <p:par>
                                <p:cTn id="7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9" fill="hold">
                            <p:stCondLst>
                              <p:cond delay="250500"/>
                            </p:stCondLst>
                            <p:childTnLst>
                              <p:par>
                                <p:cTn id="7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2" fill="hold">
                            <p:stCondLst>
                              <p:cond delay="251500"/>
                            </p:stCondLst>
                            <p:childTnLst>
                              <p:par>
                                <p:cTn id="7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5" fill="hold">
                            <p:stCondLst>
                              <p:cond delay="252500"/>
                            </p:stCondLst>
                            <p:childTnLst>
                              <p:par>
                                <p:cTn id="7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8" fill="hold">
                            <p:stCondLst>
                              <p:cond delay="253500"/>
                            </p:stCondLst>
                            <p:childTnLst>
                              <p:par>
                                <p:cTn id="7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1" fill="hold">
                            <p:stCondLst>
                              <p:cond delay="254500"/>
                            </p:stCondLst>
                            <p:childTnLst>
                              <p:par>
                                <p:cTn id="7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4" fill="hold">
                            <p:stCondLst>
                              <p:cond delay="255500"/>
                            </p:stCondLst>
                            <p:childTnLst>
                              <p:par>
                                <p:cTn id="7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7" fill="hold">
                            <p:stCondLst>
                              <p:cond delay="256500"/>
                            </p:stCondLst>
                            <p:childTnLst>
                              <p:par>
                                <p:cTn id="7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0" fill="hold">
                            <p:stCondLst>
                              <p:cond delay="257500"/>
                            </p:stCondLst>
                            <p:childTnLst>
                              <p:par>
                                <p:cTn id="8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3" fill="hold">
                            <p:stCondLst>
                              <p:cond delay="258500"/>
                            </p:stCondLst>
                            <p:childTnLst>
                              <p:par>
                                <p:cTn id="8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6" fill="hold">
                            <p:stCondLst>
                              <p:cond delay="259500"/>
                            </p:stCondLst>
                            <p:childTnLst>
                              <p:par>
                                <p:cTn id="8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9" fill="hold">
                            <p:stCondLst>
                              <p:cond delay="260500"/>
                            </p:stCondLst>
                            <p:childTnLst>
                              <p:par>
                                <p:cTn id="8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2" fill="hold">
                            <p:stCondLst>
                              <p:cond delay="261500"/>
                            </p:stCondLst>
                            <p:childTnLst>
                              <p:par>
                                <p:cTn id="8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5" fill="hold">
                            <p:stCondLst>
                              <p:cond delay="262500"/>
                            </p:stCondLst>
                            <p:childTnLst>
                              <p:par>
                                <p:cTn id="8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8" fill="hold">
                            <p:stCondLst>
                              <p:cond delay="263500"/>
                            </p:stCondLst>
                            <p:childTnLst>
                              <p:par>
                                <p:cTn id="8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1" fill="hold">
                            <p:stCondLst>
                              <p:cond delay="264500"/>
                            </p:stCondLst>
                            <p:childTnLst>
                              <p:par>
                                <p:cTn id="8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4" fill="hold">
                            <p:stCondLst>
                              <p:cond delay="265500"/>
                            </p:stCondLst>
                            <p:childTnLst>
                              <p:par>
                                <p:cTn id="8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7" fill="hold">
                            <p:stCondLst>
                              <p:cond delay="266500"/>
                            </p:stCondLst>
                            <p:childTnLst>
                              <p:par>
                                <p:cTn id="8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0" fill="hold">
                            <p:stCondLst>
                              <p:cond delay="267500"/>
                            </p:stCondLst>
                            <p:childTnLst>
                              <p:par>
                                <p:cTn id="8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3" fill="hold">
                            <p:stCondLst>
                              <p:cond delay="268500"/>
                            </p:stCondLst>
                            <p:childTnLst>
                              <p:par>
                                <p:cTn id="8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6" fill="hold">
                            <p:stCondLst>
                              <p:cond delay="269500"/>
                            </p:stCondLst>
                            <p:childTnLst>
                              <p:par>
                                <p:cTn id="8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9" fill="hold">
                            <p:stCondLst>
                              <p:cond delay="270500"/>
                            </p:stCondLst>
                            <p:childTnLst>
                              <p:par>
                                <p:cTn id="8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2" fill="hold">
                            <p:stCondLst>
                              <p:cond delay="271500"/>
                            </p:stCondLst>
                            <p:childTnLst>
                              <p:par>
                                <p:cTn id="8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5" fill="hold">
                            <p:stCondLst>
                              <p:cond delay="272500"/>
                            </p:stCondLst>
                            <p:childTnLst>
                              <p:par>
                                <p:cTn id="8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8" fill="hold">
                            <p:stCondLst>
                              <p:cond delay="273500"/>
                            </p:stCondLst>
                            <p:childTnLst>
                              <p:par>
                                <p:cTn id="8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1" fill="hold">
                            <p:stCondLst>
                              <p:cond delay="274500"/>
                            </p:stCondLst>
                            <p:childTnLst>
                              <p:par>
                                <p:cTn id="8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4" fill="hold">
                            <p:stCondLst>
                              <p:cond delay="275500"/>
                            </p:stCondLst>
                            <p:childTnLst>
                              <p:par>
                                <p:cTn id="8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7" fill="hold">
                            <p:stCondLst>
                              <p:cond delay="276500"/>
                            </p:stCondLst>
                            <p:childTnLst>
                              <p:par>
                                <p:cTn id="8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0" fill="hold">
                            <p:stCondLst>
                              <p:cond delay="277500"/>
                            </p:stCondLst>
                            <p:childTnLst>
                              <p:par>
                                <p:cTn id="8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3" fill="hold">
                            <p:stCondLst>
                              <p:cond delay="278500"/>
                            </p:stCondLst>
                            <p:childTnLst>
                              <p:par>
                                <p:cTn id="8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6" fill="hold">
                            <p:stCondLst>
                              <p:cond delay="279500"/>
                            </p:stCondLst>
                            <p:childTnLst>
                              <p:par>
                                <p:cTn id="8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9" fill="hold">
                            <p:stCondLst>
                              <p:cond delay="280500"/>
                            </p:stCondLst>
                            <p:childTnLst>
                              <p:par>
                                <p:cTn id="8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2" fill="hold">
                            <p:stCondLst>
                              <p:cond delay="281500"/>
                            </p:stCondLst>
                            <p:childTnLst>
                              <p:par>
                                <p:cTn id="8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5" fill="hold">
                            <p:stCondLst>
                              <p:cond delay="282500"/>
                            </p:stCondLst>
                            <p:childTnLst>
                              <p:par>
                                <p:cTn id="8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8" fill="hold">
                            <p:stCondLst>
                              <p:cond delay="283500"/>
                            </p:stCondLst>
                            <p:childTnLst>
                              <p:par>
                                <p:cTn id="8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1" fill="hold">
                            <p:stCondLst>
                              <p:cond delay="284500"/>
                            </p:stCondLst>
                            <p:childTnLst>
                              <p:par>
                                <p:cTn id="8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4" fill="hold">
                            <p:stCondLst>
                              <p:cond delay="285500"/>
                            </p:stCondLst>
                            <p:childTnLst>
                              <p:par>
                                <p:cTn id="8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7" fill="hold">
                            <p:stCondLst>
                              <p:cond delay="286500"/>
                            </p:stCondLst>
                            <p:childTnLst>
                              <p:par>
                                <p:cTn id="8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0" fill="hold">
                            <p:stCondLst>
                              <p:cond delay="287500"/>
                            </p:stCondLst>
                            <p:childTnLst>
                              <p:par>
                                <p:cTn id="8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3" fill="hold">
                            <p:stCondLst>
                              <p:cond delay="288500"/>
                            </p:stCondLst>
                            <p:childTnLst>
                              <p:par>
                                <p:cTn id="8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6" fill="hold">
                            <p:stCondLst>
                              <p:cond delay="289500"/>
                            </p:stCondLst>
                            <p:childTnLst>
                              <p:par>
                                <p:cTn id="8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9" fill="hold">
                            <p:stCondLst>
                              <p:cond delay="290500"/>
                            </p:stCondLst>
                            <p:childTnLst>
                              <p:par>
                                <p:cTn id="9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2" fill="hold">
                            <p:stCondLst>
                              <p:cond delay="291500"/>
                            </p:stCondLst>
                            <p:childTnLst>
                              <p:par>
                                <p:cTn id="9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5" fill="hold">
                            <p:stCondLst>
                              <p:cond delay="292500"/>
                            </p:stCondLst>
                            <p:childTnLst>
                              <p:par>
                                <p:cTn id="9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8" fill="hold">
                            <p:stCondLst>
                              <p:cond delay="293500"/>
                            </p:stCondLst>
                            <p:childTnLst>
                              <p:par>
                                <p:cTn id="9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1" fill="hold">
                            <p:stCondLst>
                              <p:cond delay="294500"/>
                            </p:stCondLst>
                            <p:childTnLst>
                              <p:par>
                                <p:cTn id="9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4" fill="hold">
                            <p:stCondLst>
                              <p:cond delay="295500"/>
                            </p:stCondLst>
                            <p:childTnLst>
                              <p:par>
                                <p:cTn id="9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7" fill="hold">
                            <p:stCondLst>
                              <p:cond delay="296500"/>
                            </p:stCondLst>
                            <p:childTnLst>
                              <p:par>
                                <p:cTn id="9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0" fill="hold">
                            <p:stCondLst>
                              <p:cond delay="297500"/>
                            </p:stCondLst>
                            <p:childTnLst>
                              <p:par>
                                <p:cTn id="9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3" fill="hold">
                            <p:stCondLst>
                              <p:cond delay="298500"/>
                            </p:stCondLst>
                            <p:childTnLst>
                              <p:par>
                                <p:cTn id="9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6" fill="hold">
                            <p:stCondLst>
                              <p:cond delay="299500"/>
                            </p:stCondLst>
                            <p:childTnLst>
                              <p:par>
                                <p:cTn id="9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5"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  <p:bldP spid="264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73" grpId="0" animBg="1"/>
      <p:bldP spid="274" grpId="0" animBg="1"/>
      <p:bldP spid="275" grpId="0" animBg="1"/>
      <p:bldP spid="276" grpId="0" animBg="1"/>
      <p:bldP spid="277" grpId="0" animBg="1"/>
      <p:bldP spid="278" grpId="0" animBg="1"/>
      <p:bldP spid="279" grpId="0" animBg="1"/>
      <p:bldP spid="280" grpId="0" animBg="1"/>
      <p:bldP spid="281" grpId="0" animBg="1"/>
      <p:bldP spid="282" grpId="0" animBg="1"/>
      <p:bldP spid="283" grpId="0" animBg="1"/>
      <p:bldP spid="284" grpId="0" animBg="1"/>
      <p:bldP spid="285" grpId="0" animBg="1"/>
      <p:bldP spid="286" grpId="0" animBg="1"/>
      <p:bldP spid="287" grpId="0" animBg="1"/>
      <p:bldP spid="288" grpId="0" animBg="1"/>
      <p:bldP spid="289" grpId="0" animBg="1"/>
      <p:bldP spid="290" grpId="0" animBg="1"/>
      <p:bldP spid="291" grpId="0" animBg="1"/>
      <p:bldP spid="292" grpId="0" animBg="1"/>
      <p:bldP spid="293" grpId="0" animBg="1"/>
      <p:bldP spid="294" grpId="0" animBg="1"/>
      <p:bldP spid="295" grpId="0" animBg="1"/>
      <p:bldP spid="296" grpId="0" animBg="1"/>
      <p:bldP spid="297" grpId="0" animBg="1"/>
      <p:bldP spid="298" grpId="0" animBg="1"/>
      <p:bldP spid="299" grpId="0" animBg="1"/>
      <p:bldP spid="300" grpId="0" animBg="1"/>
      <p:bldP spid="301" grpId="0" animBg="1"/>
      <p:bldP spid="302" grpId="0" animBg="1"/>
      <p:bldP spid="303" grpId="0" animBg="1"/>
      <p:bldP spid="304" grpId="0" animBg="1"/>
      <p:bldP spid="305" grpId="0" animBg="1"/>
      <p:bldP spid="306" grpId="0" animBg="1"/>
      <p:bldP spid="307" grpId="0" animBg="1"/>
      <p:bldP spid="308" grpId="0" animBg="1"/>
      <p:bldP spid="309" grpId="0" animBg="1"/>
      <p:bldP spid="310" grpId="0" animBg="1"/>
      <p:bldP spid="311" grpId="0" animBg="1"/>
      <p:bldP spid="312" grpId="0" animBg="1"/>
      <p:bldP spid="313" grpId="0" animBg="1"/>
      <p:bldP spid="314" grpId="0" animBg="1"/>
      <p:bldP spid="315" grpId="0" animBg="1"/>
      <p:bldP spid="319" grpId="0"/>
      <p:bldP spid="319" grpId="1"/>
      <p:bldP spid="317" grpId="0"/>
      <p:bldP spid="3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152400"/>
            <a:ext cx="9144000" cy="685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33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75841" y="838200"/>
            <a:ext cx="83823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2.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chất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cộng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nhân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tự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nhiên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5" name="Rectangle 12"/>
          <p:cNvSpPr txBox="1">
            <a:spLocks noChangeArrowheads="1"/>
          </p:cNvSpPr>
          <p:nvPr/>
        </p:nvSpPr>
        <p:spPr>
          <a:xfrm>
            <a:off x="76200" y="304800"/>
            <a:ext cx="8686800" cy="45720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Bài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3: CÁC PHÉP TÍNH TRONG TẬP HỢP SỐ TỰ NHIÊN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1447800"/>
            <a:ext cx="8229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hoán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a + b = b + a</a:t>
            </a:r>
          </a:p>
          <a:p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a.b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b.a</a:t>
            </a:r>
            <a:endParaRPr lang="en-US" sz="28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(a + b) + c = a + (b + c)</a:t>
            </a:r>
          </a:p>
          <a:p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a.b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).c = a.(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b.c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a. (b + c) =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a.b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a.c</a:t>
            </a:r>
            <a:endParaRPr lang="en-US" sz="28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0,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</a:t>
            </a:r>
          </a:p>
          <a:p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a + 0 = a</a:t>
            </a:r>
          </a:p>
          <a:p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a.1 + a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child001 - 04 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-38099"/>
            <a:ext cx="1143000" cy="1116013"/>
          </a:xfrm>
          <a:prstGeom prst="rect">
            <a:avLst/>
          </a:prstGeom>
          <a:noFill/>
        </p:spPr>
      </p:pic>
      <p:pic>
        <p:nvPicPr>
          <p:cNvPr id="10" name="Picture 3" descr="child001 - 04 0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74065" y="-76200"/>
            <a:ext cx="769937" cy="1219200"/>
          </a:xfrm>
          <a:prstGeom prst="rect">
            <a:avLst/>
          </a:prstGeom>
          <a:noFill/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1600"/>
            <a:ext cx="788894" cy="8363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152400"/>
            <a:ext cx="9144000" cy="685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33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5841" y="914400"/>
            <a:ext cx="83823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2.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chất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cộng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nhân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tự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nhiên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8" name="Rectangle 12"/>
          <p:cNvSpPr txBox="1">
            <a:spLocks noChangeArrowheads="1"/>
          </p:cNvSpPr>
          <p:nvPr/>
        </p:nvSpPr>
        <p:spPr>
          <a:xfrm>
            <a:off x="76200" y="304800"/>
            <a:ext cx="8686800" cy="45720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Bài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3: CÁC PHÉP TÍNH TRONG TẬP HỢP SỐ TỰ NHIÊN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52600" y="2011740"/>
            <a:ext cx="5943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 = 11 . ( 1 + 3 + 7 + 9) + 89 . (1 + 3 + 7 + 9)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 = (1 + 3 + 7 + 9) . (11+ 89)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 = 20 . 100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 = 2000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" y="4267200"/>
            <a:ext cx="4191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a) 1234.9  = 1234.(10 – 1)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= 1234.10 – 1234.1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= 12340 – 1234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= 11106</a:t>
            </a:r>
          </a:p>
        </p:txBody>
      </p:sp>
      <p:pic>
        <p:nvPicPr>
          <p:cNvPr id="12" name="Picture 2" descr="child001 - 04 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-38099"/>
            <a:ext cx="1143000" cy="1116013"/>
          </a:xfrm>
          <a:prstGeom prst="rect">
            <a:avLst/>
          </a:prstGeom>
          <a:noFill/>
        </p:spPr>
      </p:pic>
      <p:pic>
        <p:nvPicPr>
          <p:cNvPr id="13" name="Picture 3" descr="child001 - 04 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74065" y="-76200"/>
            <a:ext cx="769937" cy="1219200"/>
          </a:xfrm>
          <a:prstGeom prst="rect">
            <a:avLst/>
          </a:prstGeom>
          <a:noFill/>
        </p:spPr>
      </p:pic>
      <p:sp>
        <p:nvSpPr>
          <p:cNvPr id="11" name="Pentagon 10"/>
          <p:cNvSpPr/>
          <p:nvPr/>
        </p:nvSpPr>
        <p:spPr>
          <a:xfrm>
            <a:off x="0" y="1447800"/>
            <a:ext cx="1993900" cy="468770"/>
          </a:xfrm>
          <a:prstGeom prst="homePlat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 err="1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Thực</a:t>
            </a:r>
            <a:r>
              <a:rPr lang="en-US" altLang="en-US" sz="2400" b="1" dirty="0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hành</a:t>
            </a:r>
            <a:r>
              <a:rPr lang="en-US" altLang="en-US" sz="2400" b="1" dirty="0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 </a:t>
            </a:r>
            <a:r>
              <a:rPr lang="en-US" altLang="en-US" sz="2400" b="1" dirty="0" smtClean="0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2 </a:t>
            </a:r>
            <a:endParaRPr lang="en-US" altLang="en-US" sz="2400" b="1" dirty="0">
              <a:solidFill>
                <a:srgbClr val="A8289F"/>
              </a:solidFill>
              <a:latin typeface="Times New Roman" pitchFamily="18" charset="0"/>
              <a:ea typeface="Cambria Math" panose="02040503050406030204" pitchFamily="18" charset="0"/>
              <a:cs typeface="Times New Roman" pitchFamily="18" charset="0"/>
            </a:endParaRPr>
          </a:p>
        </p:txBody>
      </p:sp>
      <p:sp>
        <p:nvSpPr>
          <p:cNvPr id="14" name="Pentagon 13"/>
          <p:cNvSpPr/>
          <p:nvPr/>
        </p:nvSpPr>
        <p:spPr>
          <a:xfrm>
            <a:off x="0" y="3505200"/>
            <a:ext cx="1993900" cy="468770"/>
          </a:xfrm>
          <a:prstGeom prst="homePlat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 err="1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Thực</a:t>
            </a:r>
            <a:r>
              <a:rPr lang="en-US" altLang="en-US" sz="2400" b="1" dirty="0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hành</a:t>
            </a:r>
            <a:r>
              <a:rPr lang="en-US" altLang="en-US" sz="2400" b="1" dirty="0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 </a:t>
            </a:r>
            <a:r>
              <a:rPr lang="en-US" altLang="en-US" sz="2400" b="1" dirty="0" smtClean="0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3 </a:t>
            </a:r>
            <a:endParaRPr lang="en-US" altLang="en-US" sz="2400" b="1" dirty="0">
              <a:solidFill>
                <a:srgbClr val="A8289F"/>
              </a:solidFill>
              <a:latin typeface="Times New Roman" pitchFamily="18" charset="0"/>
              <a:ea typeface="Cambria Math" panose="02040503050406030204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95800" y="4267200"/>
            <a:ext cx="4648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 1234.99  = 1234.(100 – 1)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= 1234.100 – 1234.1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= 123400 – 1234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=  122166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2743200" y="14478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24200" y="35052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 animBg="1"/>
      <p:bldP spid="14" grpId="0" animBg="1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hild001 - 04 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-38099"/>
            <a:ext cx="1143000" cy="1116013"/>
          </a:xfrm>
          <a:prstGeom prst="rect">
            <a:avLst/>
          </a:prstGeom>
          <a:noFill/>
        </p:spPr>
      </p:pic>
      <p:pic>
        <p:nvPicPr>
          <p:cNvPr id="5" name="Picture 3" descr="child001 - 04 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74065" y="-76200"/>
            <a:ext cx="769937" cy="1219200"/>
          </a:xfrm>
          <a:prstGeom prst="rect">
            <a:avLst/>
          </a:prstGeom>
          <a:noFill/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152400"/>
            <a:ext cx="9144000" cy="685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33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5841" y="838200"/>
            <a:ext cx="46217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3.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trừ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chia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hết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8" name="Rectangle 12"/>
          <p:cNvSpPr txBox="1">
            <a:spLocks noChangeArrowheads="1"/>
          </p:cNvSpPr>
          <p:nvPr/>
        </p:nvSpPr>
        <p:spPr>
          <a:xfrm>
            <a:off x="76200" y="304800"/>
            <a:ext cx="8686800" cy="45720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Bài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3: CÁC PHÉP TÍNH TRONG TẬP HỢP SỐ TỰ NHIÊN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1371600"/>
            <a:ext cx="8382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200000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80000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lượm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vụn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20000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54249" y="4461808"/>
            <a:ext cx="573715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200000 – 80000 = 120000 (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120000 : 20000 = 6  (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child001 - 04 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-38099"/>
            <a:ext cx="1143000" cy="1116013"/>
          </a:xfrm>
          <a:prstGeom prst="rect">
            <a:avLst/>
          </a:prstGeom>
          <a:noFill/>
        </p:spPr>
      </p:pic>
      <p:pic>
        <p:nvPicPr>
          <p:cNvPr id="12" name="Picture 3" descr="child001 - 04 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74065" y="-76200"/>
            <a:ext cx="769937" cy="1219200"/>
          </a:xfrm>
          <a:prstGeom prst="rect">
            <a:avLst/>
          </a:prstGeom>
          <a:noFill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1600"/>
            <a:ext cx="739030" cy="73903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3200400" y="38862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</TotalTime>
  <Words>1368</Words>
  <Application>Microsoft Office PowerPoint</Application>
  <PresentationFormat>On-screen Show (4:3)</PresentationFormat>
  <Paragraphs>430</Paragraphs>
  <Slides>14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.VnArial</vt:lpstr>
      <vt:lpstr>Arial</vt:lpstr>
      <vt:lpstr>Calibri</vt:lpstr>
      <vt:lpstr>Cambria Math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Bài 3: CÁC PHÉP TÍNH TRONG TẬP HỢP SỐ TỰ NHIÊN</vt:lpstr>
      <vt:lpstr>Bài 3: CÁC PHÉP TÍNH TRONG TẬP HỢP SỐ TỰ NHIÊN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thuvienhoclieu.com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>thuvienhoclieu.com</dc:creator>
  <cp:keywords>thuvienhoclieu.com</cp:keywords>
  <dc:description>thuvienhoclieu.com</dc:description>
  <cp:lastModifiedBy>ngthuong1503@gmail.com</cp:lastModifiedBy>
  <cp:revision>5</cp:revision>
  <dcterms:created xsi:type="dcterms:W3CDTF">2021-08-10T02:24:18Z</dcterms:created>
  <dcterms:modified xsi:type="dcterms:W3CDTF">2025-02-25T01:03:16Z</dcterms:modified>
</cp:coreProperties>
</file>