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4" r:id="rId1"/>
  </p:sldMasterIdLst>
  <p:notesMasterIdLst>
    <p:notesMasterId r:id="rId28"/>
  </p:notesMasterIdLst>
  <p:sldIdLst>
    <p:sldId id="333" r:id="rId2"/>
    <p:sldId id="308" r:id="rId3"/>
    <p:sldId id="325" r:id="rId4"/>
    <p:sldId id="326" r:id="rId5"/>
    <p:sldId id="327" r:id="rId6"/>
    <p:sldId id="256" r:id="rId7"/>
    <p:sldId id="260" r:id="rId8"/>
    <p:sldId id="300" r:id="rId9"/>
    <p:sldId id="301" r:id="rId10"/>
    <p:sldId id="302" r:id="rId11"/>
    <p:sldId id="329" r:id="rId12"/>
    <p:sldId id="305" r:id="rId13"/>
    <p:sldId id="303" r:id="rId14"/>
    <p:sldId id="304" r:id="rId15"/>
    <p:sldId id="309" r:id="rId16"/>
    <p:sldId id="310" r:id="rId17"/>
    <p:sldId id="313" r:id="rId18"/>
    <p:sldId id="318" r:id="rId19"/>
    <p:sldId id="314" r:id="rId20"/>
    <p:sldId id="315" r:id="rId21"/>
    <p:sldId id="311" r:id="rId22"/>
    <p:sldId id="312" r:id="rId23"/>
    <p:sldId id="331" r:id="rId24"/>
    <p:sldId id="332" r:id="rId25"/>
    <p:sldId id="287" r:id="rId26"/>
    <p:sldId id="328" r:id="rId2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FF9933"/>
    <a:srgbClr val="FFCC00"/>
    <a:srgbClr val="FF9900"/>
    <a:srgbClr val="000510"/>
    <a:srgbClr val="3333CC"/>
    <a:srgbClr val="66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1EBBBCC-DAD2-459C-BE2E-F6DE35CF9A28}" styleName="Dark Style 2 - Accent 3/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580" autoAdjust="0"/>
    <p:restoredTop sz="94660"/>
  </p:normalViewPr>
  <p:slideViewPr>
    <p:cSldViewPr snapToGrid="0">
      <p:cViewPr varScale="1">
        <p:scale>
          <a:sx n="67" d="100"/>
          <a:sy n="67" d="100"/>
        </p:scale>
        <p:origin x="396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73DF52-8E4D-47F1-8CDE-EAFC3F300A50}" type="datetimeFigureOut">
              <a:rPr lang="en-US" smtClean="0"/>
              <a:t>25/02/202525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8469A90-AAB9-4B7B-ADF1-1E800D8202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86418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7" name="Google Shape;847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48" name="Google Shape;848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04543222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>
            <a:extLst>
              <a:ext uri="{FF2B5EF4-FFF2-40B4-BE49-F238E27FC236}">
                <a16:creationId xmlns="" xmlns:a16="http://schemas.microsoft.com/office/drawing/2014/main" id="{FEDB7CE4-28DD-4FD1-8DCD-4B0D53E06CC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D740FE26-4C64-417C-B2EC-29B2A2AA3302}" type="slidenum">
              <a:rPr lang="en-US" altLang="en-US" b="0">
                <a:latin typeface="Arial" panose="020B0604020202020204" pitchFamily="34" charset="0"/>
              </a:rPr>
              <a:pPr/>
              <a:t>15</a:t>
            </a:fld>
            <a:endParaRPr lang="en-US" altLang="en-US" b="0">
              <a:latin typeface="Arial" panose="020B0604020202020204" pitchFamily="34" charset="0"/>
            </a:endParaRPr>
          </a:p>
        </p:txBody>
      </p:sp>
      <p:sp>
        <p:nvSpPr>
          <p:cNvPr id="25603" name="Rectangle 2">
            <a:extLst>
              <a:ext uri="{FF2B5EF4-FFF2-40B4-BE49-F238E27FC236}">
                <a16:creationId xmlns="" xmlns:a16="http://schemas.microsoft.com/office/drawing/2014/main" id="{76112C2E-C0D6-4F6F-AEB0-D267612BF77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>
            <a:extLst>
              <a:ext uri="{FF2B5EF4-FFF2-40B4-BE49-F238E27FC236}">
                <a16:creationId xmlns="" xmlns:a16="http://schemas.microsoft.com/office/drawing/2014/main" id="{A30FD0F5-A74F-4805-9F4A-6A32ABF35F0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4541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>
            <a:extLst>
              <a:ext uri="{FF2B5EF4-FFF2-40B4-BE49-F238E27FC236}">
                <a16:creationId xmlns="" xmlns:a16="http://schemas.microsoft.com/office/drawing/2014/main" id="{FEDB7CE4-28DD-4FD1-8DCD-4B0D53E06CC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D740FE26-4C64-417C-B2EC-29B2A2AA3302}" type="slidenum">
              <a:rPr lang="en-US" altLang="en-US" b="0">
                <a:latin typeface="Arial" panose="020B0604020202020204" pitchFamily="34" charset="0"/>
              </a:rPr>
              <a:pPr/>
              <a:t>16</a:t>
            </a:fld>
            <a:endParaRPr lang="en-US" altLang="en-US" b="0">
              <a:latin typeface="Arial" panose="020B0604020202020204" pitchFamily="34" charset="0"/>
            </a:endParaRPr>
          </a:p>
        </p:txBody>
      </p:sp>
      <p:sp>
        <p:nvSpPr>
          <p:cNvPr id="25603" name="Rectangle 2">
            <a:extLst>
              <a:ext uri="{FF2B5EF4-FFF2-40B4-BE49-F238E27FC236}">
                <a16:creationId xmlns="" xmlns:a16="http://schemas.microsoft.com/office/drawing/2014/main" id="{76112C2E-C0D6-4F6F-AEB0-D267612BF77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>
            <a:extLst>
              <a:ext uri="{FF2B5EF4-FFF2-40B4-BE49-F238E27FC236}">
                <a16:creationId xmlns="" xmlns:a16="http://schemas.microsoft.com/office/drawing/2014/main" id="{A30FD0F5-A74F-4805-9F4A-6A32ABF35F0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9249749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>
            <a:extLst>
              <a:ext uri="{FF2B5EF4-FFF2-40B4-BE49-F238E27FC236}">
                <a16:creationId xmlns="" xmlns:a16="http://schemas.microsoft.com/office/drawing/2014/main" id="{FEDB7CE4-28DD-4FD1-8DCD-4B0D53E06CC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D740FE26-4C64-417C-B2EC-29B2A2AA3302}" type="slidenum">
              <a:rPr lang="en-US" altLang="en-US" b="0">
                <a:latin typeface="Arial" panose="020B0604020202020204" pitchFamily="34" charset="0"/>
              </a:rPr>
              <a:pPr/>
              <a:t>17</a:t>
            </a:fld>
            <a:endParaRPr lang="en-US" altLang="en-US" b="0">
              <a:latin typeface="Arial" panose="020B0604020202020204" pitchFamily="34" charset="0"/>
            </a:endParaRPr>
          </a:p>
        </p:txBody>
      </p:sp>
      <p:sp>
        <p:nvSpPr>
          <p:cNvPr id="25603" name="Rectangle 2">
            <a:extLst>
              <a:ext uri="{FF2B5EF4-FFF2-40B4-BE49-F238E27FC236}">
                <a16:creationId xmlns="" xmlns:a16="http://schemas.microsoft.com/office/drawing/2014/main" id="{76112C2E-C0D6-4F6F-AEB0-D267612BF77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>
            <a:extLst>
              <a:ext uri="{FF2B5EF4-FFF2-40B4-BE49-F238E27FC236}">
                <a16:creationId xmlns="" xmlns:a16="http://schemas.microsoft.com/office/drawing/2014/main" id="{A30FD0F5-A74F-4805-9F4A-6A32ABF35F0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8002725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>
            <a:extLst>
              <a:ext uri="{FF2B5EF4-FFF2-40B4-BE49-F238E27FC236}">
                <a16:creationId xmlns="" xmlns:a16="http://schemas.microsoft.com/office/drawing/2014/main" id="{FEDB7CE4-28DD-4FD1-8DCD-4B0D53E06CC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D740FE26-4C64-417C-B2EC-29B2A2AA3302}" type="slidenum">
              <a:rPr lang="en-US" altLang="en-US" b="0">
                <a:latin typeface="Arial" panose="020B0604020202020204" pitchFamily="34" charset="0"/>
              </a:rPr>
              <a:pPr/>
              <a:t>18</a:t>
            </a:fld>
            <a:endParaRPr lang="en-US" altLang="en-US" b="0">
              <a:latin typeface="Arial" panose="020B0604020202020204" pitchFamily="34" charset="0"/>
            </a:endParaRPr>
          </a:p>
        </p:txBody>
      </p:sp>
      <p:sp>
        <p:nvSpPr>
          <p:cNvPr id="25603" name="Rectangle 2">
            <a:extLst>
              <a:ext uri="{FF2B5EF4-FFF2-40B4-BE49-F238E27FC236}">
                <a16:creationId xmlns="" xmlns:a16="http://schemas.microsoft.com/office/drawing/2014/main" id="{76112C2E-C0D6-4F6F-AEB0-D267612BF77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>
            <a:extLst>
              <a:ext uri="{FF2B5EF4-FFF2-40B4-BE49-F238E27FC236}">
                <a16:creationId xmlns="" xmlns:a16="http://schemas.microsoft.com/office/drawing/2014/main" id="{A30FD0F5-A74F-4805-9F4A-6A32ABF35F0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8183635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>
            <a:extLst>
              <a:ext uri="{FF2B5EF4-FFF2-40B4-BE49-F238E27FC236}">
                <a16:creationId xmlns="" xmlns:a16="http://schemas.microsoft.com/office/drawing/2014/main" id="{FEDB7CE4-28DD-4FD1-8DCD-4B0D53E06CC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D740FE26-4C64-417C-B2EC-29B2A2AA3302}" type="slidenum">
              <a:rPr lang="en-US" altLang="en-US" b="0">
                <a:latin typeface="Arial" panose="020B0604020202020204" pitchFamily="34" charset="0"/>
              </a:rPr>
              <a:pPr/>
              <a:t>19</a:t>
            </a:fld>
            <a:endParaRPr lang="en-US" altLang="en-US" b="0">
              <a:latin typeface="Arial" panose="020B0604020202020204" pitchFamily="34" charset="0"/>
            </a:endParaRPr>
          </a:p>
        </p:txBody>
      </p:sp>
      <p:sp>
        <p:nvSpPr>
          <p:cNvPr id="25603" name="Rectangle 2">
            <a:extLst>
              <a:ext uri="{FF2B5EF4-FFF2-40B4-BE49-F238E27FC236}">
                <a16:creationId xmlns="" xmlns:a16="http://schemas.microsoft.com/office/drawing/2014/main" id="{76112C2E-C0D6-4F6F-AEB0-D267612BF77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>
            <a:extLst>
              <a:ext uri="{FF2B5EF4-FFF2-40B4-BE49-F238E27FC236}">
                <a16:creationId xmlns="" xmlns:a16="http://schemas.microsoft.com/office/drawing/2014/main" id="{A30FD0F5-A74F-4805-9F4A-6A32ABF35F0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8246108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>
            <a:extLst>
              <a:ext uri="{FF2B5EF4-FFF2-40B4-BE49-F238E27FC236}">
                <a16:creationId xmlns="" xmlns:a16="http://schemas.microsoft.com/office/drawing/2014/main" id="{FEDB7CE4-28DD-4FD1-8DCD-4B0D53E06CC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D740FE26-4C64-417C-B2EC-29B2A2AA3302}" type="slidenum">
              <a:rPr lang="en-US" altLang="en-US" b="0">
                <a:latin typeface="Arial" panose="020B0604020202020204" pitchFamily="34" charset="0"/>
              </a:rPr>
              <a:pPr/>
              <a:t>20</a:t>
            </a:fld>
            <a:endParaRPr lang="en-US" altLang="en-US" b="0">
              <a:latin typeface="Arial" panose="020B0604020202020204" pitchFamily="34" charset="0"/>
            </a:endParaRPr>
          </a:p>
        </p:txBody>
      </p:sp>
      <p:sp>
        <p:nvSpPr>
          <p:cNvPr id="25603" name="Rectangle 2">
            <a:extLst>
              <a:ext uri="{FF2B5EF4-FFF2-40B4-BE49-F238E27FC236}">
                <a16:creationId xmlns="" xmlns:a16="http://schemas.microsoft.com/office/drawing/2014/main" id="{76112C2E-C0D6-4F6F-AEB0-D267612BF77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>
            <a:extLst>
              <a:ext uri="{FF2B5EF4-FFF2-40B4-BE49-F238E27FC236}">
                <a16:creationId xmlns="" xmlns:a16="http://schemas.microsoft.com/office/drawing/2014/main" id="{A30FD0F5-A74F-4805-9F4A-6A32ABF35F0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9031950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>
            <a:extLst>
              <a:ext uri="{FF2B5EF4-FFF2-40B4-BE49-F238E27FC236}">
                <a16:creationId xmlns="" xmlns:a16="http://schemas.microsoft.com/office/drawing/2014/main" id="{FEDB7CE4-28DD-4FD1-8DCD-4B0D53E06CC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D740FE26-4C64-417C-B2EC-29B2A2AA3302}" type="slidenum">
              <a:rPr lang="en-US" altLang="en-US" b="0">
                <a:latin typeface="Arial" panose="020B0604020202020204" pitchFamily="34" charset="0"/>
              </a:rPr>
              <a:pPr/>
              <a:t>21</a:t>
            </a:fld>
            <a:endParaRPr lang="en-US" altLang="en-US" b="0">
              <a:latin typeface="Arial" panose="020B0604020202020204" pitchFamily="34" charset="0"/>
            </a:endParaRPr>
          </a:p>
        </p:txBody>
      </p:sp>
      <p:sp>
        <p:nvSpPr>
          <p:cNvPr id="25603" name="Rectangle 2">
            <a:extLst>
              <a:ext uri="{FF2B5EF4-FFF2-40B4-BE49-F238E27FC236}">
                <a16:creationId xmlns="" xmlns:a16="http://schemas.microsoft.com/office/drawing/2014/main" id="{76112C2E-C0D6-4F6F-AEB0-D267612BF77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>
            <a:extLst>
              <a:ext uri="{FF2B5EF4-FFF2-40B4-BE49-F238E27FC236}">
                <a16:creationId xmlns="" xmlns:a16="http://schemas.microsoft.com/office/drawing/2014/main" id="{A30FD0F5-A74F-4805-9F4A-6A32ABF35F0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34234404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>
            <a:extLst>
              <a:ext uri="{FF2B5EF4-FFF2-40B4-BE49-F238E27FC236}">
                <a16:creationId xmlns="" xmlns:a16="http://schemas.microsoft.com/office/drawing/2014/main" id="{FEDB7CE4-28DD-4FD1-8DCD-4B0D53E06CC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D740FE26-4C64-417C-B2EC-29B2A2AA3302}" type="slidenum">
              <a:rPr lang="en-US" altLang="en-US" b="0">
                <a:latin typeface="Arial" panose="020B0604020202020204" pitchFamily="34" charset="0"/>
              </a:rPr>
              <a:pPr/>
              <a:t>22</a:t>
            </a:fld>
            <a:endParaRPr lang="en-US" altLang="en-US" b="0">
              <a:latin typeface="Arial" panose="020B0604020202020204" pitchFamily="34" charset="0"/>
            </a:endParaRPr>
          </a:p>
        </p:txBody>
      </p:sp>
      <p:sp>
        <p:nvSpPr>
          <p:cNvPr id="25603" name="Rectangle 2">
            <a:extLst>
              <a:ext uri="{FF2B5EF4-FFF2-40B4-BE49-F238E27FC236}">
                <a16:creationId xmlns="" xmlns:a16="http://schemas.microsoft.com/office/drawing/2014/main" id="{76112C2E-C0D6-4F6F-AEB0-D267612BF77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>
            <a:extLst>
              <a:ext uri="{FF2B5EF4-FFF2-40B4-BE49-F238E27FC236}">
                <a16:creationId xmlns="" xmlns:a16="http://schemas.microsoft.com/office/drawing/2014/main" id="{A30FD0F5-A74F-4805-9F4A-6A32ABF35F0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09451776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>
            <a:extLst>
              <a:ext uri="{FF2B5EF4-FFF2-40B4-BE49-F238E27FC236}">
                <a16:creationId xmlns="" xmlns:a16="http://schemas.microsoft.com/office/drawing/2014/main" id="{FEDB7CE4-28DD-4FD1-8DCD-4B0D53E06CC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D740FE26-4C64-417C-B2EC-29B2A2AA3302}" type="slidenum">
              <a:rPr lang="en-US" altLang="en-US" b="0">
                <a:latin typeface="Arial" panose="020B0604020202020204" pitchFamily="34" charset="0"/>
              </a:rPr>
              <a:pPr/>
              <a:t>23</a:t>
            </a:fld>
            <a:endParaRPr lang="en-US" altLang="en-US" b="0">
              <a:latin typeface="Arial" panose="020B0604020202020204" pitchFamily="34" charset="0"/>
            </a:endParaRPr>
          </a:p>
        </p:txBody>
      </p:sp>
      <p:sp>
        <p:nvSpPr>
          <p:cNvPr id="25603" name="Rectangle 2">
            <a:extLst>
              <a:ext uri="{FF2B5EF4-FFF2-40B4-BE49-F238E27FC236}">
                <a16:creationId xmlns="" xmlns:a16="http://schemas.microsoft.com/office/drawing/2014/main" id="{76112C2E-C0D6-4F6F-AEB0-D267612BF77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>
            <a:extLst>
              <a:ext uri="{FF2B5EF4-FFF2-40B4-BE49-F238E27FC236}">
                <a16:creationId xmlns="" xmlns:a16="http://schemas.microsoft.com/office/drawing/2014/main" id="{A30FD0F5-A74F-4805-9F4A-6A32ABF35F0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66763064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>
            <a:extLst>
              <a:ext uri="{FF2B5EF4-FFF2-40B4-BE49-F238E27FC236}">
                <a16:creationId xmlns="" xmlns:a16="http://schemas.microsoft.com/office/drawing/2014/main" id="{FEDB7CE4-28DD-4FD1-8DCD-4B0D53E06CC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D740FE26-4C64-417C-B2EC-29B2A2AA3302}" type="slidenum">
              <a:rPr lang="en-US" altLang="en-US" b="0">
                <a:latin typeface="Arial" panose="020B0604020202020204" pitchFamily="34" charset="0"/>
              </a:rPr>
              <a:pPr/>
              <a:t>24</a:t>
            </a:fld>
            <a:endParaRPr lang="en-US" altLang="en-US" b="0">
              <a:latin typeface="Arial" panose="020B0604020202020204" pitchFamily="34" charset="0"/>
            </a:endParaRPr>
          </a:p>
        </p:txBody>
      </p:sp>
      <p:sp>
        <p:nvSpPr>
          <p:cNvPr id="25603" name="Rectangle 2">
            <a:extLst>
              <a:ext uri="{FF2B5EF4-FFF2-40B4-BE49-F238E27FC236}">
                <a16:creationId xmlns="" xmlns:a16="http://schemas.microsoft.com/office/drawing/2014/main" id="{76112C2E-C0D6-4F6F-AEB0-D267612BF77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>
            <a:extLst>
              <a:ext uri="{FF2B5EF4-FFF2-40B4-BE49-F238E27FC236}">
                <a16:creationId xmlns="" xmlns:a16="http://schemas.microsoft.com/office/drawing/2014/main" id="{A30FD0F5-A74F-4805-9F4A-6A32ABF35F0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0903687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3" name="Google Shape;1083;g84f0d948b6_0_49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84" name="Google Shape;1084;g84f0d948b6_0_49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275159753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4" name="Google Shape;1904;g84f0d948b6_0_7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05" name="Google Shape;1905;g84f0d948b6_0_71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02619621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>
            <a:extLst>
              <a:ext uri="{FF2B5EF4-FFF2-40B4-BE49-F238E27FC236}">
                <a16:creationId xmlns="" xmlns:a16="http://schemas.microsoft.com/office/drawing/2014/main" id="{FEDB7CE4-28DD-4FD1-8DCD-4B0D53E06CC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D740FE26-4C64-417C-B2EC-29B2A2AA3302}" type="slidenum">
              <a:rPr lang="en-US" altLang="en-US" b="0">
                <a:latin typeface="Arial" panose="020B0604020202020204" pitchFamily="34" charset="0"/>
              </a:rPr>
              <a:pPr/>
              <a:t>8</a:t>
            </a:fld>
            <a:endParaRPr lang="en-US" altLang="en-US" b="0">
              <a:latin typeface="Arial" panose="020B0604020202020204" pitchFamily="34" charset="0"/>
            </a:endParaRPr>
          </a:p>
        </p:txBody>
      </p:sp>
      <p:sp>
        <p:nvSpPr>
          <p:cNvPr id="25603" name="Rectangle 2">
            <a:extLst>
              <a:ext uri="{FF2B5EF4-FFF2-40B4-BE49-F238E27FC236}">
                <a16:creationId xmlns="" xmlns:a16="http://schemas.microsoft.com/office/drawing/2014/main" id="{76112C2E-C0D6-4F6F-AEB0-D267612BF77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>
            <a:extLst>
              <a:ext uri="{FF2B5EF4-FFF2-40B4-BE49-F238E27FC236}">
                <a16:creationId xmlns="" xmlns:a16="http://schemas.microsoft.com/office/drawing/2014/main" id="{A30FD0F5-A74F-4805-9F4A-6A32ABF35F0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5892231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>
            <a:extLst>
              <a:ext uri="{FF2B5EF4-FFF2-40B4-BE49-F238E27FC236}">
                <a16:creationId xmlns="" xmlns:a16="http://schemas.microsoft.com/office/drawing/2014/main" id="{FEDB7CE4-28DD-4FD1-8DCD-4B0D53E06CC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D740FE26-4C64-417C-B2EC-29B2A2AA3302}" type="slidenum">
              <a:rPr lang="en-US" altLang="en-US" b="0">
                <a:latin typeface="Arial" panose="020B0604020202020204" pitchFamily="34" charset="0"/>
              </a:rPr>
              <a:pPr/>
              <a:t>9</a:t>
            </a:fld>
            <a:endParaRPr lang="en-US" altLang="en-US" b="0">
              <a:latin typeface="Arial" panose="020B0604020202020204" pitchFamily="34" charset="0"/>
            </a:endParaRPr>
          </a:p>
        </p:txBody>
      </p:sp>
      <p:sp>
        <p:nvSpPr>
          <p:cNvPr id="25603" name="Rectangle 2">
            <a:extLst>
              <a:ext uri="{FF2B5EF4-FFF2-40B4-BE49-F238E27FC236}">
                <a16:creationId xmlns="" xmlns:a16="http://schemas.microsoft.com/office/drawing/2014/main" id="{76112C2E-C0D6-4F6F-AEB0-D267612BF77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>
            <a:extLst>
              <a:ext uri="{FF2B5EF4-FFF2-40B4-BE49-F238E27FC236}">
                <a16:creationId xmlns="" xmlns:a16="http://schemas.microsoft.com/office/drawing/2014/main" id="{A30FD0F5-A74F-4805-9F4A-6A32ABF35F0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0940340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>
            <a:extLst>
              <a:ext uri="{FF2B5EF4-FFF2-40B4-BE49-F238E27FC236}">
                <a16:creationId xmlns="" xmlns:a16="http://schemas.microsoft.com/office/drawing/2014/main" id="{FEDB7CE4-28DD-4FD1-8DCD-4B0D53E06CC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D740FE26-4C64-417C-B2EC-29B2A2AA3302}" type="slidenum">
              <a:rPr lang="en-US" altLang="en-US" b="0">
                <a:latin typeface="Arial" panose="020B0604020202020204" pitchFamily="34" charset="0"/>
              </a:rPr>
              <a:pPr/>
              <a:t>10</a:t>
            </a:fld>
            <a:endParaRPr lang="en-US" altLang="en-US" b="0">
              <a:latin typeface="Arial" panose="020B0604020202020204" pitchFamily="34" charset="0"/>
            </a:endParaRPr>
          </a:p>
        </p:txBody>
      </p:sp>
      <p:sp>
        <p:nvSpPr>
          <p:cNvPr id="25603" name="Rectangle 2">
            <a:extLst>
              <a:ext uri="{FF2B5EF4-FFF2-40B4-BE49-F238E27FC236}">
                <a16:creationId xmlns="" xmlns:a16="http://schemas.microsoft.com/office/drawing/2014/main" id="{76112C2E-C0D6-4F6F-AEB0-D267612BF77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>
            <a:extLst>
              <a:ext uri="{FF2B5EF4-FFF2-40B4-BE49-F238E27FC236}">
                <a16:creationId xmlns="" xmlns:a16="http://schemas.microsoft.com/office/drawing/2014/main" id="{A30FD0F5-A74F-4805-9F4A-6A32ABF35F0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7247933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>
            <a:extLst>
              <a:ext uri="{FF2B5EF4-FFF2-40B4-BE49-F238E27FC236}">
                <a16:creationId xmlns="" xmlns:a16="http://schemas.microsoft.com/office/drawing/2014/main" id="{FEDB7CE4-28DD-4FD1-8DCD-4B0D53E06CC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D740FE26-4C64-417C-B2EC-29B2A2AA3302}" type="slidenum">
              <a:rPr lang="en-US" altLang="en-US" b="0">
                <a:latin typeface="Arial" panose="020B0604020202020204" pitchFamily="34" charset="0"/>
              </a:rPr>
              <a:pPr/>
              <a:t>11</a:t>
            </a:fld>
            <a:endParaRPr lang="en-US" altLang="en-US" b="0">
              <a:latin typeface="Arial" panose="020B0604020202020204" pitchFamily="34" charset="0"/>
            </a:endParaRPr>
          </a:p>
        </p:txBody>
      </p:sp>
      <p:sp>
        <p:nvSpPr>
          <p:cNvPr id="25603" name="Rectangle 2">
            <a:extLst>
              <a:ext uri="{FF2B5EF4-FFF2-40B4-BE49-F238E27FC236}">
                <a16:creationId xmlns="" xmlns:a16="http://schemas.microsoft.com/office/drawing/2014/main" id="{76112C2E-C0D6-4F6F-AEB0-D267612BF77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>
            <a:extLst>
              <a:ext uri="{FF2B5EF4-FFF2-40B4-BE49-F238E27FC236}">
                <a16:creationId xmlns="" xmlns:a16="http://schemas.microsoft.com/office/drawing/2014/main" id="{A30FD0F5-A74F-4805-9F4A-6A32ABF35F0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2023044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>
            <a:extLst>
              <a:ext uri="{FF2B5EF4-FFF2-40B4-BE49-F238E27FC236}">
                <a16:creationId xmlns="" xmlns:a16="http://schemas.microsoft.com/office/drawing/2014/main" id="{FEDB7CE4-28DD-4FD1-8DCD-4B0D53E06CC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D740FE26-4C64-417C-B2EC-29B2A2AA3302}" type="slidenum">
              <a:rPr lang="en-US" altLang="en-US" b="0">
                <a:latin typeface="Arial" panose="020B0604020202020204" pitchFamily="34" charset="0"/>
              </a:rPr>
              <a:pPr/>
              <a:t>12</a:t>
            </a:fld>
            <a:endParaRPr lang="en-US" altLang="en-US" b="0">
              <a:latin typeface="Arial" panose="020B0604020202020204" pitchFamily="34" charset="0"/>
            </a:endParaRPr>
          </a:p>
        </p:txBody>
      </p:sp>
      <p:sp>
        <p:nvSpPr>
          <p:cNvPr id="25603" name="Rectangle 2">
            <a:extLst>
              <a:ext uri="{FF2B5EF4-FFF2-40B4-BE49-F238E27FC236}">
                <a16:creationId xmlns="" xmlns:a16="http://schemas.microsoft.com/office/drawing/2014/main" id="{76112C2E-C0D6-4F6F-AEB0-D267612BF77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>
            <a:extLst>
              <a:ext uri="{FF2B5EF4-FFF2-40B4-BE49-F238E27FC236}">
                <a16:creationId xmlns="" xmlns:a16="http://schemas.microsoft.com/office/drawing/2014/main" id="{A30FD0F5-A74F-4805-9F4A-6A32ABF35F0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8090089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>
            <a:extLst>
              <a:ext uri="{FF2B5EF4-FFF2-40B4-BE49-F238E27FC236}">
                <a16:creationId xmlns="" xmlns:a16="http://schemas.microsoft.com/office/drawing/2014/main" id="{FEDB7CE4-28DD-4FD1-8DCD-4B0D53E06CC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D740FE26-4C64-417C-B2EC-29B2A2AA3302}" type="slidenum">
              <a:rPr lang="en-US" altLang="en-US" b="0">
                <a:latin typeface="Arial" panose="020B0604020202020204" pitchFamily="34" charset="0"/>
              </a:rPr>
              <a:pPr/>
              <a:t>13</a:t>
            </a:fld>
            <a:endParaRPr lang="en-US" altLang="en-US" b="0">
              <a:latin typeface="Arial" panose="020B0604020202020204" pitchFamily="34" charset="0"/>
            </a:endParaRPr>
          </a:p>
        </p:txBody>
      </p:sp>
      <p:sp>
        <p:nvSpPr>
          <p:cNvPr id="25603" name="Rectangle 2">
            <a:extLst>
              <a:ext uri="{FF2B5EF4-FFF2-40B4-BE49-F238E27FC236}">
                <a16:creationId xmlns="" xmlns:a16="http://schemas.microsoft.com/office/drawing/2014/main" id="{76112C2E-C0D6-4F6F-AEB0-D267612BF77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>
            <a:extLst>
              <a:ext uri="{FF2B5EF4-FFF2-40B4-BE49-F238E27FC236}">
                <a16:creationId xmlns="" xmlns:a16="http://schemas.microsoft.com/office/drawing/2014/main" id="{A30FD0F5-A74F-4805-9F4A-6A32ABF35F0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5207554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>
            <a:extLst>
              <a:ext uri="{FF2B5EF4-FFF2-40B4-BE49-F238E27FC236}">
                <a16:creationId xmlns="" xmlns:a16="http://schemas.microsoft.com/office/drawing/2014/main" id="{FEDB7CE4-28DD-4FD1-8DCD-4B0D53E06CC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D740FE26-4C64-417C-B2EC-29B2A2AA3302}" type="slidenum">
              <a:rPr lang="en-US" altLang="en-US" b="0">
                <a:latin typeface="Arial" panose="020B0604020202020204" pitchFamily="34" charset="0"/>
              </a:rPr>
              <a:pPr/>
              <a:t>14</a:t>
            </a:fld>
            <a:endParaRPr lang="en-US" altLang="en-US" b="0">
              <a:latin typeface="Arial" panose="020B0604020202020204" pitchFamily="34" charset="0"/>
            </a:endParaRPr>
          </a:p>
        </p:txBody>
      </p:sp>
      <p:sp>
        <p:nvSpPr>
          <p:cNvPr id="25603" name="Rectangle 2">
            <a:extLst>
              <a:ext uri="{FF2B5EF4-FFF2-40B4-BE49-F238E27FC236}">
                <a16:creationId xmlns="" xmlns:a16="http://schemas.microsoft.com/office/drawing/2014/main" id="{76112C2E-C0D6-4F6F-AEB0-D267612BF77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>
            <a:extLst>
              <a:ext uri="{FF2B5EF4-FFF2-40B4-BE49-F238E27FC236}">
                <a16:creationId xmlns="" xmlns:a16="http://schemas.microsoft.com/office/drawing/2014/main" id="{A30FD0F5-A74F-4805-9F4A-6A32ABF35F0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097852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FF3F2D-227E-41A2-AEE4-FDC1416BDAC3}" type="datetimeFigureOut">
              <a:rPr lang="en-US" smtClean="0"/>
              <a:t>25/02/202525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03251-2BDF-4149-8BAE-B2745E228C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82185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FF3F2D-227E-41A2-AEE4-FDC1416BDAC3}" type="datetimeFigureOut">
              <a:rPr lang="en-US" smtClean="0"/>
              <a:t>25/02/202525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03251-2BDF-4149-8BAE-B2745E228C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13705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FF3F2D-227E-41A2-AEE4-FDC1416BDAC3}" type="datetimeFigureOut">
              <a:rPr lang="en-US" smtClean="0"/>
              <a:t>25/02/202525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03251-2BDF-4149-8BAE-B2745E228C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518120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ble of contents">
  <p:cSld name="Table of contents">
    <p:spTree>
      <p:nvGrpSpPr>
        <p:cNvPr id="1" name="Shape 2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" name="Google Shape;223;p15"/>
          <p:cNvSpPr txBox="1">
            <a:spLocks noGrp="1"/>
          </p:cNvSpPr>
          <p:nvPr>
            <p:ph type="title"/>
          </p:nvPr>
        </p:nvSpPr>
        <p:spPr>
          <a:xfrm>
            <a:off x="950967" y="719333"/>
            <a:ext cx="10290000" cy="637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endParaRPr/>
          </a:p>
        </p:txBody>
      </p:sp>
      <p:sp>
        <p:nvSpPr>
          <p:cNvPr id="224" name="Google Shape;224;p15"/>
          <p:cNvSpPr txBox="1">
            <a:spLocks noGrp="1"/>
          </p:cNvSpPr>
          <p:nvPr>
            <p:ph type="subTitle" idx="1"/>
          </p:nvPr>
        </p:nvSpPr>
        <p:spPr>
          <a:xfrm>
            <a:off x="1957067" y="2474093"/>
            <a:ext cx="3884800" cy="518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 sz="2667" b="1">
                <a:latin typeface="Kalam"/>
                <a:ea typeface="Kalam"/>
                <a:cs typeface="Kalam"/>
                <a:sym typeface="Kalam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None/>
              <a:defRPr sz="2667" b="1">
                <a:latin typeface="Kalam"/>
                <a:ea typeface="Kalam"/>
                <a:cs typeface="Kalam"/>
                <a:sym typeface="Kalam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None/>
              <a:defRPr sz="2667" b="1">
                <a:latin typeface="Kalam"/>
                <a:ea typeface="Kalam"/>
                <a:cs typeface="Kalam"/>
                <a:sym typeface="Kalam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None/>
              <a:defRPr sz="2667" b="1">
                <a:latin typeface="Kalam"/>
                <a:ea typeface="Kalam"/>
                <a:cs typeface="Kalam"/>
                <a:sym typeface="Kalam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None/>
              <a:defRPr sz="2667" b="1">
                <a:latin typeface="Kalam"/>
                <a:ea typeface="Kalam"/>
                <a:cs typeface="Kalam"/>
                <a:sym typeface="Kalam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None/>
              <a:defRPr sz="2667" b="1">
                <a:latin typeface="Kalam"/>
                <a:ea typeface="Kalam"/>
                <a:cs typeface="Kalam"/>
                <a:sym typeface="Kalam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None/>
              <a:defRPr sz="2667" b="1">
                <a:latin typeface="Kalam"/>
                <a:ea typeface="Kalam"/>
                <a:cs typeface="Kalam"/>
                <a:sym typeface="Kalam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None/>
              <a:defRPr sz="2667" b="1">
                <a:latin typeface="Kalam"/>
                <a:ea typeface="Kalam"/>
                <a:cs typeface="Kalam"/>
                <a:sym typeface="Kalam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None/>
              <a:defRPr sz="2667" b="1">
                <a:latin typeface="Kalam"/>
                <a:ea typeface="Kalam"/>
                <a:cs typeface="Kalam"/>
                <a:sym typeface="Kalam"/>
              </a:defRPr>
            </a:lvl9pPr>
          </a:lstStyle>
          <a:p>
            <a:endParaRPr/>
          </a:p>
        </p:txBody>
      </p:sp>
      <p:sp>
        <p:nvSpPr>
          <p:cNvPr id="225" name="Google Shape;225;p15"/>
          <p:cNvSpPr txBox="1">
            <a:spLocks noGrp="1"/>
          </p:cNvSpPr>
          <p:nvPr>
            <p:ph type="subTitle" idx="2"/>
          </p:nvPr>
        </p:nvSpPr>
        <p:spPr>
          <a:xfrm>
            <a:off x="1955451" y="2751587"/>
            <a:ext cx="3888000" cy="863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 sz="2133"/>
            </a:lvl1pPr>
            <a:lvl2pPr lvl="1" algn="ctr" rtl="0">
              <a:spcBef>
                <a:spcPts val="0"/>
              </a:spcBef>
              <a:spcAft>
                <a:spcPts val="0"/>
              </a:spcAft>
              <a:buNone/>
              <a:defRPr sz="2133"/>
            </a:lvl2pPr>
            <a:lvl3pPr lvl="2" algn="ctr" rtl="0">
              <a:spcBef>
                <a:spcPts val="0"/>
              </a:spcBef>
              <a:spcAft>
                <a:spcPts val="0"/>
              </a:spcAft>
              <a:buNone/>
              <a:defRPr sz="2133"/>
            </a:lvl3pPr>
            <a:lvl4pPr lvl="3" algn="ctr" rtl="0">
              <a:spcBef>
                <a:spcPts val="0"/>
              </a:spcBef>
              <a:spcAft>
                <a:spcPts val="0"/>
              </a:spcAft>
              <a:buNone/>
              <a:defRPr sz="2133"/>
            </a:lvl4pPr>
            <a:lvl5pPr lvl="4" algn="ctr" rtl="0">
              <a:spcBef>
                <a:spcPts val="0"/>
              </a:spcBef>
              <a:spcAft>
                <a:spcPts val="0"/>
              </a:spcAft>
              <a:buNone/>
              <a:defRPr sz="2133"/>
            </a:lvl5pPr>
            <a:lvl6pPr lvl="5" algn="ctr" rtl="0">
              <a:spcBef>
                <a:spcPts val="0"/>
              </a:spcBef>
              <a:spcAft>
                <a:spcPts val="0"/>
              </a:spcAft>
              <a:buNone/>
              <a:defRPr sz="2133"/>
            </a:lvl6pPr>
            <a:lvl7pPr lvl="6" algn="ctr" rtl="0">
              <a:spcBef>
                <a:spcPts val="0"/>
              </a:spcBef>
              <a:spcAft>
                <a:spcPts val="0"/>
              </a:spcAft>
              <a:buNone/>
              <a:defRPr sz="2133"/>
            </a:lvl7pPr>
            <a:lvl8pPr lvl="7" algn="ctr" rtl="0">
              <a:spcBef>
                <a:spcPts val="0"/>
              </a:spcBef>
              <a:spcAft>
                <a:spcPts val="0"/>
              </a:spcAft>
              <a:buNone/>
              <a:defRPr sz="2133"/>
            </a:lvl8pPr>
            <a:lvl9pPr lvl="8" algn="ctr" rtl="0">
              <a:spcBef>
                <a:spcPts val="0"/>
              </a:spcBef>
              <a:spcAft>
                <a:spcPts val="0"/>
              </a:spcAft>
              <a:buNone/>
              <a:defRPr sz="2133"/>
            </a:lvl9pPr>
          </a:lstStyle>
          <a:p>
            <a:endParaRPr/>
          </a:p>
        </p:txBody>
      </p:sp>
      <p:sp>
        <p:nvSpPr>
          <p:cNvPr id="226" name="Google Shape;226;p15"/>
          <p:cNvSpPr txBox="1">
            <a:spLocks noGrp="1"/>
          </p:cNvSpPr>
          <p:nvPr>
            <p:ph type="subTitle" idx="3"/>
          </p:nvPr>
        </p:nvSpPr>
        <p:spPr>
          <a:xfrm>
            <a:off x="6345951" y="2474093"/>
            <a:ext cx="3881600" cy="518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 sz="2667" b="1">
                <a:latin typeface="Kalam"/>
                <a:ea typeface="Kalam"/>
                <a:cs typeface="Kalam"/>
                <a:sym typeface="Kalam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None/>
              <a:defRPr sz="2667" b="1">
                <a:latin typeface="Kalam"/>
                <a:ea typeface="Kalam"/>
                <a:cs typeface="Kalam"/>
                <a:sym typeface="Kalam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None/>
              <a:defRPr sz="2667" b="1">
                <a:latin typeface="Kalam"/>
                <a:ea typeface="Kalam"/>
                <a:cs typeface="Kalam"/>
                <a:sym typeface="Kalam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None/>
              <a:defRPr sz="2667" b="1">
                <a:latin typeface="Kalam"/>
                <a:ea typeface="Kalam"/>
                <a:cs typeface="Kalam"/>
                <a:sym typeface="Kalam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None/>
              <a:defRPr sz="2667" b="1">
                <a:latin typeface="Kalam"/>
                <a:ea typeface="Kalam"/>
                <a:cs typeface="Kalam"/>
                <a:sym typeface="Kalam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None/>
              <a:defRPr sz="2667" b="1">
                <a:latin typeface="Kalam"/>
                <a:ea typeface="Kalam"/>
                <a:cs typeface="Kalam"/>
                <a:sym typeface="Kalam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None/>
              <a:defRPr sz="2667" b="1">
                <a:latin typeface="Kalam"/>
                <a:ea typeface="Kalam"/>
                <a:cs typeface="Kalam"/>
                <a:sym typeface="Kalam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None/>
              <a:defRPr sz="2667" b="1">
                <a:latin typeface="Kalam"/>
                <a:ea typeface="Kalam"/>
                <a:cs typeface="Kalam"/>
                <a:sym typeface="Kalam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None/>
              <a:defRPr sz="2667" b="1">
                <a:latin typeface="Kalam"/>
                <a:ea typeface="Kalam"/>
                <a:cs typeface="Kalam"/>
                <a:sym typeface="Kalam"/>
              </a:defRPr>
            </a:lvl9pPr>
          </a:lstStyle>
          <a:p>
            <a:endParaRPr/>
          </a:p>
        </p:txBody>
      </p:sp>
      <p:sp>
        <p:nvSpPr>
          <p:cNvPr id="227" name="Google Shape;227;p15"/>
          <p:cNvSpPr txBox="1">
            <a:spLocks noGrp="1"/>
          </p:cNvSpPr>
          <p:nvPr>
            <p:ph type="subTitle" idx="4"/>
          </p:nvPr>
        </p:nvSpPr>
        <p:spPr>
          <a:xfrm>
            <a:off x="6342767" y="2751587"/>
            <a:ext cx="3888000" cy="863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 sz="2133"/>
            </a:lvl1pPr>
            <a:lvl2pPr lvl="1" algn="ctr" rtl="0">
              <a:spcBef>
                <a:spcPts val="0"/>
              </a:spcBef>
              <a:spcAft>
                <a:spcPts val="0"/>
              </a:spcAft>
              <a:buNone/>
              <a:defRPr sz="2133"/>
            </a:lvl2pPr>
            <a:lvl3pPr lvl="2" algn="ctr" rtl="0">
              <a:spcBef>
                <a:spcPts val="0"/>
              </a:spcBef>
              <a:spcAft>
                <a:spcPts val="0"/>
              </a:spcAft>
              <a:buNone/>
              <a:defRPr sz="2133"/>
            </a:lvl3pPr>
            <a:lvl4pPr lvl="3" algn="ctr" rtl="0">
              <a:spcBef>
                <a:spcPts val="0"/>
              </a:spcBef>
              <a:spcAft>
                <a:spcPts val="0"/>
              </a:spcAft>
              <a:buNone/>
              <a:defRPr sz="2133"/>
            </a:lvl4pPr>
            <a:lvl5pPr lvl="4" algn="ctr" rtl="0">
              <a:spcBef>
                <a:spcPts val="0"/>
              </a:spcBef>
              <a:spcAft>
                <a:spcPts val="0"/>
              </a:spcAft>
              <a:buNone/>
              <a:defRPr sz="2133"/>
            </a:lvl5pPr>
            <a:lvl6pPr lvl="5" algn="ctr" rtl="0">
              <a:spcBef>
                <a:spcPts val="0"/>
              </a:spcBef>
              <a:spcAft>
                <a:spcPts val="0"/>
              </a:spcAft>
              <a:buNone/>
              <a:defRPr sz="2133"/>
            </a:lvl6pPr>
            <a:lvl7pPr lvl="6" algn="ctr" rtl="0">
              <a:spcBef>
                <a:spcPts val="0"/>
              </a:spcBef>
              <a:spcAft>
                <a:spcPts val="0"/>
              </a:spcAft>
              <a:buNone/>
              <a:defRPr sz="2133"/>
            </a:lvl7pPr>
            <a:lvl8pPr lvl="7" algn="ctr" rtl="0">
              <a:spcBef>
                <a:spcPts val="0"/>
              </a:spcBef>
              <a:spcAft>
                <a:spcPts val="0"/>
              </a:spcAft>
              <a:buNone/>
              <a:defRPr sz="2133"/>
            </a:lvl8pPr>
            <a:lvl9pPr lvl="8" algn="ctr" rtl="0">
              <a:spcBef>
                <a:spcPts val="0"/>
              </a:spcBef>
              <a:spcAft>
                <a:spcPts val="0"/>
              </a:spcAft>
              <a:buNone/>
              <a:defRPr sz="2133"/>
            </a:lvl9pPr>
          </a:lstStyle>
          <a:p>
            <a:endParaRPr/>
          </a:p>
        </p:txBody>
      </p:sp>
      <p:sp>
        <p:nvSpPr>
          <p:cNvPr id="228" name="Google Shape;228;p15"/>
          <p:cNvSpPr txBox="1">
            <a:spLocks noGrp="1"/>
          </p:cNvSpPr>
          <p:nvPr>
            <p:ph type="subTitle" idx="5"/>
          </p:nvPr>
        </p:nvSpPr>
        <p:spPr>
          <a:xfrm>
            <a:off x="1958688" y="4897695"/>
            <a:ext cx="3881600" cy="518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 sz="2667" b="1">
                <a:latin typeface="Kalam"/>
                <a:ea typeface="Kalam"/>
                <a:cs typeface="Kalam"/>
                <a:sym typeface="Kalam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None/>
              <a:defRPr sz="2667" b="1">
                <a:latin typeface="Kalam"/>
                <a:ea typeface="Kalam"/>
                <a:cs typeface="Kalam"/>
                <a:sym typeface="Kalam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None/>
              <a:defRPr sz="2667" b="1">
                <a:latin typeface="Kalam"/>
                <a:ea typeface="Kalam"/>
                <a:cs typeface="Kalam"/>
                <a:sym typeface="Kalam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None/>
              <a:defRPr sz="2667" b="1">
                <a:latin typeface="Kalam"/>
                <a:ea typeface="Kalam"/>
                <a:cs typeface="Kalam"/>
                <a:sym typeface="Kalam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None/>
              <a:defRPr sz="2667" b="1">
                <a:latin typeface="Kalam"/>
                <a:ea typeface="Kalam"/>
                <a:cs typeface="Kalam"/>
                <a:sym typeface="Kalam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None/>
              <a:defRPr sz="2667" b="1">
                <a:latin typeface="Kalam"/>
                <a:ea typeface="Kalam"/>
                <a:cs typeface="Kalam"/>
                <a:sym typeface="Kalam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None/>
              <a:defRPr sz="2667" b="1">
                <a:latin typeface="Kalam"/>
                <a:ea typeface="Kalam"/>
                <a:cs typeface="Kalam"/>
                <a:sym typeface="Kalam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None/>
              <a:defRPr sz="2667" b="1">
                <a:latin typeface="Kalam"/>
                <a:ea typeface="Kalam"/>
                <a:cs typeface="Kalam"/>
                <a:sym typeface="Kalam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None/>
              <a:defRPr sz="2667" b="1">
                <a:latin typeface="Kalam"/>
                <a:ea typeface="Kalam"/>
                <a:cs typeface="Kalam"/>
                <a:sym typeface="Kalam"/>
              </a:defRPr>
            </a:lvl9pPr>
          </a:lstStyle>
          <a:p>
            <a:endParaRPr/>
          </a:p>
        </p:txBody>
      </p:sp>
      <p:sp>
        <p:nvSpPr>
          <p:cNvPr id="229" name="Google Shape;229;p15"/>
          <p:cNvSpPr txBox="1">
            <a:spLocks noGrp="1"/>
          </p:cNvSpPr>
          <p:nvPr>
            <p:ph type="subTitle" idx="6"/>
          </p:nvPr>
        </p:nvSpPr>
        <p:spPr>
          <a:xfrm>
            <a:off x="1957072" y="5175184"/>
            <a:ext cx="3884800" cy="863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 sz="2133"/>
            </a:lvl1pPr>
            <a:lvl2pPr lvl="1" algn="ctr" rtl="0">
              <a:spcBef>
                <a:spcPts val="0"/>
              </a:spcBef>
              <a:spcAft>
                <a:spcPts val="0"/>
              </a:spcAft>
              <a:buNone/>
              <a:defRPr sz="2133"/>
            </a:lvl2pPr>
            <a:lvl3pPr lvl="2" algn="ctr" rtl="0">
              <a:spcBef>
                <a:spcPts val="0"/>
              </a:spcBef>
              <a:spcAft>
                <a:spcPts val="0"/>
              </a:spcAft>
              <a:buNone/>
              <a:defRPr sz="2133"/>
            </a:lvl3pPr>
            <a:lvl4pPr lvl="3" algn="ctr" rtl="0">
              <a:spcBef>
                <a:spcPts val="0"/>
              </a:spcBef>
              <a:spcAft>
                <a:spcPts val="0"/>
              </a:spcAft>
              <a:buNone/>
              <a:defRPr sz="2133"/>
            </a:lvl4pPr>
            <a:lvl5pPr lvl="4" algn="ctr" rtl="0">
              <a:spcBef>
                <a:spcPts val="0"/>
              </a:spcBef>
              <a:spcAft>
                <a:spcPts val="0"/>
              </a:spcAft>
              <a:buNone/>
              <a:defRPr sz="2133"/>
            </a:lvl5pPr>
            <a:lvl6pPr lvl="5" algn="ctr" rtl="0">
              <a:spcBef>
                <a:spcPts val="0"/>
              </a:spcBef>
              <a:spcAft>
                <a:spcPts val="0"/>
              </a:spcAft>
              <a:buNone/>
              <a:defRPr sz="2133"/>
            </a:lvl6pPr>
            <a:lvl7pPr lvl="6" algn="ctr" rtl="0">
              <a:spcBef>
                <a:spcPts val="0"/>
              </a:spcBef>
              <a:spcAft>
                <a:spcPts val="0"/>
              </a:spcAft>
              <a:buNone/>
              <a:defRPr sz="2133"/>
            </a:lvl7pPr>
            <a:lvl8pPr lvl="7" algn="ctr" rtl="0">
              <a:spcBef>
                <a:spcPts val="0"/>
              </a:spcBef>
              <a:spcAft>
                <a:spcPts val="0"/>
              </a:spcAft>
              <a:buNone/>
              <a:defRPr sz="2133"/>
            </a:lvl8pPr>
            <a:lvl9pPr lvl="8" algn="ctr" rtl="0">
              <a:spcBef>
                <a:spcPts val="0"/>
              </a:spcBef>
              <a:spcAft>
                <a:spcPts val="0"/>
              </a:spcAft>
              <a:buNone/>
              <a:defRPr sz="2133"/>
            </a:lvl9pPr>
          </a:lstStyle>
          <a:p>
            <a:endParaRPr/>
          </a:p>
        </p:txBody>
      </p:sp>
      <p:sp>
        <p:nvSpPr>
          <p:cNvPr id="230" name="Google Shape;230;p15"/>
          <p:cNvSpPr txBox="1">
            <a:spLocks noGrp="1"/>
          </p:cNvSpPr>
          <p:nvPr>
            <p:ph type="subTitle" idx="7"/>
          </p:nvPr>
        </p:nvSpPr>
        <p:spPr>
          <a:xfrm>
            <a:off x="6342767" y="4897689"/>
            <a:ext cx="3888000" cy="518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 sz="2667" b="1">
                <a:latin typeface="Kalam"/>
                <a:ea typeface="Kalam"/>
                <a:cs typeface="Kalam"/>
                <a:sym typeface="Kalam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None/>
              <a:defRPr sz="2667" b="1">
                <a:latin typeface="Kalam"/>
                <a:ea typeface="Kalam"/>
                <a:cs typeface="Kalam"/>
                <a:sym typeface="Kalam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None/>
              <a:defRPr sz="2667" b="1">
                <a:latin typeface="Kalam"/>
                <a:ea typeface="Kalam"/>
                <a:cs typeface="Kalam"/>
                <a:sym typeface="Kalam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None/>
              <a:defRPr sz="2667" b="1">
                <a:latin typeface="Kalam"/>
                <a:ea typeface="Kalam"/>
                <a:cs typeface="Kalam"/>
                <a:sym typeface="Kalam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None/>
              <a:defRPr sz="2667" b="1">
                <a:latin typeface="Kalam"/>
                <a:ea typeface="Kalam"/>
                <a:cs typeface="Kalam"/>
                <a:sym typeface="Kalam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None/>
              <a:defRPr sz="2667" b="1">
                <a:latin typeface="Kalam"/>
                <a:ea typeface="Kalam"/>
                <a:cs typeface="Kalam"/>
                <a:sym typeface="Kalam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None/>
              <a:defRPr sz="2667" b="1">
                <a:latin typeface="Kalam"/>
                <a:ea typeface="Kalam"/>
                <a:cs typeface="Kalam"/>
                <a:sym typeface="Kalam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None/>
              <a:defRPr sz="2667" b="1">
                <a:latin typeface="Kalam"/>
                <a:ea typeface="Kalam"/>
                <a:cs typeface="Kalam"/>
                <a:sym typeface="Kalam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None/>
              <a:defRPr sz="2667" b="1">
                <a:latin typeface="Kalam"/>
                <a:ea typeface="Kalam"/>
                <a:cs typeface="Kalam"/>
                <a:sym typeface="Kalam"/>
              </a:defRPr>
            </a:lvl9pPr>
          </a:lstStyle>
          <a:p>
            <a:endParaRPr/>
          </a:p>
        </p:txBody>
      </p:sp>
      <p:sp>
        <p:nvSpPr>
          <p:cNvPr id="231" name="Google Shape;231;p15"/>
          <p:cNvSpPr txBox="1">
            <a:spLocks noGrp="1"/>
          </p:cNvSpPr>
          <p:nvPr>
            <p:ph type="subTitle" idx="8"/>
          </p:nvPr>
        </p:nvSpPr>
        <p:spPr>
          <a:xfrm>
            <a:off x="6342767" y="5175184"/>
            <a:ext cx="3888000" cy="863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 sz="2133"/>
            </a:lvl1pPr>
            <a:lvl2pPr lvl="1" algn="ctr" rtl="0">
              <a:spcBef>
                <a:spcPts val="0"/>
              </a:spcBef>
              <a:spcAft>
                <a:spcPts val="0"/>
              </a:spcAft>
              <a:buNone/>
              <a:defRPr sz="2133"/>
            </a:lvl2pPr>
            <a:lvl3pPr lvl="2" algn="ctr" rtl="0">
              <a:spcBef>
                <a:spcPts val="0"/>
              </a:spcBef>
              <a:spcAft>
                <a:spcPts val="0"/>
              </a:spcAft>
              <a:buNone/>
              <a:defRPr sz="2133"/>
            </a:lvl3pPr>
            <a:lvl4pPr lvl="3" algn="ctr" rtl="0">
              <a:spcBef>
                <a:spcPts val="0"/>
              </a:spcBef>
              <a:spcAft>
                <a:spcPts val="0"/>
              </a:spcAft>
              <a:buNone/>
              <a:defRPr sz="2133"/>
            </a:lvl4pPr>
            <a:lvl5pPr lvl="4" algn="ctr" rtl="0">
              <a:spcBef>
                <a:spcPts val="0"/>
              </a:spcBef>
              <a:spcAft>
                <a:spcPts val="0"/>
              </a:spcAft>
              <a:buNone/>
              <a:defRPr sz="2133"/>
            </a:lvl5pPr>
            <a:lvl6pPr lvl="5" algn="ctr" rtl="0">
              <a:spcBef>
                <a:spcPts val="0"/>
              </a:spcBef>
              <a:spcAft>
                <a:spcPts val="0"/>
              </a:spcAft>
              <a:buNone/>
              <a:defRPr sz="2133"/>
            </a:lvl6pPr>
            <a:lvl7pPr lvl="6" algn="ctr" rtl="0">
              <a:spcBef>
                <a:spcPts val="0"/>
              </a:spcBef>
              <a:spcAft>
                <a:spcPts val="0"/>
              </a:spcAft>
              <a:buNone/>
              <a:defRPr sz="2133"/>
            </a:lvl7pPr>
            <a:lvl8pPr lvl="7" algn="ctr" rtl="0">
              <a:spcBef>
                <a:spcPts val="0"/>
              </a:spcBef>
              <a:spcAft>
                <a:spcPts val="0"/>
              </a:spcAft>
              <a:buNone/>
              <a:defRPr sz="2133"/>
            </a:lvl8pPr>
            <a:lvl9pPr lvl="8" algn="ctr" rtl="0">
              <a:spcBef>
                <a:spcPts val="0"/>
              </a:spcBef>
              <a:spcAft>
                <a:spcPts val="0"/>
              </a:spcAft>
              <a:buNone/>
              <a:defRPr sz="2133"/>
            </a:lvl9pPr>
          </a:lstStyle>
          <a:p>
            <a:endParaRPr/>
          </a:p>
        </p:txBody>
      </p:sp>
      <p:sp>
        <p:nvSpPr>
          <p:cNvPr id="269" name="Google Shape;269;p15"/>
          <p:cNvSpPr txBox="1">
            <a:spLocks noGrp="1"/>
          </p:cNvSpPr>
          <p:nvPr>
            <p:ph type="title" idx="9" hasCustomPrompt="1"/>
          </p:nvPr>
        </p:nvSpPr>
        <p:spPr>
          <a:xfrm>
            <a:off x="3302700" y="1356945"/>
            <a:ext cx="1199200" cy="1123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8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9pPr>
          </a:lstStyle>
          <a:p>
            <a:r>
              <a:t>xx%</a:t>
            </a:r>
          </a:p>
        </p:txBody>
      </p:sp>
      <p:sp>
        <p:nvSpPr>
          <p:cNvPr id="270" name="Google Shape;270;p15"/>
          <p:cNvSpPr txBox="1">
            <a:spLocks noGrp="1"/>
          </p:cNvSpPr>
          <p:nvPr>
            <p:ph type="title" idx="13" hasCustomPrompt="1"/>
          </p:nvPr>
        </p:nvSpPr>
        <p:spPr>
          <a:xfrm>
            <a:off x="7690000" y="1357045"/>
            <a:ext cx="1199200" cy="1123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8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9pPr>
          </a:lstStyle>
          <a:p>
            <a:r>
              <a:t>xx%</a:t>
            </a:r>
          </a:p>
        </p:txBody>
      </p:sp>
      <p:sp>
        <p:nvSpPr>
          <p:cNvPr id="271" name="Google Shape;271;p15"/>
          <p:cNvSpPr txBox="1">
            <a:spLocks noGrp="1"/>
          </p:cNvSpPr>
          <p:nvPr>
            <p:ph type="title" idx="14" hasCustomPrompt="1"/>
          </p:nvPr>
        </p:nvSpPr>
        <p:spPr>
          <a:xfrm>
            <a:off x="3302717" y="3774512"/>
            <a:ext cx="1199200" cy="1123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8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9pPr>
          </a:lstStyle>
          <a:p>
            <a:r>
              <a:t>xx%</a:t>
            </a:r>
          </a:p>
        </p:txBody>
      </p:sp>
      <p:sp>
        <p:nvSpPr>
          <p:cNvPr id="272" name="Google Shape;272;p15"/>
          <p:cNvSpPr txBox="1">
            <a:spLocks noGrp="1"/>
          </p:cNvSpPr>
          <p:nvPr>
            <p:ph type="title" idx="15" hasCustomPrompt="1"/>
          </p:nvPr>
        </p:nvSpPr>
        <p:spPr>
          <a:xfrm>
            <a:off x="7690017" y="3774512"/>
            <a:ext cx="1199200" cy="1123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8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9pPr>
          </a:lstStyle>
          <a:p>
            <a:r>
              <a:t>xx%</a:t>
            </a:r>
          </a:p>
        </p:txBody>
      </p:sp>
    </p:spTree>
    <p:extLst>
      <p:ext uri="{BB962C8B-B14F-4D97-AF65-F5344CB8AC3E}">
        <p14:creationId xmlns:p14="http://schemas.microsoft.com/office/powerpoint/2010/main" val="237139838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hanks">
  <p:cSld name="Thanks">
    <p:spTree>
      <p:nvGrpSpPr>
        <p:cNvPr id="1" name="Shape 3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3" name="Google Shape;323;p18"/>
          <p:cNvSpPr txBox="1">
            <a:spLocks noGrp="1"/>
          </p:cNvSpPr>
          <p:nvPr>
            <p:ph type="title"/>
          </p:nvPr>
        </p:nvSpPr>
        <p:spPr>
          <a:xfrm>
            <a:off x="950967" y="1055367"/>
            <a:ext cx="4128400" cy="129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None/>
              <a:defRPr sz="6933"/>
            </a:lvl1pPr>
            <a:lvl2pPr lvl="1">
              <a:spcBef>
                <a:spcPts val="0"/>
              </a:spcBef>
              <a:spcAft>
                <a:spcPts val="0"/>
              </a:spcAft>
              <a:buNone/>
              <a:defRPr sz="6933"/>
            </a:lvl2pPr>
            <a:lvl3pPr lvl="2">
              <a:spcBef>
                <a:spcPts val="0"/>
              </a:spcBef>
              <a:spcAft>
                <a:spcPts val="0"/>
              </a:spcAft>
              <a:buNone/>
              <a:defRPr sz="6933"/>
            </a:lvl3pPr>
            <a:lvl4pPr lvl="3">
              <a:spcBef>
                <a:spcPts val="0"/>
              </a:spcBef>
              <a:spcAft>
                <a:spcPts val="0"/>
              </a:spcAft>
              <a:buNone/>
              <a:defRPr sz="6933"/>
            </a:lvl4pPr>
            <a:lvl5pPr lvl="4">
              <a:spcBef>
                <a:spcPts val="0"/>
              </a:spcBef>
              <a:spcAft>
                <a:spcPts val="0"/>
              </a:spcAft>
              <a:buNone/>
              <a:defRPr sz="6933"/>
            </a:lvl5pPr>
            <a:lvl6pPr lvl="5">
              <a:spcBef>
                <a:spcPts val="0"/>
              </a:spcBef>
              <a:spcAft>
                <a:spcPts val="0"/>
              </a:spcAft>
              <a:buNone/>
              <a:defRPr sz="6933"/>
            </a:lvl6pPr>
            <a:lvl7pPr lvl="6">
              <a:spcBef>
                <a:spcPts val="0"/>
              </a:spcBef>
              <a:spcAft>
                <a:spcPts val="0"/>
              </a:spcAft>
              <a:buNone/>
              <a:defRPr sz="6933"/>
            </a:lvl7pPr>
            <a:lvl8pPr lvl="7">
              <a:spcBef>
                <a:spcPts val="0"/>
              </a:spcBef>
              <a:spcAft>
                <a:spcPts val="0"/>
              </a:spcAft>
              <a:buNone/>
              <a:defRPr sz="6933"/>
            </a:lvl8pPr>
            <a:lvl9pPr lvl="8">
              <a:spcBef>
                <a:spcPts val="0"/>
              </a:spcBef>
              <a:spcAft>
                <a:spcPts val="0"/>
              </a:spcAft>
              <a:buNone/>
              <a:defRPr sz="6933"/>
            </a:lvl9pPr>
          </a:lstStyle>
          <a:p>
            <a:endParaRPr/>
          </a:p>
        </p:txBody>
      </p:sp>
      <p:sp>
        <p:nvSpPr>
          <p:cNvPr id="324" name="Google Shape;324;p18"/>
          <p:cNvSpPr txBox="1">
            <a:spLocks noGrp="1"/>
          </p:cNvSpPr>
          <p:nvPr>
            <p:ph type="subTitle" idx="1"/>
          </p:nvPr>
        </p:nvSpPr>
        <p:spPr>
          <a:xfrm>
            <a:off x="5659467" y="2794867"/>
            <a:ext cx="4848400" cy="1950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None/>
              <a:defRPr sz="2133"/>
            </a:lvl1pPr>
            <a:lvl2pPr lvl="1" algn="ctr">
              <a:spcBef>
                <a:spcPts val="0"/>
              </a:spcBef>
              <a:spcAft>
                <a:spcPts val="0"/>
              </a:spcAft>
              <a:buNone/>
              <a:defRPr sz="2133"/>
            </a:lvl2pPr>
            <a:lvl3pPr lvl="2" algn="ctr">
              <a:spcBef>
                <a:spcPts val="0"/>
              </a:spcBef>
              <a:spcAft>
                <a:spcPts val="0"/>
              </a:spcAft>
              <a:buNone/>
              <a:defRPr sz="2133"/>
            </a:lvl3pPr>
            <a:lvl4pPr lvl="3" algn="ctr">
              <a:spcBef>
                <a:spcPts val="0"/>
              </a:spcBef>
              <a:spcAft>
                <a:spcPts val="0"/>
              </a:spcAft>
              <a:buNone/>
              <a:defRPr sz="2133"/>
            </a:lvl4pPr>
            <a:lvl5pPr lvl="4" algn="ctr">
              <a:spcBef>
                <a:spcPts val="0"/>
              </a:spcBef>
              <a:spcAft>
                <a:spcPts val="0"/>
              </a:spcAft>
              <a:buNone/>
              <a:defRPr sz="2133"/>
            </a:lvl5pPr>
            <a:lvl6pPr lvl="5" algn="ctr">
              <a:spcBef>
                <a:spcPts val="0"/>
              </a:spcBef>
              <a:spcAft>
                <a:spcPts val="0"/>
              </a:spcAft>
              <a:buNone/>
              <a:defRPr sz="2133"/>
            </a:lvl6pPr>
            <a:lvl7pPr lvl="6" algn="ctr">
              <a:spcBef>
                <a:spcPts val="0"/>
              </a:spcBef>
              <a:spcAft>
                <a:spcPts val="0"/>
              </a:spcAft>
              <a:buNone/>
              <a:defRPr sz="2133"/>
            </a:lvl7pPr>
            <a:lvl8pPr lvl="7" algn="ctr">
              <a:spcBef>
                <a:spcPts val="0"/>
              </a:spcBef>
              <a:spcAft>
                <a:spcPts val="0"/>
              </a:spcAft>
              <a:buNone/>
              <a:defRPr sz="2133"/>
            </a:lvl8pPr>
            <a:lvl9pPr lvl="8" algn="ctr">
              <a:spcBef>
                <a:spcPts val="0"/>
              </a:spcBef>
              <a:spcAft>
                <a:spcPts val="0"/>
              </a:spcAft>
              <a:buNone/>
              <a:defRPr sz="2133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1478728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FF3F2D-227E-41A2-AEE4-FDC1416BDAC3}" type="datetimeFigureOut">
              <a:rPr lang="en-US" smtClean="0"/>
              <a:t>25/02/202525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03251-2BDF-4149-8BAE-B2745E228C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45992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FF3F2D-227E-41A2-AEE4-FDC1416BDAC3}" type="datetimeFigureOut">
              <a:rPr lang="en-US" smtClean="0"/>
              <a:t>25/02/202525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03251-2BDF-4149-8BAE-B2745E228C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76404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FF3F2D-227E-41A2-AEE4-FDC1416BDAC3}" type="datetimeFigureOut">
              <a:rPr lang="en-US" smtClean="0"/>
              <a:t>25/02/202525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03251-2BDF-4149-8BAE-B2745E228C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43219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FF3F2D-227E-41A2-AEE4-FDC1416BDAC3}" type="datetimeFigureOut">
              <a:rPr lang="en-US" smtClean="0"/>
              <a:t>25/02/202525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03251-2BDF-4149-8BAE-B2745E228C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15567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FF3F2D-227E-41A2-AEE4-FDC1416BDAC3}" type="datetimeFigureOut">
              <a:rPr lang="en-US" smtClean="0"/>
              <a:t>25/02/202525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03251-2BDF-4149-8BAE-B2745E228C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89986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FF3F2D-227E-41A2-AEE4-FDC1416BDAC3}" type="datetimeFigureOut">
              <a:rPr lang="en-US" smtClean="0"/>
              <a:t>25/02/202525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03251-2BDF-4149-8BAE-B2745E228C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77897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FF3F2D-227E-41A2-AEE4-FDC1416BDAC3}" type="datetimeFigureOut">
              <a:rPr lang="en-US" smtClean="0"/>
              <a:t>25/02/202525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03251-2BDF-4149-8BAE-B2745E228C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08420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FF3F2D-227E-41A2-AEE4-FDC1416BDAC3}" type="datetimeFigureOut">
              <a:rPr lang="en-US" smtClean="0"/>
              <a:t>25/02/202525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03251-2BDF-4149-8BAE-B2745E228C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08184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F3F2D-227E-41A2-AEE4-FDC1416BDAC3}" type="datetimeFigureOut">
              <a:rPr lang="en-US" smtClean="0"/>
              <a:t>25/02/202525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A03251-2BDF-4149-8BAE-B2745E228C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1590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  <p:sldLayoutId id="2147483666" r:id="rId2"/>
    <p:sldLayoutId id="2147483667" r:id="rId3"/>
    <p:sldLayoutId id="2147483668" r:id="rId4"/>
    <p:sldLayoutId id="2147483669" r:id="rId5"/>
    <p:sldLayoutId id="2147483670" r:id="rId6"/>
    <p:sldLayoutId id="2147483671" r:id="rId7"/>
    <p:sldLayoutId id="2147483672" r:id="rId8"/>
    <p:sldLayoutId id="2147483673" r:id="rId9"/>
    <p:sldLayoutId id="2147483674" r:id="rId10"/>
    <p:sldLayoutId id="2147483675" r:id="rId11"/>
    <p:sldLayoutId id="2147483676" r:id="rId12"/>
    <p:sldLayoutId id="2147483677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image" Target="../media/image15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0.png"/><Relationship Id="rId7" Type="http://schemas.openxmlformats.org/officeDocument/2006/relationships/image" Target="../media/image18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7.png"/><Relationship Id="rId5" Type="http://schemas.openxmlformats.org/officeDocument/2006/relationships/image" Target="../media/image160.png"/><Relationship Id="rId4" Type="http://schemas.openxmlformats.org/officeDocument/2006/relationships/image" Target="../media/image140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0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9.pn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0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image" Target="../media/image220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0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5.png"/><Relationship Id="rId4" Type="http://schemas.openxmlformats.org/officeDocument/2006/relationships/image" Target="../media/image21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3.png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image" Target="../media/image33.png"/><Relationship Id="rId3" Type="http://schemas.openxmlformats.org/officeDocument/2006/relationships/image" Target="../media/image24.png"/><Relationship Id="rId7" Type="http://schemas.openxmlformats.org/officeDocument/2006/relationships/image" Target="../media/image32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1.png"/><Relationship Id="rId5" Type="http://schemas.openxmlformats.org/officeDocument/2006/relationships/image" Target="../media/image30.png"/><Relationship Id="rId4" Type="http://schemas.openxmlformats.org/officeDocument/2006/relationships/image" Target="../media/image26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7.png"/><Relationship Id="rId5" Type="http://schemas.openxmlformats.org/officeDocument/2006/relationships/image" Target="../media/image36.png"/><Relationship Id="rId4" Type="http://schemas.openxmlformats.org/officeDocument/2006/relationships/image" Target="../media/image28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34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8.PNG"/><Relationship Id="rId2" Type="http://schemas.openxmlformats.org/officeDocument/2006/relationships/image" Target="../media/image35.png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800100" y="2133601"/>
            <a:ext cx="10363200" cy="237757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  <a:defRPr/>
            </a:pPr>
            <a:r>
              <a:rPr lang="en-US" sz="33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TUẦN  1 </a:t>
            </a:r>
            <a:r>
              <a:rPr lang="en-US" sz="33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en-US" sz="33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 </a:t>
            </a:r>
            <a:r>
              <a:rPr lang="en-US" sz="33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en-US" sz="33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50000"/>
              </a:lnSpc>
              <a:defRPr/>
            </a:pPr>
            <a:r>
              <a:rPr lang="en-US" sz="33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</a:t>
            </a:r>
            <a:r>
              <a:rPr lang="en-US" sz="33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2: </a:t>
            </a:r>
            <a:r>
              <a:rPr lang="en-US" sz="33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 HỢP SỐ TỰ NHIÊN. GHI SỐ TỰ </a:t>
            </a:r>
            <a:r>
              <a:rPr lang="en-US" sz="33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NHIÊN</a:t>
            </a:r>
          </a:p>
          <a:p>
            <a:pPr algn="ctr">
              <a:lnSpc>
                <a:spcPct val="150000"/>
              </a:lnSpc>
              <a:defRPr/>
            </a:pPr>
            <a:r>
              <a:rPr lang="en-US" sz="33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GV</a:t>
            </a:r>
            <a:r>
              <a:rPr lang="en-US" sz="33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LẠI VĂN TIẾN</a:t>
            </a:r>
            <a:endParaRPr lang="en-US" sz="33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302346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Rectangle 4">
            <a:extLst>
              <a:ext uri="{FF2B5EF4-FFF2-40B4-BE49-F238E27FC236}">
                <a16:creationId xmlns="" xmlns:a16="http://schemas.microsoft.com/office/drawing/2014/main" id="{58A03660-3CAF-41D3-9118-C696543343BB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774788"/>
            <a:ext cx="64008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>
                <a:solidFill>
                  <a:srgbClr val="FF0000"/>
                </a:solidFill>
                <a:latin typeface="Times New Roman" panose="02020603050405020304" pitchFamily="18" charset="0"/>
              </a:rPr>
              <a:t>2. Thứ tự trong tập hợp số tự nhiên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="" xmlns:a16="http://schemas.microsoft.com/office/drawing/2014/main" id="{76F17BE5-8A7A-4FE5-9BAF-9A0935C399AC}"/>
              </a:ext>
            </a:extLst>
          </p:cNvPr>
          <p:cNvSpPr/>
          <p:nvPr/>
        </p:nvSpPr>
        <p:spPr>
          <a:xfrm>
            <a:off x="0" y="-2218"/>
            <a:ext cx="12192000" cy="64633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algn="ctr">
              <a:spcBef>
                <a:spcPct val="0"/>
              </a:spcBef>
            </a:pPr>
            <a:r>
              <a:rPr lang="en-US" altLang="en-US" sz="36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§</a:t>
            </a:r>
            <a:r>
              <a:rPr lang="en-US" altLang="en-US" sz="3600">
                <a:solidFill>
                  <a:srgbClr val="FF0000"/>
                </a:solidFill>
                <a:latin typeface="Times New Roman" panose="02020603050405020304" pitchFamily="18" charset="0"/>
              </a:rPr>
              <a:t>2. TẬP HỢP SỐ TỰ NHIÊN. GHI SỐ TỰ NHIÊN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761DB36F-EDB1-4E2D-A773-2760E79FAD6D}"/>
              </a:ext>
            </a:extLst>
          </p:cNvPr>
          <p:cNvSpPr txBox="1"/>
          <p:nvPr/>
        </p:nvSpPr>
        <p:spPr>
          <a:xfrm>
            <a:off x="598771" y="1682875"/>
            <a:ext cx="9499687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>
                <a:latin typeface="Times New Roman" panose="02020603050405020304" pitchFamily="18" charset="0"/>
                <a:cs typeface="Times New Roman" panose="02020603050405020304" pitchFamily="18" charset="0"/>
              </a:rPr>
              <a:t>- Các số tự nhiên được biểu diễn trên tia số bởi các điểm cách đều nhau như sau: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="" xmlns:a16="http://schemas.microsoft.com/office/drawing/2014/main" id="{12F453C4-F6DE-4E84-A302-EA24FA86FFB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70049" y="3088742"/>
            <a:ext cx="8002191" cy="1077218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="" xmlns:a16="http://schemas.microsoft.com/office/drawing/2014/main" id="{C56B2828-D1FB-45F0-A0C8-7AC5AC1F4D98}"/>
              </a:ext>
            </a:extLst>
          </p:cNvPr>
          <p:cNvSpPr txBox="1"/>
          <p:nvPr/>
        </p:nvSpPr>
        <p:spPr>
          <a:xfrm>
            <a:off x="598771" y="4748895"/>
            <a:ext cx="10144749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>
                <a:latin typeface="Times New Roman" panose="02020603050405020304" pitchFamily="18" charset="0"/>
                <a:cs typeface="Times New Roman" panose="02020603050405020304" pitchFamily="18" charset="0"/>
              </a:rPr>
              <a:t>- Mỗi số tự nhiên được biểu diễn bằng một điểm trên tia số; điểm biểu diễn cho số tự nhiên n gọi là điểm n.</a:t>
            </a:r>
          </a:p>
        </p:txBody>
      </p:sp>
      <p:pic>
        <p:nvPicPr>
          <p:cNvPr id="13" name="Picture 12">
            <a:extLst>
              <a:ext uri="{FF2B5EF4-FFF2-40B4-BE49-F238E27FC236}">
                <a16:creationId xmlns="" xmlns:a16="http://schemas.microsoft.com/office/drawing/2014/main" id="{765A5530-7800-451D-B474-F2A8858F8C57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89049" y="765168"/>
            <a:ext cx="1302951" cy="8742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384231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6" dur="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" dur="4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" dur="4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" dur="4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0" dur="4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1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Rectangle 4">
            <a:extLst>
              <a:ext uri="{FF2B5EF4-FFF2-40B4-BE49-F238E27FC236}">
                <a16:creationId xmlns="" xmlns:a16="http://schemas.microsoft.com/office/drawing/2014/main" id="{58A03660-3CAF-41D3-9118-C696543343BB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774788"/>
            <a:ext cx="64008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>
                <a:solidFill>
                  <a:srgbClr val="FF0000"/>
                </a:solidFill>
                <a:latin typeface="Times New Roman" panose="02020603050405020304" pitchFamily="18" charset="0"/>
              </a:rPr>
              <a:t>2. Thứ tự trong tập hợp số tự nhiên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="" xmlns:a16="http://schemas.microsoft.com/office/drawing/2014/main" id="{76F17BE5-8A7A-4FE5-9BAF-9A0935C399AC}"/>
              </a:ext>
            </a:extLst>
          </p:cNvPr>
          <p:cNvSpPr/>
          <p:nvPr/>
        </p:nvSpPr>
        <p:spPr>
          <a:xfrm>
            <a:off x="0" y="-2218"/>
            <a:ext cx="12192000" cy="64633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algn="ctr">
              <a:spcBef>
                <a:spcPct val="0"/>
              </a:spcBef>
            </a:pPr>
            <a:r>
              <a:rPr lang="en-US" altLang="en-US" sz="36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§</a:t>
            </a:r>
            <a:r>
              <a:rPr lang="en-US" altLang="en-US" sz="3600">
                <a:solidFill>
                  <a:srgbClr val="FF0000"/>
                </a:solidFill>
                <a:latin typeface="Times New Roman" panose="02020603050405020304" pitchFamily="18" charset="0"/>
              </a:rPr>
              <a:t>2. TẬP HỢP SỐ TỰ NHIÊN. GHI SỐ TỰ NHIÊN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="" xmlns:a16="http://schemas.microsoft.com/office/drawing/2014/main" id="{12F453C4-F6DE-4E84-A302-EA24FA86FFB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84260" y="1892321"/>
            <a:ext cx="8002191" cy="1077218"/>
          </a:xfrm>
          <a:prstGeom prst="rect">
            <a:avLst/>
          </a:prstGeom>
        </p:spPr>
      </p:pic>
      <p:sp>
        <p:nvSpPr>
          <p:cNvPr id="3" name="Oval 2">
            <a:extLst>
              <a:ext uri="{FF2B5EF4-FFF2-40B4-BE49-F238E27FC236}">
                <a16:creationId xmlns="" xmlns:a16="http://schemas.microsoft.com/office/drawing/2014/main" id="{0132B948-ECBF-4355-B550-03542558EFAA}"/>
              </a:ext>
            </a:extLst>
          </p:cNvPr>
          <p:cNvSpPr/>
          <p:nvPr/>
        </p:nvSpPr>
        <p:spPr>
          <a:xfrm>
            <a:off x="3285079" y="1892321"/>
            <a:ext cx="999460" cy="1077218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>
            <a:extLst>
              <a:ext uri="{FF2B5EF4-FFF2-40B4-BE49-F238E27FC236}">
                <a16:creationId xmlns="" xmlns:a16="http://schemas.microsoft.com/office/drawing/2014/main" id="{5B987A23-940E-4441-8C25-B2B4DBB7B0F4}"/>
              </a:ext>
            </a:extLst>
          </p:cNvPr>
          <p:cNvSpPr/>
          <p:nvPr/>
        </p:nvSpPr>
        <p:spPr>
          <a:xfrm>
            <a:off x="5785355" y="1892321"/>
            <a:ext cx="999460" cy="1077218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hought Bubble: Cloud 14">
            <a:extLst>
              <a:ext uri="{FF2B5EF4-FFF2-40B4-BE49-F238E27FC236}">
                <a16:creationId xmlns="" xmlns:a16="http://schemas.microsoft.com/office/drawing/2014/main" id="{477E2D0E-C4AB-4A0A-BD23-FAEC8DCA2FD2}"/>
              </a:ext>
            </a:extLst>
          </p:cNvPr>
          <p:cNvSpPr/>
          <p:nvPr/>
        </p:nvSpPr>
        <p:spPr>
          <a:xfrm>
            <a:off x="7106876" y="3712043"/>
            <a:ext cx="4402620" cy="2454717"/>
          </a:xfrm>
          <a:prstGeom prst="cloudCallout">
            <a:avLst>
              <a:gd name="adj1" fmla="val -56583"/>
              <a:gd name="adj2" fmla="val -76309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ct val="0"/>
              </a:spcBef>
            </a:pPr>
            <a:r>
              <a:rPr lang="en-US" altLang="en-US" sz="3200">
                <a:latin typeface="Times New Roman" panose="02020603050405020304" pitchFamily="18" charset="0"/>
              </a:rPr>
              <a:t>Nhận xét vị trí điểm 2, điểm 5 trên tia số ?</a:t>
            </a:r>
          </a:p>
        </p:txBody>
      </p:sp>
      <p:sp>
        <p:nvSpPr>
          <p:cNvPr id="10" name="Thought Bubble: Cloud 9">
            <a:extLst>
              <a:ext uri="{FF2B5EF4-FFF2-40B4-BE49-F238E27FC236}">
                <a16:creationId xmlns="" xmlns:a16="http://schemas.microsoft.com/office/drawing/2014/main" id="{1A0A0CCD-01AB-4FC3-8DD7-7A1B299BBF83}"/>
              </a:ext>
            </a:extLst>
          </p:cNvPr>
          <p:cNvSpPr/>
          <p:nvPr/>
        </p:nvSpPr>
        <p:spPr>
          <a:xfrm>
            <a:off x="7356257" y="3187828"/>
            <a:ext cx="4264075" cy="2454717"/>
          </a:xfrm>
          <a:prstGeom prst="cloudCallout">
            <a:avLst>
              <a:gd name="adj1" fmla="val -57135"/>
              <a:gd name="adj2" fmla="val -4636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en-US" sz="3200">
                <a:latin typeface="Times New Roman" panose="02020603050405020304" pitchFamily="18" charset="0"/>
              </a:rPr>
              <a:t>Em hãy so sánh số 2 và 5?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="" xmlns:a16="http://schemas.microsoft.com/office/drawing/2014/main" id="{B49DE624-8E3E-4F43-842A-6009C6C751B0}"/>
                  </a:ext>
                </a:extLst>
              </p:cNvPr>
              <p:cNvSpPr txBox="1"/>
              <p:nvPr/>
            </p:nvSpPr>
            <p:spPr>
              <a:xfrm>
                <a:off x="2151569" y="4023712"/>
                <a:ext cx="1637371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457200" indent="-457200">
                  <a:buFont typeface="Wingdings" panose="05000000000000000000" pitchFamily="2" charset="2"/>
                  <a:buChar char="§"/>
                </a:pPr>
                <a14:m>
                  <m:oMath xmlns:m="http://schemas.openxmlformats.org/officeDocument/2006/math">
                    <m:r>
                      <a:rPr lang="en-US" sz="320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2&lt;5</m:t>
                    </m:r>
                  </m:oMath>
                </a14:m>
                <a:endParaRPr lang="en-US" sz="320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B49DE624-8E3E-4F43-842A-6009C6C751B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51569" y="4023712"/>
                <a:ext cx="1637371" cy="584775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TextBox 10">
            <a:extLst>
              <a:ext uri="{FF2B5EF4-FFF2-40B4-BE49-F238E27FC236}">
                <a16:creationId xmlns="" xmlns:a16="http://schemas.microsoft.com/office/drawing/2014/main" id="{AAE3C5C5-A498-4298-B443-2EB4068563F1}"/>
              </a:ext>
            </a:extLst>
          </p:cNvPr>
          <p:cNvSpPr txBox="1"/>
          <p:nvPr/>
        </p:nvSpPr>
        <p:spPr>
          <a:xfrm>
            <a:off x="2151569" y="4939402"/>
            <a:ext cx="821250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457200" indent="-457200">
              <a:buFont typeface="Wingdings" panose="05000000000000000000" pitchFamily="2" charset="2"/>
              <a:buChar char="§"/>
            </a:pPr>
            <a:r>
              <a:rPr lang="en-US" sz="3200">
                <a:latin typeface="Times New Roman" panose="02020603050405020304" pitchFamily="18" charset="0"/>
                <a:cs typeface="Times New Roman" panose="02020603050405020304" pitchFamily="18" charset="0"/>
              </a:rPr>
              <a:t>Trên tia số, điểm 2 nằm bên trái so với điểm 5</a:t>
            </a:r>
          </a:p>
        </p:txBody>
      </p:sp>
    </p:spTree>
    <p:extLst>
      <p:ext uri="{BB962C8B-B14F-4D97-AF65-F5344CB8AC3E}">
        <p14:creationId xmlns:p14="http://schemas.microsoft.com/office/powerpoint/2010/main" val="234329578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3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1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8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12" grpId="0" animBg="1"/>
      <p:bldP spid="15" grpId="0" animBg="1"/>
      <p:bldP spid="15" grpId="1" animBg="1"/>
      <p:bldP spid="10" grpId="0" animBg="1"/>
      <p:bldP spid="10" grpId="1" animBg="1"/>
      <p:bldP spid="4" grpId="0"/>
      <p:bldP spid="11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="" xmlns:a16="http://schemas.microsoft.com/office/drawing/2014/main" id="{76F17BE5-8A7A-4FE5-9BAF-9A0935C399AC}"/>
              </a:ext>
            </a:extLst>
          </p:cNvPr>
          <p:cNvSpPr/>
          <p:nvPr/>
        </p:nvSpPr>
        <p:spPr>
          <a:xfrm>
            <a:off x="0" y="-2218"/>
            <a:ext cx="12192000" cy="64633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algn="ctr">
              <a:spcBef>
                <a:spcPct val="0"/>
              </a:spcBef>
            </a:pPr>
            <a:r>
              <a:rPr lang="en-US" altLang="en-US" sz="36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§</a:t>
            </a:r>
            <a:r>
              <a:rPr lang="en-US" altLang="en-US" sz="3600">
                <a:solidFill>
                  <a:srgbClr val="FF0000"/>
                </a:solidFill>
                <a:latin typeface="Times New Roman" panose="02020603050405020304" pitchFamily="18" charset="0"/>
              </a:rPr>
              <a:t>2. TẬP HỢP SỐ TỰ NHIÊN. GHI SỐ TỰ NHIÊN</a:t>
            </a:r>
          </a:p>
        </p:txBody>
      </p:sp>
      <p:sp>
        <p:nvSpPr>
          <p:cNvPr id="9" name="Rectangle 4">
            <a:extLst>
              <a:ext uri="{FF2B5EF4-FFF2-40B4-BE49-F238E27FC236}">
                <a16:creationId xmlns="" xmlns:a16="http://schemas.microsoft.com/office/drawing/2014/main" id="{E25283D9-76AF-4FCD-97C7-131B9C1B1D0A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774788"/>
            <a:ext cx="64008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>
                <a:solidFill>
                  <a:srgbClr val="FF0000"/>
                </a:solidFill>
                <a:latin typeface="Times New Roman" panose="02020603050405020304" pitchFamily="18" charset="0"/>
              </a:rPr>
              <a:t>2. Thứ tự trong tập hợp số tự nhiên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Rectangle 18">
                <a:extLst>
                  <a:ext uri="{FF2B5EF4-FFF2-40B4-BE49-F238E27FC236}">
                    <a16:creationId xmlns="" xmlns:a16="http://schemas.microsoft.com/office/drawing/2014/main" id="{A4DD8BEF-7A43-4DBD-B57B-C3ACD40F6B5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32751" y="1249676"/>
                <a:ext cx="10871886" cy="148117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 anchor="ctr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lnSpc>
                    <a:spcPct val="150000"/>
                  </a:lnSpc>
                  <a:spcBef>
                    <a:spcPct val="0"/>
                  </a:spcBef>
                  <a:buNone/>
                </a:pPr>
                <a:r>
                  <a:rPr lang="pt-BR" altLang="en-US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- Với </a:t>
                </a:r>
                <a14:m>
                  <m:oMath xmlns:m="http://schemas.openxmlformats.org/officeDocument/2006/math">
                    <m:r>
                      <a:rPr lang="en-US" altLang="en-US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𝑎</m:t>
                    </m:r>
                    <m:r>
                      <a:rPr lang="en-US" altLang="en-US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altLang="en-US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𝑏</m:t>
                    </m:r>
                    <m:r>
                      <a:rPr lang="en-US" altLang="en-US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∈</m:t>
                    </m:r>
                    <m:r>
                      <a:rPr lang="en-US" altLang="en-US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𝑁</m:t>
                    </m:r>
                  </m:oMath>
                </a14:m>
                <a:r>
                  <a:rPr lang="pt-BR" altLang="en-US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</a:t>
                </a:r>
                <a14:m>
                  <m:oMath xmlns:m="http://schemas.openxmlformats.org/officeDocument/2006/math">
                    <m:r>
                      <a:rPr lang="en-US" altLang="en-US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𝑎</m:t>
                    </m:r>
                    <m:r>
                      <a:rPr lang="en-US" altLang="en-US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&lt;</m:t>
                    </m:r>
                    <m:r>
                      <a:rPr lang="en-US" altLang="en-US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𝑏</m:t>
                    </m:r>
                  </m:oMath>
                </a14:m>
                <a:r>
                  <a:rPr lang="pt-BR" altLang="en-US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hoặc </a:t>
                </a:r>
                <a14:m>
                  <m:oMath xmlns:m="http://schemas.openxmlformats.org/officeDocument/2006/math">
                    <m:r>
                      <a:rPr lang="en-US" altLang="en-US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𝑏</m:t>
                    </m:r>
                    <m:r>
                      <a:rPr lang="en-US" altLang="en-US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&gt;</m:t>
                    </m:r>
                    <m:r>
                      <a:rPr lang="en-US" altLang="en-US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𝑎</m:t>
                    </m:r>
                  </m:oMath>
                </a14:m>
                <a:r>
                  <a:rPr lang="pt-BR" altLang="en-US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trên tia số thì điểm a nằm bên trái điểm b.</a:t>
                </a:r>
              </a:p>
            </p:txBody>
          </p:sp>
        </mc:Choice>
        <mc:Fallback xmlns="">
          <p:sp>
            <p:nvSpPr>
              <p:cNvPr id="10" name="Rectangle 18">
                <a:extLst>
                  <a:ext uri="{FF2B5EF4-FFF2-40B4-BE49-F238E27FC236}">
                    <a16:creationId xmlns="" xmlns:a16="http://schemas.microsoft.com/office/drawing/2014/main" xmlns:a14="http://schemas.microsoft.com/office/drawing/2010/main" id="{A4DD8BEF-7A43-4DBD-B57B-C3ACD40F6B53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632751" y="1249676"/>
                <a:ext cx="10871886" cy="1481175"/>
              </a:xfrm>
              <a:prstGeom prst="rect">
                <a:avLst/>
              </a:prstGeom>
              <a:blipFill rotWithShape="0">
                <a:blip r:embed="rId3"/>
                <a:stretch>
                  <a:fillRect l="-1458" r="-56" b="-9877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Rectangle 18">
                <a:extLst>
                  <a:ext uri="{FF2B5EF4-FFF2-40B4-BE49-F238E27FC236}">
                    <a16:creationId xmlns="" xmlns:a16="http://schemas.microsoft.com/office/drawing/2014/main" id="{6029C1F8-B3B5-4667-89D8-EAEB0703E93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60056" y="2642149"/>
                <a:ext cx="10871886" cy="1323439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 anchor="ctr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lnSpc>
                    <a:spcPct val="150000"/>
                  </a:lnSpc>
                  <a:spcBef>
                    <a:spcPct val="0"/>
                  </a:spcBef>
                  <a:buNone/>
                </a:pPr>
                <a:r>
                  <a:rPr lang="en-US" altLang="en-US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- Viết </a:t>
                </a:r>
                <a14:m>
                  <m:oMath xmlns:m="http://schemas.openxmlformats.org/officeDocument/2006/math">
                    <m:r>
                      <a:rPr lang="en-US" altLang="en-US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𝑎</m:t>
                    </m:r>
                    <m:r>
                      <a:rPr lang="en-US" altLang="en-US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≤</m:t>
                    </m:r>
                    <m:r>
                      <a:rPr lang="en-US" altLang="en-US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𝑏</m:t>
                    </m:r>
                  </m:oMath>
                </a14:m>
                <a:r>
                  <a:rPr lang="pt-BR" altLang="en-US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nghĩa là </a:t>
                </a:r>
                <a14:m>
                  <m:oMath xmlns:m="http://schemas.openxmlformats.org/officeDocument/2006/math">
                    <m:r>
                      <a:rPr lang="en-US" altLang="en-US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𝑎</m:t>
                    </m:r>
                    <m:r>
                      <a:rPr lang="en-US" altLang="en-US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&lt;</m:t>
                    </m:r>
                    <m:r>
                      <a:rPr lang="en-US" altLang="en-US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𝑏</m:t>
                    </m:r>
                  </m:oMath>
                </a14:m>
                <a:r>
                  <a:rPr lang="pt-BR" altLang="en-US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hoặc </a:t>
                </a:r>
                <a14:m>
                  <m:oMath xmlns:m="http://schemas.openxmlformats.org/officeDocument/2006/math">
                    <m:r>
                      <a:rPr lang="en-US" altLang="en-US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𝑎</m:t>
                    </m:r>
                    <m:r>
                      <a:rPr lang="en-US" altLang="en-US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altLang="en-US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𝑏</m:t>
                    </m:r>
                  </m:oMath>
                </a14:m>
                <a:endParaRPr lang="pt-BR" altLang="en-US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>
                  <a:spcBef>
                    <a:spcPct val="0"/>
                  </a:spcBef>
                  <a:buNone/>
                </a:pPr>
                <a:r>
                  <a:rPr lang="pt-BR" altLang="en-US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	   </a:t>
                </a:r>
                <a14:m>
                  <m:oMath xmlns:m="http://schemas.openxmlformats.org/officeDocument/2006/math">
                    <m:r>
                      <a:rPr lang="en-US" altLang="en-US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𝑏</m:t>
                    </m:r>
                    <m:r>
                      <a:rPr lang="en-US" altLang="en-US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≥</m:t>
                    </m:r>
                    <m:r>
                      <a:rPr lang="en-US" altLang="en-US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𝑎</m:t>
                    </m:r>
                    <m:r>
                      <a:rPr lang="en-US" altLang="en-US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pt-BR" altLang="en-US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nghĩa là </a:t>
                </a:r>
                <a14:m>
                  <m:oMath xmlns:m="http://schemas.openxmlformats.org/officeDocument/2006/math">
                    <m:r>
                      <a:rPr lang="en-US" altLang="en-US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𝑏</m:t>
                    </m:r>
                    <m:r>
                      <a:rPr lang="en-US" altLang="en-US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&gt;</m:t>
                    </m:r>
                    <m:r>
                      <a:rPr lang="en-US" altLang="en-US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𝑎</m:t>
                    </m:r>
                  </m:oMath>
                </a14:m>
                <a:r>
                  <a:rPr lang="pt-BR" altLang="en-US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hoặc </a:t>
                </a:r>
                <a14:m>
                  <m:oMath xmlns:m="http://schemas.openxmlformats.org/officeDocument/2006/math">
                    <m:r>
                      <a:rPr lang="en-US" altLang="en-US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𝑏</m:t>
                    </m:r>
                    <m:r>
                      <a:rPr lang="en-US" altLang="en-US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altLang="en-US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𝑎</m:t>
                    </m:r>
                  </m:oMath>
                </a14:m>
                <a:endParaRPr lang="pt-BR" altLang="en-US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2" name="Rectangle 18">
                <a:extLst>
                  <a:ext uri="{FF2B5EF4-FFF2-40B4-BE49-F238E27FC236}">
                    <a16:creationId xmlns="" xmlns:a16="http://schemas.microsoft.com/office/drawing/2014/main" xmlns:a14="http://schemas.microsoft.com/office/drawing/2010/main" id="{6029C1F8-B3B5-4667-89D8-EAEB0703E93B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660056" y="2642149"/>
                <a:ext cx="10871886" cy="1323439"/>
              </a:xfrm>
              <a:prstGeom prst="rect">
                <a:avLst/>
              </a:prstGeom>
              <a:blipFill rotWithShape="0">
                <a:blip r:embed="rId4"/>
                <a:stretch>
                  <a:fillRect l="-1401" b="-13761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6" name="Picture 5">
            <a:extLst>
              <a:ext uri="{FF2B5EF4-FFF2-40B4-BE49-F238E27FC236}">
                <a16:creationId xmlns="" xmlns:a16="http://schemas.microsoft.com/office/drawing/2014/main" id="{18084E79-DE03-4C00-8D2B-92B4C5BE8A83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70720" y="708724"/>
            <a:ext cx="1302951" cy="874280"/>
          </a:xfrm>
          <a:prstGeom prst="rect">
            <a:avLst/>
          </a:prstGeom>
        </p:spPr>
      </p:pic>
      <p:sp>
        <p:nvSpPr>
          <p:cNvPr id="7" name="Rectangle 18">
            <a:extLst>
              <a:ext uri="{FF2B5EF4-FFF2-40B4-BE49-F238E27FC236}">
                <a16:creationId xmlns="" xmlns:a16="http://schemas.microsoft.com/office/drawing/2014/main" id="{22EB6E3E-E4D7-459E-A86D-7BC2C79E5FF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2751" y="4123324"/>
            <a:ext cx="10871886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None/>
            </a:pPr>
            <a:r>
              <a:rPr lang="pt-BR" altLang="en-US">
                <a:latin typeface="Times New Roman" panose="02020603050405020304" pitchFamily="18" charset="0"/>
                <a:cs typeface="Times New Roman" panose="02020603050405020304" pitchFamily="18" charset="0"/>
              </a:rPr>
              <a:t>- Mỗi số tự nhiên có một số liền sau cách nó một đơn vị.</a:t>
            </a:r>
          </a:p>
        </p:txBody>
      </p:sp>
      <p:sp>
        <p:nvSpPr>
          <p:cNvPr id="8" name="Rectangle 18">
            <a:extLst>
              <a:ext uri="{FF2B5EF4-FFF2-40B4-BE49-F238E27FC236}">
                <a16:creationId xmlns="" xmlns:a16="http://schemas.microsoft.com/office/drawing/2014/main" id="{C93E2C8E-1576-478A-86EB-D28C791CC8D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0056" y="4865835"/>
            <a:ext cx="11531943" cy="148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150000"/>
              </a:lnSpc>
              <a:spcBef>
                <a:spcPct val="0"/>
              </a:spcBef>
              <a:buNone/>
            </a:pPr>
            <a:r>
              <a:rPr lang="pt-BR" altLang="en-US">
                <a:latin typeface="Times New Roman" panose="02020603050405020304" pitchFamily="18" charset="0"/>
                <a:cs typeface="Times New Roman" panose="02020603050405020304" pitchFamily="18" charset="0"/>
              </a:rPr>
              <a:t>- Ví dụ: Số 23 có số liền sau là 24. Số 23 cũng được gọi là số liền trước của số 24. Hai số 23 và 24 được gọi là hai số tự nhiên liên tiếp.</a:t>
            </a:r>
          </a:p>
        </p:txBody>
      </p:sp>
      <p:sp>
        <p:nvSpPr>
          <p:cNvPr id="3" name="Thought Bubble: Cloud 2">
            <a:extLst>
              <a:ext uri="{FF2B5EF4-FFF2-40B4-BE49-F238E27FC236}">
                <a16:creationId xmlns="" xmlns:a16="http://schemas.microsoft.com/office/drawing/2014/main" id="{87411282-C1F4-4231-BA8C-C5ABAE01357F}"/>
              </a:ext>
            </a:extLst>
          </p:cNvPr>
          <p:cNvSpPr/>
          <p:nvPr/>
        </p:nvSpPr>
        <p:spPr>
          <a:xfrm>
            <a:off x="7654483" y="1974314"/>
            <a:ext cx="4482905" cy="1977248"/>
          </a:xfrm>
          <a:prstGeom prst="cloudCallout">
            <a:avLst>
              <a:gd name="adj1" fmla="val 2075"/>
              <a:gd name="adj2" fmla="val 70326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 hãy chọn một số bất kì và cho biết số liền sau của số đó.</a:t>
            </a:r>
          </a:p>
        </p:txBody>
      </p:sp>
    </p:spTree>
    <p:extLst>
      <p:ext uri="{BB962C8B-B14F-4D97-AF65-F5344CB8AC3E}">
        <p14:creationId xmlns:p14="http://schemas.microsoft.com/office/powerpoint/2010/main" val="361441792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2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9" dur="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0" dur="4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1" dur="4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2" dur="4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3" dur="4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8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2" grpId="0"/>
      <p:bldP spid="7" grpId="0"/>
      <p:bldP spid="8" grpId="0"/>
      <p:bldP spid="3" grpId="0" animBg="1"/>
      <p:bldP spid="3" grpId="1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="" xmlns:a16="http://schemas.microsoft.com/office/drawing/2014/main" id="{76F17BE5-8A7A-4FE5-9BAF-9A0935C399AC}"/>
              </a:ext>
            </a:extLst>
          </p:cNvPr>
          <p:cNvSpPr/>
          <p:nvPr/>
        </p:nvSpPr>
        <p:spPr>
          <a:xfrm>
            <a:off x="0" y="-2218"/>
            <a:ext cx="12192000" cy="64633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algn="ctr">
              <a:spcBef>
                <a:spcPct val="0"/>
              </a:spcBef>
            </a:pPr>
            <a:r>
              <a:rPr lang="en-US" altLang="en-US" sz="36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§</a:t>
            </a:r>
            <a:r>
              <a:rPr lang="en-US" altLang="en-US" sz="3600">
                <a:solidFill>
                  <a:srgbClr val="FF0000"/>
                </a:solidFill>
                <a:latin typeface="Times New Roman" panose="02020603050405020304" pitchFamily="18" charset="0"/>
              </a:rPr>
              <a:t>2. TẬP HỢP SỐ TỰ NHIÊN. GHI SỐ TỰ NHIÊN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="" xmlns:a16="http://schemas.microsoft.com/office/drawing/2014/main" id="{C22967C0-F98F-410A-8803-4CF8AE94B3F6}"/>
              </a:ext>
            </a:extLst>
          </p:cNvPr>
          <p:cNvSpPr txBox="1"/>
          <p:nvPr/>
        </p:nvSpPr>
        <p:spPr>
          <a:xfrm>
            <a:off x="4138950" y="5198761"/>
            <a:ext cx="229742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AutoNum type="alphaLcParenR"/>
            </a:pPr>
            <a:r>
              <a:rPr lang="en-US" sz="32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17; 19; 21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9219192C-42C5-41D1-8AC4-7B4DF89C7C93}"/>
              </a:ext>
            </a:extLst>
          </p:cNvPr>
          <p:cNvSpPr/>
          <p:nvPr/>
        </p:nvSpPr>
        <p:spPr>
          <a:xfrm>
            <a:off x="4139316" y="5861249"/>
            <a:ext cx="353494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b) 102; 101; 100; 99</a:t>
            </a:r>
          </a:p>
        </p:txBody>
      </p:sp>
      <p:sp>
        <p:nvSpPr>
          <p:cNvPr id="9" name="Rectangle 4">
            <a:extLst>
              <a:ext uri="{FF2B5EF4-FFF2-40B4-BE49-F238E27FC236}">
                <a16:creationId xmlns="" xmlns:a16="http://schemas.microsoft.com/office/drawing/2014/main" id="{E25283D9-76AF-4FCD-97C7-131B9C1B1D0A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774788"/>
            <a:ext cx="64008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>
                <a:solidFill>
                  <a:srgbClr val="FF0000"/>
                </a:solidFill>
                <a:latin typeface="Times New Roman" panose="02020603050405020304" pitchFamily="18" charset="0"/>
              </a:rPr>
              <a:t>2. Thứ tự trong tập hợp số tự nhiên</a:t>
            </a:r>
          </a:p>
        </p:txBody>
      </p:sp>
      <p:sp>
        <p:nvSpPr>
          <p:cNvPr id="10" name="Rectangle 18">
            <a:extLst>
              <a:ext uri="{FF2B5EF4-FFF2-40B4-BE49-F238E27FC236}">
                <a16:creationId xmlns="" xmlns:a16="http://schemas.microsoft.com/office/drawing/2014/main" id="{A4DD8BEF-7A43-4DBD-B57B-C3ACD40F6B5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21927" y="2467851"/>
            <a:ext cx="10871886" cy="15696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>
                <a:solidFill>
                  <a:srgbClr val="00051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Thay mỗi chữ cái dưới đây bằng một số tự nhiên phù hợp:</a:t>
            </a:r>
          </a:p>
          <a:p>
            <a:pPr marL="514350" indent="-514350" eaLnBrk="1" hangingPunct="1">
              <a:spcBef>
                <a:spcPct val="0"/>
              </a:spcBef>
              <a:buFontTx/>
              <a:buAutoNum type="alphaLcParenR"/>
            </a:pPr>
            <a:r>
              <a:rPr lang="en-US" altLang="en-US">
                <a:solidFill>
                  <a:srgbClr val="00051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17; a; b là ba số lẻ liên tiếp tăng dần</a:t>
            </a:r>
          </a:p>
          <a:p>
            <a:pPr marL="514350" indent="-514350" eaLnBrk="1" hangingPunct="1">
              <a:spcBef>
                <a:spcPct val="0"/>
              </a:spcBef>
              <a:buFontTx/>
              <a:buAutoNum type="alphaLcParenR"/>
            </a:pPr>
            <a:r>
              <a:rPr lang="en-US" altLang="en-US">
                <a:solidFill>
                  <a:srgbClr val="00051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m; 101; n; p là bốn số tự nhiên liên tiếp giảm dần </a:t>
            </a:r>
            <a:endParaRPr lang="pt-BR" altLang="en-US">
              <a:solidFill>
                <a:srgbClr val="000510"/>
              </a:solidFill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="" xmlns:a16="http://schemas.microsoft.com/office/drawing/2014/main" id="{EEB16ABE-86D4-4B7F-9A76-FC3F6D3A731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484901"/>
            <a:ext cx="3571696" cy="942262"/>
          </a:xfrm>
          <a:prstGeom prst="rect">
            <a:avLst/>
          </a:prstGeom>
        </p:spPr>
      </p:pic>
      <p:sp>
        <p:nvSpPr>
          <p:cNvPr id="12" name="Google Shape;1099;p28">
            <a:extLst>
              <a:ext uri="{FF2B5EF4-FFF2-40B4-BE49-F238E27FC236}">
                <a16:creationId xmlns="" xmlns:a16="http://schemas.microsoft.com/office/drawing/2014/main" id="{18AF483C-0D2E-4598-8670-9E10250566F7}"/>
              </a:ext>
            </a:extLst>
          </p:cNvPr>
          <p:cNvSpPr/>
          <p:nvPr/>
        </p:nvSpPr>
        <p:spPr>
          <a:xfrm>
            <a:off x="5201757" y="4088730"/>
            <a:ext cx="1410060" cy="759945"/>
          </a:xfrm>
          <a:custGeom>
            <a:avLst/>
            <a:gdLst/>
            <a:ahLst/>
            <a:cxnLst/>
            <a:rect l="l" t="t" r="r" b="b"/>
            <a:pathLst>
              <a:path w="32807" h="12375" extrusionOk="0">
                <a:moveTo>
                  <a:pt x="10520" y="1"/>
                </a:moveTo>
                <a:cubicBezTo>
                  <a:pt x="10450" y="1"/>
                  <a:pt x="10379" y="6"/>
                  <a:pt x="10307" y="18"/>
                </a:cubicBezTo>
                <a:lnTo>
                  <a:pt x="1345" y="1394"/>
                </a:lnTo>
                <a:cubicBezTo>
                  <a:pt x="1" y="1586"/>
                  <a:pt x="353" y="3730"/>
                  <a:pt x="1665" y="3730"/>
                </a:cubicBezTo>
                <a:lnTo>
                  <a:pt x="2721" y="3730"/>
                </a:lnTo>
                <a:cubicBezTo>
                  <a:pt x="1889" y="4338"/>
                  <a:pt x="1985" y="5779"/>
                  <a:pt x="3169" y="5907"/>
                </a:cubicBezTo>
                <a:cubicBezTo>
                  <a:pt x="3105" y="6451"/>
                  <a:pt x="3393" y="6963"/>
                  <a:pt x="3905" y="7187"/>
                </a:cubicBezTo>
                <a:cubicBezTo>
                  <a:pt x="3681" y="7507"/>
                  <a:pt x="3585" y="7859"/>
                  <a:pt x="3681" y="8243"/>
                </a:cubicBezTo>
                <a:cubicBezTo>
                  <a:pt x="2817" y="8947"/>
                  <a:pt x="3297" y="10324"/>
                  <a:pt x="4386" y="10388"/>
                </a:cubicBezTo>
                <a:lnTo>
                  <a:pt x="5890" y="10452"/>
                </a:lnTo>
                <a:cubicBezTo>
                  <a:pt x="5390" y="11169"/>
                  <a:pt x="5652" y="12374"/>
                  <a:pt x="6704" y="12374"/>
                </a:cubicBezTo>
                <a:cubicBezTo>
                  <a:pt x="6731" y="12374"/>
                  <a:pt x="6758" y="12373"/>
                  <a:pt x="6786" y="12372"/>
                </a:cubicBezTo>
                <a:cubicBezTo>
                  <a:pt x="8898" y="12308"/>
                  <a:pt x="10979" y="12244"/>
                  <a:pt x="13091" y="12148"/>
                </a:cubicBezTo>
                <a:cubicBezTo>
                  <a:pt x="15117" y="12086"/>
                  <a:pt x="17142" y="12051"/>
                  <a:pt x="19168" y="12051"/>
                </a:cubicBezTo>
                <a:cubicBezTo>
                  <a:pt x="20279" y="12051"/>
                  <a:pt x="21390" y="12061"/>
                  <a:pt x="22501" y="12084"/>
                </a:cubicBezTo>
                <a:cubicBezTo>
                  <a:pt x="22527" y="12086"/>
                  <a:pt x="22554" y="12087"/>
                  <a:pt x="22580" y="12087"/>
                </a:cubicBezTo>
                <a:cubicBezTo>
                  <a:pt x="22965" y="12087"/>
                  <a:pt x="23313" y="11869"/>
                  <a:pt x="23493" y="11540"/>
                </a:cubicBezTo>
                <a:cubicBezTo>
                  <a:pt x="26086" y="11348"/>
                  <a:pt x="28678" y="11156"/>
                  <a:pt x="31271" y="10964"/>
                </a:cubicBezTo>
                <a:cubicBezTo>
                  <a:pt x="32765" y="10836"/>
                  <a:pt x="32806" y="8563"/>
                  <a:pt x="31271" y="8563"/>
                </a:cubicBezTo>
                <a:cubicBezTo>
                  <a:pt x="31260" y="8563"/>
                  <a:pt x="31249" y="8563"/>
                  <a:pt x="31239" y="8563"/>
                </a:cubicBezTo>
                <a:lnTo>
                  <a:pt x="27078" y="8563"/>
                </a:lnTo>
                <a:cubicBezTo>
                  <a:pt x="27334" y="8179"/>
                  <a:pt x="27366" y="7699"/>
                  <a:pt x="27174" y="7315"/>
                </a:cubicBezTo>
                <a:cubicBezTo>
                  <a:pt x="28486" y="7059"/>
                  <a:pt x="29734" y="6579"/>
                  <a:pt x="30855" y="5907"/>
                </a:cubicBezTo>
                <a:cubicBezTo>
                  <a:pt x="31623" y="5363"/>
                  <a:pt x="31559" y="4050"/>
                  <a:pt x="30759" y="3730"/>
                </a:cubicBezTo>
                <a:cubicBezTo>
                  <a:pt x="30919" y="2962"/>
                  <a:pt x="30406" y="2226"/>
                  <a:pt x="29638" y="2130"/>
                </a:cubicBezTo>
                <a:cubicBezTo>
                  <a:pt x="24354" y="1441"/>
                  <a:pt x="18991" y="1293"/>
                  <a:pt x="13645" y="1293"/>
                </a:cubicBezTo>
                <a:cubicBezTo>
                  <a:pt x="13033" y="1293"/>
                  <a:pt x="12422" y="1295"/>
                  <a:pt x="11811" y="1298"/>
                </a:cubicBezTo>
                <a:cubicBezTo>
                  <a:pt x="11811" y="570"/>
                  <a:pt x="11228" y="1"/>
                  <a:pt x="10520" y="1"/>
                </a:cubicBezTo>
                <a:close/>
              </a:path>
            </a:pathLst>
          </a:custGeom>
          <a:solidFill>
            <a:srgbClr val="F94144">
              <a:lumMod val="40000"/>
              <a:lumOff val="60000"/>
            </a:srgbClr>
          </a:solidFill>
          <a:ln>
            <a:solidFill>
              <a:srgbClr val="F94144">
                <a:lumMod val="40000"/>
                <a:lumOff val="60000"/>
              </a:srgbClr>
            </a:solidFill>
          </a:ln>
        </p:spPr>
        <p:txBody>
          <a:bodyPr spcFirstLastPara="1" wrap="square" lIns="121894" tIns="121894" rIns="121894" bIns="121894" anchor="ctr" anchorCtr="0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US" sz="2800" b="0" i="0" u="sng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Cambria" pitchFamily="18" charset="0"/>
                <a:cs typeface="Times New Roman" panose="02020603050405020304" pitchFamily="18" charset="0"/>
                <a:sym typeface="Arial"/>
              </a:rPr>
              <a:t>Giải:</a:t>
            </a:r>
            <a:endParaRPr kumimoji="0" sz="2800" b="0" i="0" u="sng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Cambria" pitchFamily="18" charset="0"/>
              <a:cs typeface="Times New Roman" panose="02020603050405020304" pitchFamily="18" charset="0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62651324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6" grpId="0"/>
      <p:bldP spid="10" grpId="0"/>
      <p:bldP spid="12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="" xmlns:a16="http://schemas.microsoft.com/office/drawing/2014/main" id="{76F17BE5-8A7A-4FE5-9BAF-9A0935C399AC}"/>
              </a:ext>
            </a:extLst>
          </p:cNvPr>
          <p:cNvSpPr/>
          <p:nvPr/>
        </p:nvSpPr>
        <p:spPr>
          <a:xfrm>
            <a:off x="0" y="-2218"/>
            <a:ext cx="12192000" cy="64633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algn="ctr">
              <a:spcBef>
                <a:spcPct val="0"/>
              </a:spcBef>
            </a:pPr>
            <a:r>
              <a:rPr lang="en-US" altLang="en-US" sz="36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§</a:t>
            </a:r>
            <a:r>
              <a:rPr lang="en-US" altLang="en-US" sz="3600">
                <a:solidFill>
                  <a:srgbClr val="FF0000"/>
                </a:solidFill>
                <a:latin typeface="Times New Roman" panose="02020603050405020304" pitchFamily="18" charset="0"/>
              </a:rPr>
              <a:t>2. TẬP HỢP SỐ TỰ NHIÊN. GHI SỐ TỰ NHIÊN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="" xmlns:a16="http://schemas.microsoft.com/office/drawing/2014/main" id="{C22967C0-F98F-410A-8803-4CF8AE94B3F6}"/>
                  </a:ext>
                </a:extLst>
              </p:cNvPr>
              <p:cNvSpPr txBox="1"/>
              <p:nvPr/>
            </p:nvSpPr>
            <p:spPr>
              <a:xfrm>
                <a:off x="881367" y="4448867"/>
                <a:ext cx="2319033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342900" indent="-342900">
                  <a:buAutoNum type="alphaLcParenR"/>
                </a:pPr>
                <a:r>
                  <a:rPr lang="en-US" sz="320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𝑎</m:t>
                    </m:r>
                    <m:r>
                      <a:rPr lang="en-US" sz="3200" b="0" i="1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&gt;2020</m:t>
                    </m:r>
                  </m:oMath>
                </a14:m>
                <a:endParaRPr lang="en-US" sz="320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C22967C0-F98F-410A-8803-4CF8AE94B3F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81367" y="4448867"/>
                <a:ext cx="2319033" cy="584775"/>
              </a:xfrm>
              <a:prstGeom prst="rect">
                <a:avLst/>
              </a:prstGeom>
              <a:blipFill>
                <a:blip r:embed="rId3"/>
                <a:stretch>
                  <a:fillRect l="-6053" t="-8333" b="-2812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Rectangle 5">
                <a:extLst>
                  <a:ext uri="{FF2B5EF4-FFF2-40B4-BE49-F238E27FC236}">
                    <a16:creationId xmlns="" xmlns:a16="http://schemas.microsoft.com/office/drawing/2014/main" id="{9219192C-42C5-41D1-8AC4-7B4DF89C7C93}"/>
                  </a:ext>
                </a:extLst>
              </p:cNvPr>
              <p:cNvSpPr/>
              <p:nvPr/>
            </p:nvSpPr>
            <p:spPr>
              <a:xfrm>
                <a:off x="886177" y="5143494"/>
                <a:ext cx="2314223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320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b)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𝑎</m:t>
                    </m:r>
                    <m:r>
                      <a:rPr lang="en-US" sz="3200" b="0" i="1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&lt;2020</m:t>
                    </m:r>
                  </m:oMath>
                </a14:m>
                <a:endParaRPr lang="en-US" sz="320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9219192C-42C5-41D1-8AC4-7B4DF89C7C93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86177" y="5143494"/>
                <a:ext cx="2314223" cy="584775"/>
              </a:xfrm>
              <a:prstGeom prst="rect">
                <a:avLst/>
              </a:prstGeom>
              <a:blipFill>
                <a:blip r:embed="rId4"/>
                <a:stretch>
                  <a:fillRect l="-6579" t="-14583" b="-3229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Rectangle 4">
            <a:extLst>
              <a:ext uri="{FF2B5EF4-FFF2-40B4-BE49-F238E27FC236}">
                <a16:creationId xmlns="" xmlns:a16="http://schemas.microsoft.com/office/drawing/2014/main" id="{E25283D9-76AF-4FCD-97C7-131B9C1B1D0A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774788"/>
            <a:ext cx="64008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>
                <a:solidFill>
                  <a:srgbClr val="FF0000"/>
                </a:solidFill>
                <a:latin typeface="Times New Roman" panose="02020603050405020304" pitchFamily="18" charset="0"/>
              </a:rPr>
              <a:t>2. Thứ tự trong tập hợp số tự nhiên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Rectangle 18">
                <a:extLst>
                  <a:ext uri="{FF2B5EF4-FFF2-40B4-BE49-F238E27FC236}">
                    <a16:creationId xmlns="" xmlns:a16="http://schemas.microsoft.com/office/drawing/2014/main" id="{A4DD8BEF-7A43-4DBD-B57B-C3ACD40F6B5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941775" y="1579335"/>
                <a:ext cx="7961224" cy="107721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 anchor="ctr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>
                    <a:solidFill>
                      <a:srgbClr val="00051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So sánh a và 2020 trong những trường hợp sau:</a:t>
                </a:r>
              </a:p>
              <a:p>
                <a:pPr eaLnBrk="1" hangingPunct="1">
                  <a:spcBef>
                    <a:spcPct val="0"/>
                  </a:spcBef>
                  <a:buNone/>
                </a:pPr>
                <a:r>
                  <a:rPr lang="en-US" altLang="en-US" b="0">
                    <a:solidFill>
                      <a:srgbClr val="00051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	a) </a:t>
                </a:r>
                <a14:m>
                  <m:oMath xmlns:m="http://schemas.openxmlformats.org/officeDocument/2006/math">
                    <m:r>
                      <a:rPr lang="en-US" altLang="en-US" b="0" i="1" smtClean="0">
                        <a:solidFill>
                          <a:srgbClr val="00051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𝑎</m:t>
                    </m:r>
                    <m:r>
                      <a:rPr lang="en-US" altLang="en-US" b="0" i="1" smtClean="0">
                        <a:solidFill>
                          <a:srgbClr val="00051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&gt;2021</m:t>
                    </m:r>
                  </m:oMath>
                </a14:m>
                <a:r>
                  <a:rPr lang="en-US" altLang="en-US" b="0">
                    <a:solidFill>
                      <a:srgbClr val="00051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		b) </a:t>
                </a:r>
                <a14:m>
                  <m:oMath xmlns:m="http://schemas.openxmlformats.org/officeDocument/2006/math">
                    <m:r>
                      <a:rPr lang="en-US" altLang="en-US" b="0" i="1" smtClean="0">
                        <a:solidFill>
                          <a:srgbClr val="000510"/>
                        </a:solidFill>
                        <a:latin typeface="Cambria Math" panose="02040503050406030204" pitchFamily="18" charset="0"/>
                      </a:rPr>
                      <m:t>𝑎</m:t>
                    </m:r>
                    <m:r>
                      <a:rPr lang="en-US" altLang="en-US" b="0" i="1" smtClean="0">
                        <a:solidFill>
                          <a:srgbClr val="000510"/>
                        </a:solidFill>
                        <a:latin typeface="Cambria Math" panose="02040503050406030204" pitchFamily="18" charset="0"/>
                      </a:rPr>
                      <m:t>&lt;2000</m:t>
                    </m:r>
                  </m:oMath>
                </a14:m>
                <a:endParaRPr lang="pt-BR" altLang="en-US">
                  <a:solidFill>
                    <a:srgbClr val="00051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0" name="Rectangle 18">
                <a:extLst>
                  <a:ext uri="{FF2B5EF4-FFF2-40B4-BE49-F238E27FC236}">
                    <a16:creationId xmlns:a16="http://schemas.microsoft.com/office/drawing/2014/main" id="{A4DD8BEF-7A43-4DBD-B57B-C3ACD40F6B53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941775" y="1579335"/>
                <a:ext cx="7961224" cy="1077218"/>
              </a:xfrm>
              <a:prstGeom prst="rect">
                <a:avLst/>
              </a:prstGeom>
              <a:blipFill>
                <a:blip r:embed="rId5"/>
                <a:stretch>
                  <a:fillRect l="-1914" t="-7345" r="-1302" b="-17514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21" name="Picture 20">
            <a:extLst>
              <a:ext uri="{FF2B5EF4-FFF2-40B4-BE49-F238E27FC236}">
                <a16:creationId xmlns="" xmlns:a16="http://schemas.microsoft.com/office/drawing/2014/main" id="{15D85247-A604-45A3-9AF8-D1ECEC68A3B9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978259" y="4677221"/>
            <a:ext cx="7558599" cy="1051048"/>
          </a:xfrm>
          <a:prstGeom prst="rect">
            <a:avLst/>
          </a:prstGeom>
        </p:spPr>
      </p:pic>
      <p:sp>
        <p:nvSpPr>
          <p:cNvPr id="22" name="Google Shape;1099;p28">
            <a:extLst>
              <a:ext uri="{FF2B5EF4-FFF2-40B4-BE49-F238E27FC236}">
                <a16:creationId xmlns="" xmlns:a16="http://schemas.microsoft.com/office/drawing/2014/main" id="{F556EF14-D510-4E2D-930B-1B599DBB5CED}"/>
              </a:ext>
            </a:extLst>
          </p:cNvPr>
          <p:cNvSpPr/>
          <p:nvPr/>
        </p:nvSpPr>
        <p:spPr>
          <a:xfrm>
            <a:off x="163078" y="3656834"/>
            <a:ext cx="1410060" cy="759945"/>
          </a:xfrm>
          <a:custGeom>
            <a:avLst/>
            <a:gdLst/>
            <a:ahLst/>
            <a:cxnLst/>
            <a:rect l="l" t="t" r="r" b="b"/>
            <a:pathLst>
              <a:path w="32807" h="12375" extrusionOk="0">
                <a:moveTo>
                  <a:pt x="10520" y="1"/>
                </a:moveTo>
                <a:cubicBezTo>
                  <a:pt x="10450" y="1"/>
                  <a:pt x="10379" y="6"/>
                  <a:pt x="10307" y="18"/>
                </a:cubicBezTo>
                <a:lnTo>
                  <a:pt x="1345" y="1394"/>
                </a:lnTo>
                <a:cubicBezTo>
                  <a:pt x="1" y="1586"/>
                  <a:pt x="353" y="3730"/>
                  <a:pt x="1665" y="3730"/>
                </a:cubicBezTo>
                <a:lnTo>
                  <a:pt x="2721" y="3730"/>
                </a:lnTo>
                <a:cubicBezTo>
                  <a:pt x="1889" y="4338"/>
                  <a:pt x="1985" y="5779"/>
                  <a:pt x="3169" y="5907"/>
                </a:cubicBezTo>
                <a:cubicBezTo>
                  <a:pt x="3105" y="6451"/>
                  <a:pt x="3393" y="6963"/>
                  <a:pt x="3905" y="7187"/>
                </a:cubicBezTo>
                <a:cubicBezTo>
                  <a:pt x="3681" y="7507"/>
                  <a:pt x="3585" y="7859"/>
                  <a:pt x="3681" y="8243"/>
                </a:cubicBezTo>
                <a:cubicBezTo>
                  <a:pt x="2817" y="8947"/>
                  <a:pt x="3297" y="10324"/>
                  <a:pt x="4386" y="10388"/>
                </a:cubicBezTo>
                <a:lnTo>
                  <a:pt x="5890" y="10452"/>
                </a:lnTo>
                <a:cubicBezTo>
                  <a:pt x="5390" y="11169"/>
                  <a:pt x="5652" y="12374"/>
                  <a:pt x="6704" y="12374"/>
                </a:cubicBezTo>
                <a:cubicBezTo>
                  <a:pt x="6731" y="12374"/>
                  <a:pt x="6758" y="12373"/>
                  <a:pt x="6786" y="12372"/>
                </a:cubicBezTo>
                <a:cubicBezTo>
                  <a:pt x="8898" y="12308"/>
                  <a:pt x="10979" y="12244"/>
                  <a:pt x="13091" y="12148"/>
                </a:cubicBezTo>
                <a:cubicBezTo>
                  <a:pt x="15117" y="12086"/>
                  <a:pt x="17142" y="12051"/>
                  <a:pt x="19168" y="12051"/>
                </a:cubicBezTo>
                <a:cubicBezTo>
                  <a:pt x="20279" y="12051"/>
                  <a:pt x="21390" y="12061"/>
                  <a:pt x="22501" y="12084"/>
                </a:cubicBezTo>
                <a:cubicBezTo>
                  <a:pt x="22527" y="12086"/>
                  <a:pt x="22554" y="12087"/>
                  <a:pt x="22580" y="12087"/>
                </a:cubicBezTo>
                <a:cubicBezTo>
                  <a:pt x="22965" y="12087"/>
                  <a:pt x="23313" y="11869"/>
                  <a:pt x="23493" y="11540"/>
                </a:cubicBezTo>
                <a:cubicBezTo>
                  <a:pt x="26086" y="11348"/>
                  <a:pt x="28678" y="11156"/>
                  <a:pt x="31271" y="10964"/>
                </a:cubicBezTo>
                <a:cubicBezTo>
                  <a:pt x="32765" y="10836"/>
                  <a:pt x="32806" y="8563"/>
                  <a:pt x="31271" y="8563"/>
                </a:cubicBezTo>
                <a:cubicBezTo>
                  <a:pt x="31260" y="8563"/>
                  <a:pt x="31249" y="8563"/>
                  <a:pt x="31239" y="8563"/>
                </a:cubicBezTo>
                <a:lnTo>
                  <a:pt x="27078" y="8563"/>
                </a:lnTo>
                <a:cubicBezTo>
                  <a:pt x="27334" y="8179"/>
                  <a:pt x="27366" y="7699"/>
                  <a:pt x="27174" y="7315"/>
                </a:cubicBezTo>
                <a:cubicBezTo>
                  <a:pt x="28486" y="7059"/>
                  <a:pt x="29734" y="6579"/>
                  <a:pt x="30855" y="5907"/>
                </a:cubicBezTo>
                <a:cubicBezTo>
                  <a:pt x="31623" y="5363"/>
                  <a:pt x="31559" y="4050"/>
                  <a:pt x="30759" y="3730"/>
                </a:cubicBezTo>
                <a:cubicBezTo>
                  <a:pt x="30919" y="2962"/>
                  <a:pt x="30406" y="2226"/>
                  <a:pt x="29638" y="2130"/>
                </a:cubicBezTo>
                <a:cubicBezTo>
                  <a:pt x="24354" y="1441"/>
                  <a:pt x="18991" y="1293"/>
                  <a:pt x="13645" y="1293"/>
                </a:cubicBezTo>
                <a:cubicBezTo>
                  <a:pt x="13033" y="1293"/>
                  <a:pt x="12422" y="1295"/>
                  <a:pt x="11811" y="1298"/>
                </a:cubicBezTo>
                <a:cubicBezTo>
                  <a:pt x="11811" y="570"/>
                  <a:pt x="11228" y="1"/>
                  <a:pt x="10520" y="1"/>
                </a:cubicBezTo>
                <a:close/>
              </a:path>
            </a:pathLst>
          </a:custGeom>
          <a:solidFill>
            <a:srgbClr val="F94144">
              <a:lumMod val="40000"/>
              <a:lumOff val="60000"/>
            </a:srgbClr>
          </a:solidFill>
          <a:ln>
            <a:solidFill>
              <a:srgbClr val="F94144">
                <a:lumMod val="40000"/>
                <a:lumOff val="60000"/>
              </a:srgbClr>
            </a:solidFill>
          </a:ln>
        </p:spPr>
        <p:txBody>
          <a:bodyPr spcFirstLastPara="1" wrap="square" lIns="121894" tIns="121894" rIns="121894" bIns="121894" anchor="ctr" anchorCtr="0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US" sz="2800" b="0" i="0" u="sng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Cambria" pitchFamily="18" charset="0"/>
                <a:cs typeface="Times New Roman" panose="02020603050405020304" pitchFamily="18" charset="0"/>
                <a:sym typeface="Arial"/>
              </a:rPr>
              <a:t>Giải:</a:t>
            </a:r>
            <a:endParaRPr kumimoji="0" sz="2800" b="0" i="0" u="sng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Cambria" pitchFamily="18" charset="0"/>
              <a:cs typeface="Times New Roman" panose="02020603050405020304" pitchFamily="18" charset="0"/>
              <a:sym typeface="Arial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="" xmlns:a16="http://schemas.microsoft.com/office/drawing/2014/main" id="{BDB1BCF6-36CD-4F99-89CC-D9ADC7CD2E3A}"/>
              </a:ext>
            </a:extLst>
          </p:cNvPr>
          <p:cNvSpPr/>
          <p:nvPr/>
        </p:nvSpPr>
        <p:spPr>
          <a:xfrm>
            <a:off x="2156233" y="3484175"/>
            <a:ext cx="332133" cy="38072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="" xmlns:a16="http://schemas.microsoft.com/office/drawing/2014/main" id="{8146325C-CB97-4E36-80C5-1AD990433217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25243" y="1579335"/>
            <a:ext cx="656124" cy="6463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4707763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6" grpId="0"/>
      <p:bldP spid="10" grpId="0"/>
      <p:bldP spid="22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="" xmlns:a16="http://schemas.microsoft.com/office/drawing/2014/main" id="{76F17BE5-8A7A-4FE5-9BAF-9A0935C399AC}"/>
              </a:ext>
            </a:extLst>
          </p:cNvPr>
          <p:cNvSpPr/>
          <p:nvPr/>
        </p:nvSpPr>
        <p:spPr>
          <a:xfrm>
            <a:off x="0" y="-2218"/>
            <a:ext cx="12192000" cy="64633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algn="ctr">
              <a:spcBef>
                <a:spcPct val="0"/>
              </a:spcBef>
            </a:pPr>
            <a:r>
              <a:rPr lang="en-US" altLang="en-US" sz="36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§</a:t>
            </a:r>
            <a:r>
              <a:rPr lang="en-US" altLang="en-US" sz="3600">
                <a:solidFill>
                  <a:srgbClr val="FF0000"/>
                </a:solidFill>
                <a:latin typeface="Times New Roman" panose="02020603050405020304" pitchFamily="18" charset="0"/>
              </a:rPr>
              <a:t>2. TẬP HỢP SỐ TỰ NHIÊN. GHI SỐ TỰ NHIÊN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="" xmlns:a16="http://schemas.microsoft.com/office/drawing/2014/main" id="{C22967C0-F98F-410A-8803-4CF8AE94B3F6}"/>
                  </a:ext>
                </a:extLst>
              </p:cNvPr>
              <p:cNvSpPr txBox="1"/>
              <p:nvPr/>
            </p:nvSpPr>
            <p:spPr>
              <a:xfrm>
                <a:off x="2611583" y="5115050"/>
                <a:ext cx="5831661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smtClean="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𝐴</m:t>
                      </m:r>
                      <m:r>
                        <a:rPr lang="en-US" sz="3200" b="0" i="1" smtClean="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=</m:t>
                      </m:r>
                      <m:d>
                        <m:dPr>
                          <m:begChr m:val="{"/>
                          <m:endChr m:val="}"/>
                          <m:ctrlPr>
                            <a:rPr lang="en-US" sz="3200" b="0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dPr>
                        <m:e>
                          <m:r>
                            <a:rPr lang="en-US" sz="3200" b="0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35;30;25;20;15;10;5;0</m:t>
                          </m:r>
                        </m:e>
                      </m:d>
                    </m:oMath>
                  </m:oMathPara>
                </a14:m>
                <a:endParaRPr lang="en-US" sz="320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C22967C0-F98F-410A-8803-4CF8AE94B3F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11583" y="5115050"/>
                <a:ext cx="5831661" cy="584775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Rectangle 4">
            <a:extLst>
              <a:ext uri="{FF2B5EF4-FFF2-40B4-BE49-F238E27FC236}">
                <a16:creationId xmlns="" xmlns:a16="http://schemas.microsoft.com/office/drawing/2014/main" id="{E25283D9-76AF-4FCD-97C7-131B9C1B1D0A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774788"/>
            <a:ext cx="64008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>
                <a:solidFill>
                  <a:srgbClr val="FF0000"/>
                </a:solidFill>
                <a:latin typeface="Times New Roman" panose="02020603050405020304" pitchFamily="18" charset="0"/>
              </a:rPr>
              <a:t>2. Thứ tự trong tập hợp số tự nhiên</a:t>
            </a:r>
          </a:p>
        </p:txBody>
      </p:sp>
      <p:sp>
        <p:nvSpPr>
          <p:cNvPr id="10" name="Rectangle 18">
            <a:extLst>
              <a:ext uri="{FF2B5EF4-FFF2-40B4-BE49-F238E27FC236}">
                <a16:creationId xmlns="" xmlns:a16="http://schemas.microsoft.com/office/drawing/2014/main" id="{A4DD8BEF-7A43-4DBD-B57B-C3ACD40F6B5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9656" y="2633360"/>
            <a:ext cx="10945577" cy="10772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en-US" altLang="en-US">
                <a:solidFill>
                  <a:srgbClr val="00051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 tập hợp A gồm các số tự nhiên có chữ số tận cùng là 0 hoặc 5 và nhỏ hơn 36. Liệt kê các phần tử của A theo thứ tự giảm dần.</a:t>
            </a:r>
            <a:endParaRPr lang="pt-BR" altLang="en-US">
              <a:solidFill>
                <a:srgbClr val="000510"/>
              </a:solidFill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="" xmlns:a16="http://schemas.microsoft.com/office/drawing/2014/main" id="{222250D1-6125-4DC7-A3D9-238469CC81D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1432094"/>
            <a:ext cx="3654260" cy="1123397"/>
          </a:xfrm>
          <a:prstGeom prst="rect">
            <a:avLst/>
          </a:prstGeom>
        </p:spPr>
      </p:pic>
      <p:sp>
        <p:nvSpPr>
          <p:cNvPr id="8" name="Google Shape;1099;p28">
            <a:extLst>
              <a:ext uri="{FF2B5EF4-FFF2-40B4-BE49-F238E27FC236}">
                <a16:creationId xmlns="" xmlns:a16="http://schemas.microsoft.com/office/drawing/2014/main" id="{ABC9DB46-1052-4531-820C-51D41ED36820}"/>
              </a:ext>
            </a:extLst>
          </p:cNvPr>
          <p:cNvSpPr/>
          <p:nvPr/>
        </p:nvSpPr>
        <p:spPr>
          <a:xfrm>
            <a:off x="4822384" y="3874150"/>
            <a:ext cx="1410060" cy="759945"/>
          </a:xfrm>
          <a:custGeom>
            <a:avLst/>
            <a:gdLst/>
            <a:ahLst/>
            <a:cxnLst/>
            <a:rect l="l" t="t" r="r" b="b"/>
            <a:pathLst>
              <a:path w="32807" h="12375" extrusionOk="0">
                <a:moveTo>
                  <a:pt x="10520" y="1"/>
                </a:moveTo>
                <a:cubicBezTo>
                  <a:pt x="10450" y="1"/>
                  <a:pt x="10379" y="6"/>
                  <a:pt x="10307" y="18"/>
                </a:cubicBezTo>
                <a:lnTo>
                  <a:pt x="1345" y="1394"/>
                </a:lnTo>
                <a:cubicBezTo>
                  <a:pt x="1" y="1586"/>
                  <a:pt x="353" y="3730"/>
                  <a:pt x="1665" y="3730"/>
                </a:cubicBezTo>
                <a:lnTo>
                  <a:pt x="2721" y="3730"/>
                </a:lnTo>
                <a:cubicBezTo>
                  <a:pt x="1889" y="4338"/>
                  <a:pt x="1985" y="5779"/>
                  <a:pt x="3169" y="5907"/>
                </a:cubicBezTo>
                <a:cubicBezTo>
                  <a:pt x="3105" y="6451"/>
                  <a:pt x="3393" y="6963"/>
                  <a:pt x="3905" y="7187"/>
                </a:cubicBezTo>
                <a:cubicBezTo>
                  <a:pt x="3681" y="7507"/>
                  <a:pt x="3585" y="7859"/>
                  <a:pt x="3681" y="8243"/>
                </a:cubicBezTo>
                <a:cubicBezTo>
                  <a:pt x="2817" y="8947"/>
                  <a:pt x="3297" y="10324"/>
                  <a:pt x="4386" y="10388"/>
                </a:cubicBezTo>
                <a:lnTo>
                  <a:pt x="5890" y="10452"/>
                </a:lnTo>
                <a:cubicBezTo>
                  <a:pt x="5390" y="11169"/>
                  <a:pt x="5652" y="12374"/>
                  <a:pt x="6704" y="12374"/>
                </a:cubicBezTo>
                <a:cubicBezTo>
                  <a:pt x="6731" y="12374"/>
                  <a:pt x="6758" y="12373"/>
                  <a:pt x="6786" y="12372"/>
                </a:cubicBezTo>
                <a:cubicBezTo>
                  <a:pt x="8898" y="12308"/>
                  <a:pt x="10979" y="12244"/>
                  <a:pt x="13091" y="12148"/>
                </a:cubicBezTo>
                <a:cubicBezTo>
                  <a:pt x="15117" y="12086"/>
                  <a:pt x="17142" y="12051"/>
                  <a:pt x="19168" y="12051"/>
                </a:cubicBezTo>
                <a:cubicBezTo>
                  <a:pt x="20279" y="12051"/>
                  <a:pt x="21390" y="12061"/>
                  <a:pt x="22501" y="12084"/>
                </a:cubicBezTo>
                <a:cubicBezTo>
                  <a:pt x="22527" y="12086"/>
                  <a:pt x="22554" y="12087"/>
                  <a:pt x="22580" y="12087"/>
                </a:cubicBezTo>
                <a:cubicBezTo>
                  <a:pt x="22965" y="12087"/>
                  <a:pt x="23313" y="11869"/>
                  <a:pt x="23493" y="11540"/>
                </a:cubicBezTo>
                <a:cubicBezTo>
                  <a:pt x="26086" y="11348"/>
                  <a:pt x="28678" y="11156"/>
                  <a:pt x="31271" y="10964"/>
                </a:cubicBezTo>
                <a:cubicBezTo>
                  <a:pt x="32765" y="10836"/>
                  <a:pt x="32806" y="8563"/>
                  <a:pt x="31271" y="8563"/>
                </a:cubicBezTo>
                <a:cubicBezTo>
                  <a:pt x="31260" y="8563"/>
                  <a:pt x="31249" y="8563"/>
                  <a:pt x="31239" y="8563"/>
                </a:cubicBezTo>
                <a:lnTo>
                  <a:pt x="27078" y="8563"/>
                </a:lnTo>
                <a:cubicBezTo>
                  <a:pt x="27334" y="8179"/>
                  <a:pt x="27366" y="7699"/>
                  <a:pt x="27174" y="7315"/>
                </a:cubicBezTo>
                <a:cubicBezTo>
                  <a:pt x="28486" y="7059"/>
                  <a:pt x="29734" y="6579"/>
                  <a:pt x="30855" y="5907"/>
                </a:cubicBezTo>
                <a:cubicBezTo>
                  <a:pt x="31623" y="5363"/>
                  <a:pt x="31559" y="4050"/>
                  <a:pt x="30759" y="3730"/>
                </a:cubicBezTo>
                <a:cubicBezTo>
                  <a:pt x="30919" y="2962"/>
                  <a:pt x="30406" y="2226"/>
                  <a:pt x="29638" y="2130"/>
                </a:cubicBezTo>
                <a:cubicBezTo>
                  <a:pt x="24354" y="1441"/>
                  <a:pt x="18991" y="1293"/>
                  <a:pt x="13645" y="1293"/>
                </a:cubicBezTo>
                <a:cubicBezTo>
                  <a:pt x="13033" y="1293"/>
                  <a:pt x="12422" y="1295"/>
                  <a:pt x="11811" y="1298"/>
                </a:cubicBezTo>
                <a:cubicBezTo>
                  <a:pt x="11811" y="570"/>
                  <a:pt x="11228" y="1"/>
                  <a:pt x="10520" y="1"/>
                </a:cubicBezTo>
                <a:close/>
              </a:path>
            </a:pathLst>
          </a:custGeom>
          <a:solidFill>
            <a:srgbClr val="F94144">
              <a:lumMod val="40000"/>
              <a:lumOff val="60000"/>
            </a:srgbClr>
          </a:solidFill>
          <a:ln>
            <a:solidFill>
              <a:srgbClr val="F94144">
                <a:lumMod val="40000"/>
                <a:lumOff val="60000"/>
              </a:srgbClr>
            </a:solidFill>
          </a:ln>
        </p:spPr>
        <p:txBody>
          <a:bodyPr spcFirstLastPara="1" wrap="square" lIns="121894" tIns="121894" rIns="121894" bIns="121894" anchor="ctr" anchorCtr="0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US" sz="2800" b="0" i="0" u="sng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Cambria" pitchFamily="18" charset="0"/>
                <a:cs typeface="Times New Roman" panose="02020603050405020304" pitchFamily="18" charset="0"/>
                <a:sym typeface="Arial"/>
              </a:rPr>
              <a:t>Giải:</a:t>
            </a:r>
            <a:endParaRPr kumimoji="0" sz="2800" b="0" i="0" u="sng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Cambria" pitchFamily="18" charset="0"/>
              <a:cs typeface="Times New Roman" panose="02020603050405020304" pitchFamily="18" charset="0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75014123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0" grpId="0"/>
      <p:bldP spid="8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="" xmlns:a16="http://schemas.microsoft.com/office/drawing/2014/main" id="{76F17BE5-8A7A-4FE5-9BAF-9A0935C399AC}"/>
              </a:ext>
            </a:extLst>
          </p:cNvPr>
          <p:cNvSpPr/>
          <p:nvPr/>
        </p:nvSpPr>
        <p:spPr>
          <a:xfrm>
            <a:off x="0" y="-2218"/>
            <a:ext cx="12192000" cy="64633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algn="ctr">
              <a:spcBef>
                <a:spcPct val="0"/>
              </a:spcBef>
            </a:pPr>
            <a:r>
              <a:rPr lang="en-US" altLang="en-US" sz="36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§</a:t>
            </a:r>
            <a:r>
              <a:rPr lang="en-US" altLang="en-US" sz="3600">
                <a:solidFill>
                  <a:srgbClr val="FF0000"/>
                </a:solidFill>
                <a:latin typeface="Times New Roman" panose="02020603050405020304" pitchFamily="18" charset="0"/>
              </a:rPr>
              <a:t>2. TẬP HỢP SỐ TỰ NHIÊN. GHI SỐ TỰ NHIÊN</a:t>
            </a:r>
          </a:p>
        </p:txBody>
      </p:sp>
      <p:sp>
        <p:nvSpPr>
          <p:cNvPr id="9" name="Rectangle 4">
            <a:extLst>
              <a:ext uri="{FF2B5EF4-FFF2-40B4-BE49-F238E27FC236}">
                <a16:creationId xmlns="" xmlns:a16="http://schemas.microsoft.com/office/drawing/2014/main" id="{E25283D9-76AF-4FCD-97C7-131B9C1B1D0A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774788"/>
            <a:ext cx="64008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>
                <a:solidFill>
                  <a:srgbClr val="FF0000"/>
                </a:solidFill>
                <a:latin typeface="Times New Roman" panose="02020603050405020304" pitchFamily="18" charset="0"/>
              </a:rPr>
              <a:t>3. Ghi số tự nhiên</a:t>
            </a:r>
          </a:p>
        </p:txBody>
      </p:sp>
      <p:sp>
        <p:nvSpPr>
          <p:cNvPr id="12" name="Rectangle 18">
            <a:extLst>
              <a:ext uri="{FF2B5EF4-FFF2-40B4-BE49-F238E27FC236}">
                <a16:creationId xmlns="" xmlns:a16="http://schemas.microsoft.com/office/drawing/2014/main" id="{6029C1F8-B3B5-4667-89D8-EAEB0703E93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8458" y="2087203"/>
            <a:ext cx="10871886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None/>
            </a:pPr>
            <a:r>
              <a:rPr lang="pt-BR" altLang="en-US" u="sng">
                <a:solidFill>
                  <a:srgbClr val="00051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Nhắc lại</a:t>
            </a:r>
          </a:p>
        </p:txBody>
      </p:sp>
      <p:sp>
        <p:nvSpPr>
          <p:cNvPr id="6" name="Rectangle 4">
            <a:extLst>
              <a:ext uri="{FF2B5EF4-FFF2-40B4-BE49-F238E27FC236}">
                <a16:creationId xmlns="" xmlns:a16="http://schemas.microsoft.com/office/drawing/2014/main" id="{0DC8C95F-0C5D-4358-84D6-FDF0BAC6B1D5}"/>
              </a:ext>
            </a:extLst>
          </p:cNvPr>
          <p:cNvSpPr>
            <a:spLocks noChangeArrowheads="1"/>
          </p:cNvSpPr>
          <p:nvPr/>
        </p:nvSpPr>
        <p:spPr bwMode="auto">
          <a:xfrm>
            <a:off x="95693" y="1459979"/>
            <a:ext cx="64008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>
                <a:solidFill>
                  <a:srgbClr val="FF0000"/>
                </a:solidFill>
                <a:latin typeface="Times New Roman" panose="02020603050405020304" pitchFamily="18" charset="0"/>
              </a:rPr>
              <a:t>a) Hệ thập phân</a:t>
            </a:r>
          </a:p>
        </p:txBody>
      </p:sp>
      <p:sp>
        <p:nvSpPr>
          <p:cNvPr id="3" name="Flowchart: Punched Tape 2">
            <a:extLst>
              <a:ext uri="{FF2B5EF4-FFF2-40B4-BE49-F238E27FC236}">
                <a16:creationId xmlns="" xmlns:a16="http://schemas.microsoft.com/office/drawing/2014/main" id="{4214CF95-06F4-4D15-9C7F-285EEC55BED1}"/>
              </a:ext>
            </a:extLst>
          </p:cNvPr>
          <p:cNvSpPr/>
          <p:nvPr/>
        </p:nvSpPr>
        <p:spPr>
          <a:xfrm>
            <a:off x="3181269" y="1494851"/>
            <a:ext cx="5067691" cy="1067812"/>
          </a:xfrm>
          <a:prstGeom prst="flowChartPunchedTape">
            <a:avLst/>
          </a:prstGeom>
          <a:noFill/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>
                <a:solidFill>
                  <a:srgbClr val="00051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Hãy đọc số sau: 638 154 935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="" xmlns:a16="http://schemas.microsoft.com/office/drawing/2014/main" id="{BB5D4A09-22D0-4688-B1F9-74DE3D4CB69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11077617"/>
              </p:ext>
            </p:extLst>
          </p:nvPr>
        </p:nvGraphicFramePr>
        <p:xfrm>
          <a:off x="1187476" y="2862328"/>
          <a:ext cx="9872868" cy="1611121"/>
        </p:xfrm>
        <a:graphic>
          <a:graphicData uri="http://schemas.openxmlformats.org/drawingml/2006/table">
            <a:tbl>
              <a:tblPr firstRow="1" bandRow="1">
                <a:tableStyleId>{91EBBBCC-DAD2-459C-BE2E-F6DE35CF9A28}</a:tableStyleId>
              </a:tblPr>
              <a:tblGrid>
                <a:gridCol w="829891">
                  <a:extLst>
                    <a:ext uri="{9D8B030D-6E8A-4147-A177-3AD203B41FA5}">
                      <a16:colId xmlns="" xmlns:a16="http://schemas.microsoft.com/office/drawing/2014/main" val="1550962034"/>
                    </a:ext>
                  </a:extLst>
                </a:gridCol>
                <a:gridCol w="972405">
                  <a:extLst>
                    <a:ext uri="{9D8B030D-6E8A-4147-A177-3AD203B41FA5}">
                      <a16:colId xmlns="" xmlns:a16="http://schemas.microsoft.com/office/drawing/2014/main" val="1491390163"/>
                    </a:ext>
                  </a:extLst>
                </a:gridCol>
                <a:gridCol w="1020418">
                  <a:extLst>
                    <a:ext uri="{9D8B030D-6E8A-4147-A177-3AD203B41FA5}">
                      <a16:colId xmlns="" xmlns:a16="http://schemas.microsoft.com/office/drawing/2014/main" val="3048802594"/>
                    </a:ext>
                  </a:extLst>
                </a:gridCol>
                <a:gridCol w="993913">
                  <a:extLst>
                    <a:ext uri="{9D8B030D-6E8A-4147-A177-3AD203B41FA5}">
                      <a16:colId xmlns="" xmlns:a16="http://schemas.microsoft.com/office/drawing/2014/main" val="2216855231"/>
                    </a:ext>
                  </a:extLst>
                </a:gridCol>
                <a:gridCol w="1060174">
                  <a:extLst>
                    <a:ext uri="{9D8B030D-6E8A-4147-A177-3AD203B41FA5}">
                      <a16:colId xmlns="" xmlns:a16="http://schemas.microsoft.com/office/drawing/2014/main" val="1868428803"/>
                    </a:ext>
                  </a:extLst>
                </a:gridCol>
                <a:gridCol w="1352677">
                  <a:extLst>
                    <a:ext uri="{9D8B030D-6E8A-4147-A177-3AD203B41FA5}">
                      <a16:colId xmlns="" xmlns:a16="http://schemas.microsoft.com/office/drawing/2014/main" val="3580693516"/>
                    </a:ext>
                  </a:extLst>
                </a:gridCol>
                <a:gridCol w="995618">
                  <a:extLst>
                    <a:ext uri="{9D8B030D-6E8A-4147-A177-3AD203B41FA5}">
                      <a16:colId xmlns="" xmlns:a16="http://schemas.microsoft.com/office/drawing/2014/main" val="564842462"/>
                    </a:ext>
                  </a:extLst>
                </a:gridCol>
                <a:gridCol w="885235">
                  <a:extLst>
                    <a:ext uri="{9D8B030D-6E8A-4147-A177-3AD203B41FA5}">
                      <a16:colId xmlns="" xmlns:a16="http://schemas.microsoft.com/office/drawing/2014/main" val="2154314388"/>
                    </a:ext>
                  </a:extLst>
                </a:gridCol>
                <a:gridCol w="914400">
                  <a:extLst>
                    <a:ext uri="{9D8B030D-6E8A-4147-A177-3AD203B41FA5}">
                      <a16:colId xmlns="" xmlns:a16="http://schemas.microsoft.com/office/drawing/2014/main" val="1592779291"/>
                    </a:ext>
                  </a:extLst>
                </a:gridCol>
                <a:gridCol w="848137">
                  <a:extLst>
                    <a:ext uri="{9D8B030D-6E8A-4147-A177-3AD203B41FA5}">
                      <a16:colId xmlns="" xmlns:a16="http://schemas.microsoft.com/office/drawing/2014/main" val="257027837"/>
                    </a:ext>
                  </a:extLst>
                </a:gridCol>
              </a:tblGrid>
              <a:tr h="625593">
                <a:tc>
                  <a:txBody>
                    <a:bodyPr/>
                    <a:lstStyle/>
                    <a:p>
                      <a:pPr algn="ctr"/>
                      <a:r>
                        <a:rPr lang="en-US" sz="2400"/>
                        <a:t>Lớp</a:t>
                      </a:r>
                      <a:endParaRPr lang="en-US" sz="2400">
                        <a:solidFill>
                          <a:srgbClr val="00051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sz="2400"/>
                        <a:t>Triệu</a:t>
                      </a:r>
                      <a:endParaRPr lang="en-US" sz="2400">
                        <a:solidFill>
                          <a:srgbClr val="00051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sz="2400"/>
                        <a:t>Nghìn</a:t>
                      </a:r>
                      <a:endParaRPr lang="en-US" sz="2400">
                        <a:solidFill>
                          <a:srgbClr val="00051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sz="2400"/>
                        <a:t>Đ</a:t>
                      </a:r>
                      <a:r>
                        <a:rPr lang="vi-VN" sz="2400"/>
                        <a:t>ơ</a:t>
                      </a:r>
                      <a:r>
                        <a:rPr lang="en-US" sz="2400"/>
                        <a:t>n vị</a:t>
                      </a:r>
                      <a:endParaRPr lang="en-US" sz="2400">
                        <a:solidFill>
                          <a:srgbClr val="00051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541101033"/>
                  </a:ext>
                </a:extLst>
              </a:tr>
              <a:tr h="985528">
                <a:tc>
                  <a:txBody>
                    <a:bodyPr/>
                    <a:lstStyle/>
                    <a:p>
                      <a:pPr algn="ctr"/>
                      <a:r>
                        <a:rPr lang="en-US" sz="2400"/>
                        <a:t>Hàng</a:t>
                      </a:r>
                      <a:endParaRPr lang="en-US" sz="2400">
                        <a:solidFill>
                          <a:srgbClr val="0000FF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/>
                        <a:t>Trăm triệu</a:t>
                      </a:r>
                      <a:endParaRPr lang="en-US" sz="2400">
                        <a:solidFill>
                          <a:srgbClr val="0000FF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/>
                        <a:t>Chục triệu</a:t>
                      </a:r>
                      <a:endParaRPr lang="en-US" sz="2400">
                        <a:solidFill>
                          <a:srgbClr val="0000FF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/>
                        <a:t>Triệu</a:t>
                      </a:r>
                      <a:endParaRPr lang="en-US" sz="2400">
                        <a:solidFill>
                          <a:srgbClr val="0000FF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/>
                        <a:t>Trăm nghìn</a:t>
                      </a:r>
                      <a:endParaRPr lang="en-US" sz="2400">
                        <a:solidFill>
                          <a:srgbClr val="0000FF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/>
                        <a:t>Chục nghìn</a:t>
                      </a:r>
                      <a:endParaRPr lang="en-US" sz="2400">
                        <a:solidFill>
                          <a:srgbClr val="0000FF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/>
                        <a:t>Nghìn </a:t>
                      </a:r>
                      <a:endParaRPr lang="en-US" sz="2400">
                        <a:solidFill>
                          <a:srgbClr val="0000FF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/>
                        <a:t>Trăm </a:t>
                      </a:r>
                      <a:endParaRPr lang="en-US" sz="2400">
                        <a:solidFill>
                          <a:srgbClr val="0000FF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/>
                        <a:t>Chục </a:t>
                      </a:r>
                      <a:endParaRPr lang="en-US" sz="2400">
                        <a:solidFill>
                          <a:srgbClr val="0000FF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/>
                        <a:t>Đ</a:t>
                      </a:r>
                      <a:r>
                        <a:rPr lang="vi-VN" sz="2400"/>
                        <a:t>ơ</a:t>
                      </a:r>
                      <a:r>
                        <a:rPr lang="en-US" sz="2400"/>
                        <a:t>n vị</a:t>
                      </a:r>
                      <a:endParaRPr lang="en-US" sz="2400">
                        <a:solidFill>
                          <a:srgbClr val="0000FF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485712342"/>
                  </a:ext>
                </a:extLst>
              </a:tr>
            </a:tbl>
          </a:graphicData>
        </a:graphic>
      </p:graphicFrame>
      <p:sp>
        <p:nvSpPr>
          <p:cNvPr id="5" name="Double Wave 4">
            <a:extLst>
              <a:ext uri="{FF2B5EF4-FFF2-40B4-BE49-F238E27FC236}">
                <a16:creationId xmlns="" xmlns:a16="http://schemas.microsoft.com/office/drawing/2014/main" id="{681CA269-AA0D-42BD-8A66-E91861ACD8BA}"/>
              </a:ext>
            </a:extLst>
          </p:cNvPr>
          <p:cNvSpPr/>
          <p:nvPr/>
        </p:nvSpPr>
        <p:spPr>
          <a:xfrm>
            <a:off x="7364256" y="1289881"/>
            <a:ext cx="4744278" cy="1438958"/>
          </a:xfrm>
          <a:prstGeom prst="doubleWave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>
                <a:solidFill>
                  <a:srgbClr val="00051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 3 465 173 497 </a:t>
            </a:r>
          </a:p>
          <a:p>
            <a:pPr algn="ctr"/>
            <a:r>
              <a:rPr lang="en-US" sz="3200">
                <a:solidFill>
                  <a:srgbClr val="00051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lang="vi-VN" sz="3200">
                <a:solidFill>
                  <a:srgbClr val="00051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sz="3200">
                <a:solidFill>
                  <a:srgbClr val="00051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ợc đọc nh</a:t>
            </a:r>
            <a:r>
              <a:rPr lang="vi-VN" sz="3200">
                <a:solidFill>
                  <a:srgbClr val="00051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sz="3200">
                <a:solidFill>
                  <a:srgbClr val="00051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thế nào?</a:t>
            </a:r>
          </a:p>
        </p:txBody>
      </p:sp>
      <p:sp>
        <p:nvSpPr>
          <p:cNvPr id="7" name="Oval 6">
            <a:extLst>
              <a:ext uri="{FF2B5EF4-FFF2-40B4-BE49-F238E27FC236}">
                <a16:creationId xmlns="" xmlns:a16="http://schemas.microsoft.com/office/drawing/2014/main" id="{44EDAFB9-9016-4746-B08A-77AAA614FAE6}"/>
              </a:ext>
            </a:extLst>
          </p:cNvPr>
          <p:cNvSpPr/>
          <p:nvPr/>
        </p:nvSpPr>
        <p:spPr>
          <a:xfrm>
            <a:off x="8752705" y="1440820"/>
            <a:ext cx="365760" cy="636898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Callout: Bent Line 7">
            <a:extLst>
              <a:ext uri="{FF2B5EF4-FFF2-40B4-BE49-F238E27FC236}">
                <a16:creationId xmlns="" xmlns:a16="http://schemas.microsoft.com/office/drawing/2014/main" id="{24F66EAE-8A13-4849-94CD-9C4E8D963540}"/>
              </a:ext>
            </a:extLst>
          </p:cNvPr>
          <p:cNvSpPr/>
          <p:nvPr/>
        </p:nvSpPr>
        <p:spPr>
          <a:xfrm>
            <a:off x="9721747" y="823397"/>
            <a:ext cx="1628486" cy="499802"/>
          </a:xfrm>
          <a:prstGeom prst="borderCallout2">
            <a:avLst/>
          </a:prstGeom>
          <a:solidFill>
            <a:schemeClr val="accent5"/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>
                <a:latin typeface="Times New Roman" panose="02020603050405020304" pitchFamily="18" charset="0"/>
                <a:cs typeface="Times New Roman" panose="02020603050405020304" pitchFamily="18" charset="0"/>
              </a:rPr>
              <a:t>Lớp tỉ</a:t>
            </a:r>
          </a:p>
        </p:txBody>
      </p:sp>
      <p:sp>
        <p:nvSpPr>
          <p:cNvPr id="14" name="Oval 13">
            <a:extLst>
              <a:ext uri="{FF2B5EF4-FFF2-40B4-BE49-F238E27FC236}">
                <a16:creationId xmlns="" xmlns:a16="http://schemas.microsoft.com/office/drawing/2014/main" id="{78E33D1A-10A2-4FA5-B8E1-78A2219CE983}"/>
              </a:ext>
            </a:extLst>
          </p:cNvPr>
          <p:cNvSpPr/>
          <p:nvPr/>
        </p:nvSpPr>
        <p:spPr>
          <a:xfrm>
            <a:off x="5945125" y="1672082"/>
            <a:ext cx="773723" cy="636898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val 15">
            <a:extLst>
              <a:ext uri="{FF2B5EF4-FFF2-40B4-BE49-F238E27FC236}">
                <a16:creationId xmlns="" xmlns:a16="http://schemas.microsoft.com/office/drawing/2014/main" id="{41E00F13-5F96-4A66-ACBA-C1BEEB55BD08}"/>
              </a:ext>
            </a:extLst>
          </p:cNvPr>
          <p:cNvSpPr/>
          <p:nvPr/>
        </p:nvSpPr>
        <p:spPr>
          <a:xfrm>
            <a:off x="6662016" y="1670645"/>
            <a:ext cx="773723" cy="636898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Oval 16">
            <a:extLst>
              <a:ext uri="{FF2B5EF4-FFF2-40B4-BE49-F238E27FC236}">
                <a16:creationId xmlns="" xmlns:a16="http://schemas.microsoft.com/office/drawing/2014/main" id="{4FAD5055-0690-41DE-ABD6-7557E9A60A4F}"/>
              </a:ext>
            </a:extLst>
          </p:cNvPr>
          <p:cNvSpPr/>
          <p:nvPr/>
        </p:nvSpPr>
        <p:spPr>
          <a:xfrm>
            <a:off x="7378907" y="1701032"/>
            <a:ext cx="773723" cy="578998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9" name="Straight Arrow Connector 18">
            <a:extLst>
              <a:ext uri="{FF2B5EF4-FFF2-40B4-BE49-F238E27FC236}">
                <a16:creationId xmlns="" xmlns:a16="http://schemas.microsoft.com/office/drawing/2014/main" id="{E27DF867-1C59-45C0-9E70-B7ACE632C862}"/>
              </a:ext>
            </a:extLst>
          </p:cNvPr>
          <p:cNvCxnSpPr>
            <a:cxnSpLocks/>
            <a:stCxn id="17" idx="5"/>
          </p:cNvCxnSpPr>
          <p:nvPr/>
        </p:nvCxnSpPr>
        <p:spPr>
          <a:xfrm>
            <a:off x="8039321" y="2195238"/>
            <a:ext cx="1173095" cy="914298"/>
          </a:xfrm>
          <a:prstGeom prst="straightConnector1">
            <a:avLst/>
          </a:prstGeom>
          <a:ln w="38100"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1" name="Straight Arrow Connector 20">
            <a:extLst>
              <a:ext uri="{FF2B5EF4-FFF2-40B4-BE49-F238E27FC236}">
                <a16:creationId xmlns="" xmlns:a16="http://schemas.microsoft.com/office/drawing/2014/main" id="{6581BB79-905D-4C52-B1C9-891153031286}"/>
              </a:ext>
            </a:extLst>
          </p:cNvPr>
          <p:cNvCxnSpPr>
            <a:cxnSpLocks/>
          </p:cNvCxnSpPr>
          <p:nvPr/>
        </p:nvCxnSpPr>
        <p:spPr>
          <a:xfrm flipH="1">
            <a:off x="4009292" y="2229767"/>
            <a:ext cx="2045216" cy="797322"/>
          </a:xfrm>
          <a:prstGeom prst="straightConnector1">
            <a:avLst/>
          </a:prstGeom>
          <a:ln w="38100"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2" name="Straight Arrow Connector 21">
            <a:extLst>
              <a:ext uri="{FF2B5EF4-FFF2-40B4-BE49-F238E27FC236}">
                <a16:creationId xmlns="" xmlns:a16="http://schemas.microsoft.com/office/drawing/2014/main" id="{20086A72-5329-4155-AE7C-FFFF472FDE44}"/>
              </a:ext>
            </a:extLst>
          </p:cNvPr>
          <p:cNvCxnSpPr>
            <a:cxnSpLocks/>
          </p:cNvCxnSpPr>
          <p:nvPr/>
        </p:nvCxnSpPr>
        <p:spPr>
          <a:xfrm flipH="1">
            <a:off x="6860511" y="2314919"/>
            <a:ext cx="165261" cy="584976"/>
          </a:xfrm>
          <a:prstGeom prst="straightConnector1">
            <a:avLst/>
          </a:prstGeom>
          <a:ln w="38100"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0" name="TextBox 9">
            <a:extLst>
              <a:ext uri="{FF2B5EF4-FFF2-40B4-BE49-F238E27FC236}">
                <a16:creationId xmlns="" xmlns:a16="http://schemas.microsoft.com/office/drawing/2014/main" id="{07FE7799-C91A-4040-86A8-4EDD00C4D92B}"/>
              </a:ext>
            </a:extLst>
          </p:cNvPr>
          <p:cNvSpPr txBox="1"/>
          <p:nvPr/>
        </p:nvSpPr>
        <p:spPr>
          <a:xfrm>
            <a:off x="1331395" y="4663799"/>
            <a:ext cx="952920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Wingdings" panose="05000000000000000000" pitchFamily="2" charset="2"/>
              <a:buChar char="§"/>
            </a:pPr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Số </a:t>
            </a:r>
            <a:r>
              <a:rPr lang="en-US" sz="2800">
                <a:solidFill>
                  <a:srgbClr val="00051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638 154 935 đọc là: </a:t>
            </a:r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Sáu trăm ba m</a:t>
            </a:r>
            <a:r>
              <a:rPr lang="vi-VN" sz="2800"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ơi tám triệu, một trăm năm m</a:t>
            </a:r>
            <a:r>
              <a:rPr lang="vi-VN" sz="2800"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ơi bốn nghìn, chín trăm ba m</a:t>
            </a:r>
            <a:r>
              <a:rPr lang="vi-VN" sz="2800"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ơi lăm.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="" xmlns:a16="http://schemas.microsoft.com/office/drawing/2014/main" id="{E9DC8422-6DCA-4202-895C-772A4BA60046}"/>
              </a:ext>
            </a:extLst>
          </p:cNvPr>
          <p:cNvSpPr txBox="1"/>
          <p:nvPr/>
        </p:nvSpPr>
        <p:spPr>
          <a:xfrm>
            <a:off x="1331394" y="5689031"/>
            <a:ext cx="952920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Wingdings" panose="05000000000000000000" pitchFamily="2" charset="2"/>
              <a:buChar char="§"/>
            </a:pPr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Số </a:t>
            </a:r>
            <a:r>
              <a:rPr lang="en-US" sz="2800">
                <a:solidFill>
                  <a:srgbClr val="00051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3 465 173 497 đọc là: </a:t>
            </a:r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Ba tỉ, bốn trăm sáu mươi lăm triệu, một trăm bảy mươi ba nghìn, bốn trăm chín mươi bảy</a:t>
            </a:r>
          </a:p>
        </p:txBody>
      </p:sp>
    </p:spTree>
    <p:extLst>
      <p:ext uri="{BB962C8B-B14F-4D97-AF65-F5344CB8AC3E}">
        <p14:creationId xmlns:p14="http://schemas.microsoft.com/office/powerpoint/2010/main" val="271194509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3" grpId="0" animBg="1"/>
      <p:bldP spid="3" grpId="1" animBg="1"/>
      <p:bldP spid="5" grpId="0" animBg="1"/>
      <p:bldP spid="7" grpId="0" animBg="1"/>
      <p:bldP spid="8" grpId="0" animBg="1"/>
      <p:bldP spid="14" grpId="0" animBg="1"/>
      <p:bldP spid="14" grpId="1" animBg="1"/>
      <p:bldP spid="16" grpId="0" animBg="1"/>
      <p:bldP spid="16" grpId="1" animBg="1"/>
      <p:bldP spid="17" grpId="0" animBg="1"/>
      <p:bldP spid="17" grpId="1" animBg="1"/>
      <p:bldP spid="10" grpId="0"/>
      <p:bldP spid="18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="" xmlns:a16="http://schemas.microsoft.com/office/drawing/2014/main" id="{76F17BE5-8A7A-4FE5-9BAF-9A0935C399AC}"/>
              </a:ext>
            </a:extLst>
          </p:cNvPr>
          <p:cNvSpPr/>
          <p:nvPr/>
        </p:nvSpPr>
        <p:spPr>
          <a:xfrm>
            <a:off x="0" y="-2218"/>
            <a:ext cx="12192000" cy="64633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algn="ctr">
              <a:spcBef>
                <a:spcPct val="0"/>
              </a:spcBef>
            </a:pPr>
            <a:r>
              <a:rPr lang="en-US" altLang="en-US" sz="36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§</a:t>
            </a:r>
            <a:r>
              <a:rPr lang="en-US" altLang="en-US" sz="3600">
                <a:solidFill>
                  <a:srgbClr val="FF0000"/>
                </a:solidFill>
                <a:latin typeface="Times New Roman" panose="02020603050405020304" pitchFamily="18" charset="0"/>
              </a:rPr>
              <a:t>2. TẬP HỢP SỐ TỰ NHIÊN. GHI SỐ TỰ NHIÊN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="" xmlns:a16="http://schemas.microsoft.com/office/drawing/2014/main" id="{C22967C0-F98F-410A-8803-4CF8AE94B3F6}"/>
              </a:ext>
            </a:extLst>
          </p:cNvPr>
          <p:cNvSpPr txBox="1"/>
          <p:nvPr/>
        </p:nvSpPr>
        <p:spPr>
          <a:xfrm>
            <a:off x="2530064" y="3267706"/>
            <a:ext cx="408477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457200" indent="-457200">
              <a:buFontTx/>
              <a:buChar char="-"/>
            </a:pPr>
            <a:r>
              <a:rPr lang="en-US" sz="3200">
                <a:latin typeface="Times New Roman" panose="02020603050405020304" pitchFamily="18" charset="0"/>
                <a:cs typeface="Times New Roman" panose="02020603050405020304" pitchFamily="18" charset="0"/>
              </a:rPr>
              <a:t>Số 2 023 có 4 chữ số</a:t>
            </a:r>
          </a:p>
        </p:txBody>
      </p:sp>
      <p:sp>
        <p:nvSpPr>
          <p:cNvPr id="8" name="Rectangle 18">
            <a:extLst>
              <a:ext uri="{FF2B5EF4-FFF2-40B4-BE49-F238E27FC236}">
                <a16:creationId xmlns="" xmlns:a16="http://schemas.microsoft.com/office/drawing/2014/main" id="{65220C3C-CD4B-47F5-AC84-30BBC2B7EE7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26505" y="1075284"/>
            <a:ext cx="7065242" cy="20621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spcBef>
                <a:spcPct val="0"/>
              </a:spcBef>
              <a:buNone/>
            </a:pPr>
            <a:r>
              <a:rPr lang="en-US" altLang="en-US">
                <a:solidFill>
                  <a:srgbClr val="00051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Mỗi số sau có bao nhiêu chữ số? </a:t>
            </a:r>
          </a:p>
          <a:p>
            <a:pPr algn="just">
              <a:spcBef>
                <a:spcPct val="0"/>
              </a:spcBef>
              <a:buNone/>
            </a:pPr>
            <a:r>
              <a:rPr lang="en-US" altLang="en-US">
                <a:solidFill>
                  <a:srgbClr val="00051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Chỉ ra chữ số hàng đơn vị, hàng chục, hàng trăm, … của mỗi chữ số đó.</a:t>
            </a:r>
          </a:p>
          <a:p>
            <a:pPr algn="just">
              <a:spcBef>
                <a:spcPct val="0"/>
              </a:spcBef>
              <a:buNone/>
            </a:pPr>
            <a:r>
              <a:rPr lang="en-US" altLang="en-US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2 023; 	5 427 198 653</a:t>
            </a:r>
            <a:endParaRPr lang="pt-BR" altLang="en-US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="" xmlns:a16="http://schemas.microsoft.com/office/drawing/2014/main" id="{75C59FE0-F027-4CCD-AD62-1B643F1E45F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125712" y="1393455"/>
            <a:ext cx="4157652" cy="996104"/>
          </a:xfrm>
          <a:prstGeom prst="rect">
            <a:avLst/>
          </a:prstGeom>
        </p:spPr>
      </p:pic>
      <p:graphicFrame>
        <p:nvGraphicFramePr>
          <p:cNvPr id="4" name="Table 3">
            <a:extLst>
              <a:ext uri="{FF2B5EF4-FFF2-40B4-BE49-F238E27FC236}">
                <a16:creationId xmlns="" xmlns:a16="http://schemas.microsoft.com/office/drawing/2014/main" id="{1523D7AD-755D-440C-AB61-6DEA4D29985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14202207"/>
              </p:ext>
            </p:extLst>
          </p:nvPr>
        </p:nvGraphicFramePr>
        <p:xfrm>
          <a:off x="717417" y="4560325"/>
          <a:ext cx="11025175" cy="2062104"/>
        </p:xfrm>
        <a:graphic>
          <a:graphicData uri="http://schemas.openxmlformats.org/drawingml/2006/table">
            <a:tbl>
              <a:tblPr firstRow="1" bandRow="1">
                <a:tableStyleId>{91EBBBCC-DAD2-459C-BE2E-F6DE35CF9A28}</a:tableStyleId>
              </a:tblPr>
              <a:tblGrid>
                <a:gridCol w="1851302">
                  <a:extLst>
                    <a:ext uri="{9D8B030D-6E8A-4147-A177-3AD203B41FA5}">
                      <a16:colId xmlns="" xmlns:a16="http://schemas.microsoft.com/office/drawing/2014/main" val="3560994664"/>
                    </a:ext>
                  </a:extLst>
                </a:gridCol>
                <a:gridCol w="681384">
                  <a:extLst>
                    <a:ext uri="{9D8B030D-6E8A-4147-A177-3AD203B41FA5}">
                      <a16:colId xmlns="" xmlns:a16="http://schemas.microsoft.com/office/drawing/2014/main" val="1786922065"/>
                    </a:ext>
                  </a:extLst>
                </a:gridCol>
                <a:gridCol w="852793">
                  <a:extLst>
                    <a:ext uri="{9D8B030D-6E8A-4147-A177-3AD203B41FA5}">
                      <a16:colId xmlns="" xmlns:a16="http://schemas.microsoft.com/office/drawing/2014/main" val="4138739446"/>
                    </a:ext>
                  </a:extLst>
                </a:gridCol>
                <a:gridCol w="894973">
                  <a:extLst>
                    <a:ext uri="{9D8B030D-6E8A-4147-A177-3AD203B41FA5}">
                      <a16:colId xmlns="" xmlns:a16="http://schemas.microsoft.com/office/drawing/2014/main" val="1859971609"/>
                    </a:ext>
                  </a:extLst>
                </a:gridCol>
                <a:gridCol w="914400">
                  <a:extLst>
                    <a:ext uri="{9D8B030D-6E8A-4147-A177-3AD203B41FA5}">
                      <a16:colId xmlns="" xmlns:a16="http://schemas.microsoft.com/office/drawing/2014/main" val="2700912189"/>
                    </a:ext>
                  </a:extLst>
                </a:gridCol>
                <a:gridCol w="954156">
                  <a:extLst>
                    <a:ext uri="{9D8B030D-6E8A-4147-A177-3AD203B41FA5}">
                      <a16:colId xmlns="" xmlns:a16="http://schemas.microsoft.com/office/drawing/2014/main" val="3629711258"/>
                    </a:ext>
                  </a:extLst>
                </a:gridCol>
                <a:gridCol w="967409">
                  <a:extLst>
                    <a:ext uri="{9D8B030D-6E8A-4147-A177-3AD203B41FA5}">
                      <a16:colId xmlns="" xmlns:a16="http://schemas.microsoft.com/office/drawing/2014/main" val="585038898"/>
                    </a:ext>
                  </a:extLst>
                </a:gridCol>
                <a:gridCol w="1007165">
                  <a:extLst>
                    <a:ext uri="{9D8B030D-6E8A-4147-A177-3AD203B41FA5}">
                      <a16:colId xmlns="" xmlns:a16="http://schemas.microsoft.com/office/drawing/2014/main" val="1715811646"/>
                    </a:ext>
                  </a:extLst>
                </a:gridCol>
                <a:gridCol w="1007165">
                  <a:extLst>
                    <a:ext uri="{9D8B030D-6E8A-4147-A177-3AD203B41FA5}">
                      <a16:colId xmlns="" xmlns:a16="http://schemas.microsoft.com/office/drawing/2014/main" val="1194119560"/>
                    </a:ext>
                  </a:extLst>
                </a:gridCol>
                <a:gridCol w="901148">
                  <a:extLst>
                    <a:ext uri="{9D8B030D-6E8A-4147-A177-3AD203B41FA5}">
                      <a16:colId xmlns="" xmlns:a16="http://schemas.microsoft.com/office/drawing/2014/main" val="994030000"/>
                    </a:ext>
                  </a:extLst>
                </a:gridCol>
                <a:gridCol w="993280">
                  <a:extLst>
                    <a:ext uri="{9D8B030D-6E8A-4147-A177-3AD203B41FA5}">
                      <a16:colId xmlns="" xmlns:a16="http://schemas.microsoft.com/office/drawing/2014/main" val="1870406893"/>
                    </a:ext>
                  </a:extLst>
                </a:gridCol>
              </a:tblGrid>
              <a:tr h="967926">
                <a:tc>
                  <a:txBody>
                    <a:bodyPr/>
                    <a:lstStyle/>
                    <a:p>
                      <a:pPr algn="ctr"/>
                      <a:r>
                        <a:rPr lang="en-US" sz="2400"/>
                        <a:t>Hàng</a:t>
                      </a:r>
                      <a:endParaRPr lang="en-US" sz="240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400"/>
                        <a:t>Tỉ</a:t>
                      </a:r>
                      <a:endParaRPr lang="en-US" sz="2400" b="0">
                        <a:solidFill>
                          <a:srgbClr val="00051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400"/>
                        <a:t>Trăm triệu</a:t>
                      </a:r>
                      <a:endParaRPr lang="en-US" sz="2400" b="0">
                        <a:solidFill>
                          <a:srgbClr val="00051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400"/>
                        <a:t>Chục triệu</a:t>
                      </a:r>
                      <a:endParaRPr lang="en-US" sz="2400" b="0">
                        <a:solidFill>
                          <a:srgbClr val="00051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400"/>
                        <a:t>Triệu</a:t>
                      </a:r>
                      <a:endParaRPr lang="en-US" sz="2400" b="0">
                        <a:solidFill>
                          <a:srgbClr val="00051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400"/>
                        <a:t>Trăm nghìn</a:t>
                      </a:r>
                      <a:endParaRPr lang="en-US" sz="2400" b="0">
                        <a:solidFill>
                          <a:srgbClr val="00051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400"/>
                        <a:t>Chục nghìn </a:t>
                      </a:r>
                      <a:endParaRPr lang="en-US" sz="2400" b="0">
                        <a:solidFill>
                          <a:srgbClr val="00051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400"/>
                        <a:t>Nghìn </a:t>
                      </a:r>
                      <a:endParaRPr lang="en-US" sz="2400" b="0">
                        <a:solidFill>
                          <a:srgbClr val="00051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400"/>
                        <a:t>Trăm </a:t>
                      </a:r>
                      <a:endParaRPr lang="en-US" sz="2400" b="0">
                        <a:solidFill>
                          <a:srgbClr val="00051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400"/>
                        <a:t>Chục</a:t>
                      </a:r>
                      <a:endParaRPr lang="en-US" sz="2400" b="0">
                        <a:solidFill>
                          <a:srgbClr val="00051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400"/>
                        <a:t>Đ</a:t>
                      </a:r>
                      <a:r>
                        <a:rPr lang="vi-VN" sz="2400"/>
                        <a:t>ơ</a:t>
                      </a:r>
                      <a:r>
                        <a:rPr lang="en-US" sz="2400"/>
                        <a:t>n vị</a:t>
                      </a:r>
                      <a:endParaRPr lang="en-US" sz="2400" b="0">
                        <a:solidFill>
                          <a:srgbClr val="00051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906372174"/>
                  </a:ext>
                </a:extLst>
              </a:tr>
              <a:tr h="547089">
                <a:tc>
                  <a:txBody>
                    <a:bodyPr/>
                    <a:lstStyle/>
                    <a:p>
                      <a:r>
                        <a:rPr lang="en-US" sz="2000"/>
                        <a:t>2023</a:t>
                      </a:r>
                      <a:endParaRPr lang="en-US" sz="2000">
                        <a:solidFill>
                          <a:srgbClr val="0000FF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000">
                        <a:solidFill>
                          <a:srgbClr val="0000FF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000">
                        <a:solidFill>
                          <a:srgbClr val="0000FF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000">
                        <a:solidFill>
                          <a:srgbClr val="0000FF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000">
                        <a:solidFill>
                          <a:srgbClr val="0000FF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000">
                        <a:solidFill>
                          <a:srgbClr val="0000FF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000">
                        <a:solidFill>
                          <a:srgbClr val="0000FF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000">
                        <a:solidFill>
                          <a:srgbClr val="0000FF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000">
                        <a:solidFill>
                          <a:srgbClr val="0000FF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000">
                        <a:solidFill>
                          <a:srgbClr val="0000FF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000">
                        <a:solidFill>
                          <a:srgbClr val="0000FF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867428237"/>
                  </a:ext>
                </a:extLst>
              </a:tr>
              <a:tr h="547089">
                <a:tc>
                  <a:txBody>
                    <a:bodyPr/>
                    <a:lstStyle/>
                    <a:p>
                      <a:r>
                        <a:rPr lang="en-US" sz="2000"/>
                        <a:t>5 427 198 653</a:t>
                      </a:r>
                      <a:endParaRPr lang="en-US" sz="2000">
                        <a:solidFill>
                          <a:srgbClr val="0000FF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000">
                        <a:solidFill>
                          <a:srgbClr val="0000FF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000">
                        <a:solidFill>
                          <a:srgbClr val="0000FF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000">
                        <a:solidFill>
                          <a:srgbClr val="0000FF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000">
                        <a:solidFill>
                          <a:srgbClr val="0000FF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000">
                        <a:solidFill>
                          <a:srgbClr val="0000FF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000">
                        <a:solidFill>
                          <a:srgbClr val="0000FF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000">
                        <a:solidFill>
                          <a:srgbClr val="0000FF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000">
                        <a:solidFill>
                          <a:srgbClr val="0000FF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000">
                        <a:solidFill>
                          <a:srgbClr val="0000FF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000">
                        <a:solidFill>
                          <a:srgbClr val="0000FF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240002648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D6A7D85A-C5B2-42C4-8BC9-2DC310E7C171}"/>
              </a:ext>
            </a:extLst>
          </p:cNvPr>
          <p:cNvSpPr txBox="1"/>
          <p:nvPr/>
        </p:nvSpPr>
        <p:spPr>
          <a:xfrm>
            <a:off x="11071176" y="5582701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>
                <a:solidFill>
                  <a:srgbClr val="0000FF"/>
                </a:solidFill>
              </a:rPr>
              <a:t>3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9FCB476F-2EB2-4438-A01E-60DEB3A70620}"/>
              </a:ext>
            </a:extLst>
          </p:cNvPr>
          <p:cNvSpPr txBox="1"/>
          <p:nvPr/>
        </p:nvSpPr>
        <p:spPr>
          <a:xfrm>
            <a:off x="10128745" y="5572201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>
                <a:solidFill>
                  <a:srgbClr val="0000FF"/>
                </a:solidFill>
              </a:rPr>
              <a:t>2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="" xmlns:a16="http://schemas.microsoft.com/office/drawing/2014/main" id="{7B959A55-C98C-4958-B296-022E2A41AF52}"/>
              </a:ext>
            </a:extLst>
          </p:cNvPr>
          <p:cNvSpPr txBox="1"/>
          <p:nvPr/>
        </p:nvSpPr>
        <p:spPr>
          <a:xfrm>
            <a:off x="11071176" y="6097312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>
                <a:solidFill>
                  <a:srgbClr val="0000FF"/>
                </a:solidFill>
              </a:rPr>
              <a:t>3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="" xmlns:a16="http://schemas.microsoft.com/office/drawing/2014/main" id="{482FD3D6-41EF-4365-81BB-7D9F83FCA18F}"/>
              </a:ext>
            </a:extLst>
          </p:cNvPr>
          <p:cNvSpPr txBox="1"/>
          <p:nvPr/>
        </p:nvSpPr>
        <p:spPr>
          <a:xfrm>
            <a:off x="2787469" y="6103374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>
                <a:solidFill>
                  <a:srgbClr val="0000FF"/>
                </a:solidFill>
              </a:rPr>
              <a:t>5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="" xmlns:a16="http://schemas.microsoft.com/office/drawing/2014/main" id="{E0D01374-E83E-4546-B977-E07DEBD4C523}"/>
              </a:ext>
            </a:extLst>
          </p:cNvPr>
          <p:cNvSpPr txBox="1"/>
          <p:nvPr/>
        </p:nvSpPr>
        <p:spPr>
          <a:xfrm>
            <a:off x="3447953" y="6103374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>
                <a:solidFill>
                  <a:srgbClr val="0000FF"/>
                </a:solidFill>
              </a:rPr>
              <a:t>4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="" xmlns:a16="http://schemas.microsoft.com/office/drawing/2014/main" id="{D7224847-0EE1-4AB7-8761-B73FA2F2C295}"/>
              </a:ext>
            </a:extLst>
          </p:cNvPr>
          <p:cNvSpPr txBox="1"/>
          <p:nvPr/>
        </p:nvSpPr>
        <p:spPr>
          <a:xfrm>
            <a:off x="4380218" y="6101877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>
                <a:solidFill>
                  <a:srgbClr val="0000FF"/>
                </a:solidFill>
              </a:rPr>
              <a:t>2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="" xmlns:a16="http://schemas.microsoft.com/office/drawing/2014/main" id="{DC0E0E78-9F23-4A50-AE99-8E685A0D01AD}"/>
              </a:ext>
            </a:extLst>
          </p:cNvPr>
          <p:cNvSpPr txBox="1"/>
          <p:nvPr/>
        </p:nvSpPr>
        <p:spPr>
          <a:xfrm>
            <a:off x="5288945" y="6092277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>
                <a:solidFill>
                  <a:srgbClr val="0000FF"/>
                </a:solidFill>
              </a:rPr>
              <a:t>7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="" xmlns:a16="http://schemas.microsoft.com/office/drawing/2014/main" id="{AB594D7C-BBBE-458B-878A-A7F55FD854D2}"/>
              </a:ext>
            </a:extLst>
          </p:cNvPr>
          <p:cNvSpPr txBox="1"/>
          <p:nvPr/>
        </p:nvSpPr>
        <p:spPr>
          <a:xfrm>
            <a:off x="6242888" y="6098624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>
                <a:solidFill>
                  <a:srgbClr val="0000FF"/>
                </a:solidFill>
              </a:rPr>
              <a:t>1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="" xmlns:a16="http://schemas.microsoft.com/office/drawing/2014/main" id="{DD03D0BC-291E-466C-864C-47497A4D38C8}"/>
              </a:ext>
            </a:extLst>
          </p:cNvPr>
          <p:cNvSpPr txBox="1"/>
          <p:nvPr/>
        </p:nvSpPr>
        <p:spPr>
          <a:xfrm>
            <a:off x="7275599" y="6097313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>
                <a:solidFill>
                  <a:srgbClr val="0000FF"/>
                </a:solidFill>
              </a:rPr>
              <a:t>9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="" xmlns:a16="http://schemas.microsoft.com/office/drawing/2014/main" id="{9EE7248B-5083-4C91-A90D-9D02A1E4E15B}"/>
              </a:ext>
            </a:extLst>
          </p:cNvPr>
          <p:cNvSpPr txBox="1"/>
          <p:nvPr/>
        </p:nvSpPr>
        <p:spPr>
          <a:xfrm>
            <a:off x="8175795" y="6103375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>
                <a:solidFill>
                  <a:srgbClr val="0000FF"/>
                </a:solidFill>
              </a:rPr>
              <a:t>8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="" xmlns:a16="http://schemas.microsoft.com/office/drawing/2014/main" id="{38A88E57-0332-4278-B5A5-48FFB009C904}"/>
              </a:ext>
            </a:extLst>
          </p:cNvPr>
          <p:cNvSpPr txBox="1"/>
          <p:nvPr/>
        </p:nvSpPr>
        <p:spPr>
          <a:xfrm>
            <a:off x="9128847" y="6097314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>
                <a:solidFill>
                  <a:srgbClr val="0000FF"/>
                </a:solidFill>
              </a:rPr>
              <a:t>6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="" xmlns:a16="http://schemas.microsoft.com/office/drawing/2014/main" id="{CE38F21A-1B15-4CB5-AEFC-BC6F139E64C2}"/>
              </a:ext>
            </a:extLst>
          </p:cNvPr>
          <p:cNvSpPr txBox="1"/>
          <p:nvPr/>
        </p:nvSpPr>
        <p:spPr>
          <a:xfrm>
            <a:off x="8186416" y="5548709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>
                <a:solidFill>
                  <a:srgbClr val="0000FF"/>
                </a:solidFill>
              </a:rPr>
              <a:t>2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="" xmlns:a16="http://schemas.microsoft.com/office/drawing/2014/main" id="{F3A58270-0D40-4E71-B467-F12F8FE446B3}"/>
              </a:ext>
            </a:extLst>
          </p:cNvPr>
          <p:cNvSpPr txBox="1"/>
          <p:nvPr/>
        </p:nvSpPr>
        <p:spPr>
          <a:xfrm>
            <a:off x="9128847" y="5572201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>
                <a:solidFill>
                  <a:srgbClr val="0000FF"/>
                </a:solidFill>
              </a:rPr>
              <a:t>0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="" xmlns:a16="http://schemas.microsoft.com/office/drawing/2014/main" id="{26F5E2C1-39CC-4B38-B00A-AFFAE7CE27B0}"/>
              </a:ext>
            </a:extLst>
          </p:cNvPr>
          <p:cNvSpPr txBox="1"/>
          <p:nvPr/>
        </p:nvSpPr>
        <p:spPr>
          <a:xfrm>
            <a:off x="10128745" y="6097315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>
                <a:solidFill>
                  <a:srgbClr val="0000FF"/>
                </a:solidFill>
              </a:rPr>
              <a:t>5</a:t>
            </a:r>
          </a:p>
        </p:txBody>
      </p:sp>
      <p:sp>
        <p:nvSpPr>
          <p:cNvPr id="24" name="Rectangle 4">
            <a:extLst>
              <a:ext uri="{FF2B5EF4-FFF2-40B4-BE49-F238E27FC236}">
                <a16:creationId xmlns="" xmlns:a16="http://schemas.microsoft.com/office/drawing/2014/main" id="{ECFFB29F-174E-450A-9130-A0F5A081B2B1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774788"/>
            <a:ext cx="64008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>
                <a:solidFill>
                  <a:srgbClr val="FF0000"/>
                </a:solidFill>
                <a:latin typeface="Times New Roman" panose="02020603050405020304" pitchFamily="18" charset="0"/>
              </a:rPr>
              <a:t>3. Ghi số tự nhiên</a:t>
            </a:r>
          </a:p>
        </p:txBody>
      </p:sp>
      <p:sp>
        <p:nvSpPr>
          <p:cNvPr id="25" name="Google Shape;1099;p28">
            <a:extLst>
              <a:ext uri="{FF2B5EF4-FFF2-40B4-BE49-F238E27FC236}">
                <a16:creationId xmlns="" xmlns:a16="http://schemas.microsoft.com/office/drawing/2014/main" id="{53D54443-8E9D-4814-B2FF-BB00D3865EEE}"/>
              </a:ext>
            </a:extLst>
          </p:cNvPr>
          <p:cNvSpPr/>
          <p:nvPr/>
        </p:nvSpPr>
        <p:spPr>
          <a:xfrm>
            <a:off x="551640" y="3560093"/>
            <a:ext cx="1424126" cy="604448"/>
          </a:xfrm>
          <a:custGeom>
            <a:avLst/>
            <a:gdLst/>
            <a:ahLst/>
            <a:cxnLst/>
            <a:rect l="l" t="t" r="r" b="b"/>
            <a:pathLst>
              <a:path w="32807" h="12375" extrusionOk="0">
                <a:moveTo>
                  <a:pt x="10520" y="1"/>
                </a:moveTo>
                <a:cubicBezTo>
                  <a:pt x="10450" y="1"/>
                  <a:pt x="10379" y="6"/>
                  <a:pt x="10307" y="18"/>
                </a:cubicBezTo>
                <a:lnTo>
                  <a:pt x="1345" y="1394"/>
                </a:lnTo>
                <a:cubicBezTo>
                  <a:pt x="1" y="1586"/>
                  <a:pt x="353" y="3730"/>
                  <a:pt x="1665" y="3730"/>
                </a:cubicBezTo>
                <a:lnTo>
                  <a:pt x="2721" y="3730"/>
                </a:lnTo>
                <a:cubicBezTo>
                  <a:pt x="1889" y="4338"/>
                  <a:pt x="1985" y="5779"/>
                  <a:pt x="3169" y="5907"/>
                </a:cubicBezTo>
                <a:cubicBezTo>
                  <a:pt x="3105" y="6451"/>
                  <a:pt x="3393" y="6963"/>
                  <a:pt x="3905" y="7187"/>
                </a:cubicBezTo>
                <a:cubicBezTo>
                  <a:pt x="3681" y="7507"/>
                  <a:pt x="3585" y="7859"/>
                  <a:pt x="3681" y="8243"/>
                </a:cubicBezTo>
                <a:cubicBezTo>
                  <a:pt x="2817" y="8947"/>
                  <a:pt x="3297" y="10324"/>
                  <a:pt x="4386" y="10388"/>
                </a:cubicBezTo>
                <a:lnTo>
                  <a:pt x="5890" y="10452"/>
                </a:lnTo>
                <a:cubicBezTo>
                  <a:pt x="5390" y="11169"/>
                  <a:pt x="5652" y="12374"/>
                  <a:pt x="6704" y="12374"/>
                </a:cubicBezTo>
                <a:cubicBezTo>
                  <a:pt x="6731" y="12374"/>
                  <a:pt x="6758" y="12373"/>
                  <a:pt x="6786" y="12372"/>
                </a:cubicBezTo>
                <a:cubicBezTo>
                  <a:pt x="8898" y="12308"/>
                  <a:pt x="10979" y="12244"/>
                  <a:pt x="13091" y="12148"/>
                </a:cubicBezTo>
                <a:cubicBezTo>
                  <a:pt x="15117" y="12086"/>
                  <a:pt x="17142" y="12051"/>
                  <a:pt x="19168" y="12051"/>
                </a:cubicBezTo>
                <a:cubicBezTo>
                  <a:pt x="20279" y="12051"/>
                  <a:pt x="21390" y="12061"/>
                  <a:pt x="22501" y="12084"/>
                </a:cubicBezTo>
                <a:cubicBezTo>
                  <a:pt x="22527" y="12086"/>
                  <a:pt x="22554" y="12087"/>
                  <a:pt x="22580" y="12087"/>
                </a:cubicBezTo>
                <a:cubicBezTo>
                  <a:pt x="22965" y="12087"/>
                  <a:pt x="23313" y="11869"/>
                  <a:pt x="23493" y="11540"/>
                </a:cubicBezTo>
                <a:cubicBezTo>
                  <a:pt x="26086" y="11348"/>
                  <a:pt x="28678" y="11156"/>
                  <a:pt x="31271" y="10964"/>
                </a:cubicBezTo>
                <a:cubicBezTo>
                  <a:pt x="32765" y="10836"/>
                  <a:pt x="32806" y="8563"/>
                  <a:pt x="31271" y="8563"/>
                </a:cubicBezTo>
                <a:cubicBezTo>
                  <a:pt x="31260" y="8563"/>
                  <a:pt x="31249" y="8563"/>
                  <a:pt x="31239" y="8563"/>
                </a:cubicBezTo>
                <a:lnTo>
                  <a:pt x="27078" y="8563"/>
                </a:lnTo>
                <a:cubicBezTo>
                  <a:pt x="27334" y="8179"/>
                  <a:pt x="27366" y="7699"/>
                  <a:pt x="27174" y="7315"/>
                </a:cubicBezTo>
                <a:cubicBezTo>
                  <a:pt x="28486" y="7059"/>
                  <a:pt x="29734" y="6579"/>
                  <a:pt x="30855" y="5907"/>
                </a:cubicBezTo>
                <a:cubicBezTo>
                  <a:pt x="31623" y="5363"/>
                  <a:pt x="31559" y="4050"/>
                  <a:pt x="30759" y="3730"/>
                </a:cubicBezTo>
                <a:cubicBezTo>
                  <a:pt x="30919" y="2962"/>
                  <a:pt x="30406" y="2226"/>
                  <a:pt x="29638" y="2130"/>
                </a:cubicBezTo>
                <a:cubicBezTo>
                  <a:pt x="24354" y="1441"/>
                  <a:pt x="18991" y="1293"/>
                  <a:pt x="13645" y="1293"/>
                </a:cubicBezTo>
                <a:cubicBezTo>
                  <a:pt x="13033" y="1293"/>
                  <a:pt x="12422" y="1295"/>
                  <a:pt x="11811" y="1298"/>
                </a:cubicBezTo>
                <a:cubicBezTo>
                  <a:pt x="11811" y="570"/>
                  <a:pt x="11228" y="1"/>
                  <a:pt x="10520" y="1"/>
                </a:cubicBezTo>
                <a:close/>
              </a:path>
            </a:pathLst>
          </a:custGeom>
          <a:solidFill>
            <a:srgbClr val="F94144">
              <a:lumMod val="40000"/>
              <a:lumOff val="60000"/>
            </a:srgbClr>
          </a:solidFill>
          <a:ln>
            <a:solidFill>
              <a:srgbClr val="F94144">
                <a:lumMod val="40000"/>
                <a:lumOff val="60000"/>
              </a:srgbClr>
            </a:solidFill>
          </a:ln>
        </p:spPr>
        <p:txBody>
          <a:bodyPr spcFirstLastPara="1" wrap="square" lIns="121894" tIns="121894" rIns="121894" bIns="121894" anchor="ctr" anchorCtr="0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US" sz="2800" b="0" i="0" u="sng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Cambria" pitchFamily="18" charset="0"/>
                <a:cs typeface="Times New Roman" panose="02020603050405020304" pitchFamily="18" charset="0"/>
                <a:sym typeface="Arial"/>
              </a:rPr>
              <a:t>Giải:</a:t>
            </a:r>
            <a:endParaRPr kumimoji="0" sz="2800" b="0" i="0" u="sng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Cambria" pitchFamily="18" charset="0"/>
              <a:cs typeface="Times New Roman" panose="02020603050405020304" pitchFamily="18" charset="0"/>
              <a:sym typeface="Arial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="" xmlns:a16="http://schemas.microsoft.com/office/drawing/2014/main" id="{D08CEB4C-4202-4CD4-84B6-8691F0092DB0}"/>
              </a:ext>
            </a:extLst>
          </p:cNvPr>
          <p:cNvSpPr/>
          <p:nvPr/>
        </p:nvSpPr>
        <p:spPr>
          <a:xfrm>
            <a:off x="2592421" y="3975550"/>
            <a:ext cx="582884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457200" indent="-457200">
              <a:buFontTx/>
              <a:buChar char="-"/>
            </a:pPr>
            <a:r>
              <a:rPr lang="en-US" sz="3200">
                <a:latin typeface="Times New Roman" panose="02020603050405020304" pitchFamily="18" charset="0"/>
                <a:cs typeface="Times New Roman" panose="02020603050405020304" pitchFamily="18" charset="0"/>
              </a:rPr>
              <a:t> Số </a:t>
            </a:r>
            <a:r>
              <a:rPr lang="en-US" altLang="en-US" sz="3200">
                <a:latin typeface="Times New Roman" panose="02020603050405020304" pitchFamily="18" charset="0"/>
                <a:cs typeface="Times New Roman" panose="02020603050405020304" pitchFamily="18" charset="0"/>
              </a:rPr>
              <a:t>5 427 198 653</a:t>
            </a:r>
            <a:r>
              <a:rPr lang="en-US" sz="3200">
                <a:latin typeface="Times New Roman" panose="02020603050405020304" pitchFamily="18" charset="0"/>
                <a:cs typeface="Times New Roman" panose="02020603050405020304" pitchFamily="18" charset="0"/>
              </a:rPr>
              <a:t> có 10 chữ số</a:t>
            </a:r>
          </a:p>
        </p:txBody>
      </p:sp>
    </p:spTree>
    <p:extLst>
      <p:ext uri="{BB962C8B-B14F-4D97-AF65-F5344CB8AC3E}">
        <p14:creationId xmlns:p14="http://schemas.microsoft.com/office/powerpoint/2010/main" val="26261309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8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8" grpId="0"/>
      <p:bldP spid="6" grpId="0"/>
      <p:bldP spid="7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21" grpId="0"/>
      <p:bldP spid="22" grpId="0"/>
      <p:bldP spid="23" grpId="0"/>
      <p:bldP spid="25" grpId="0" animBg="1"/>
      <p:bldP spid="9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="" xmlns:a16="http://schemas.microsoft.com/office/drawing/2014/main" id="{76F17BE5-8A7A-4FE5-9BAF-9A0935C399AC}"/>
              </a:ext>
            </a:extLst>
          </p:cNvPr>
          <p:cNvSpPr/>
          <p:nvPr/>
        </p:nvSpPr>
        <p:spPr>
          <a:xfrm>
            <a:off x="0" y="-2218"/>
            <a:ext cx="12192000" cy="64633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algn="ctr">
              <a:spcBef>
                <a:spcPct val="0"/>
              </a:spcBef>
            </a:pPr>
            <a:r>
              <a:rPr lang="en-US" altLang="en-US" sz="36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§</a:t>
            </a:r>
            <a:r>
              <a:rPr lang="en-US" altLang="en-US" sz="3600">
                <a:solidFill>
                  <a:srgbClr val="FF0000"/>
                </a:solidFill>
                <a:latin typeface="Times New Roman" panose="02020603050405020304" pitchFamily="18" charset="0"/>
              </a:rPr>
              <a:t>2. TẬP HỢP SỐ TỰ NHIÊN. GHI SỐ TỰ NHIÊN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Rectangle 18">
                <a:extLst>
                  <a:ext uri="{FF2B5EF4-FFF2-40B4-BE49-F238E27FC236}">
                    <a16:creationId xmlns="" xmlns:a16="http://schemas.microsoft.com/office/drawing/2014/main" id="{65220C3C-CD4B-47F5-AC84-30BBC2B7EE7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16342" y="2559126"/>
                <a:ext cx="8657651" cy="109914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 anchor="ctr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None/>
                </a:pPr>
                <a:r>
                  <a:rPr lang="en-US" altLang="en-US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Kí hiệu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n-US" altLang="en-US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accPr>
                      <m:e>
                        <m:r>
                          <a:rPr lang="en-US" altLang="en-US" b="0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𝑎𝑏</m:t>
                        </m:r>
                      </m:e>
                    </m:acc>
                  </m:oMath>
                </a14:m>
                <a:r>
                  <a:rPr lang="en-US" altLang="en-US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chỉ số tự nhiên có hai chữ số (</a:t>
                </a:r>
                <a14:m>
                  <m:oMath xmlns:m="http://schemas.openxmlformats.org/officeDocument/2006/math">
                    <m:r>
                      <a:rPr lang="en-US" altLang="en-US" b="0" i="1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𝑎</m:t>
                    </m:r>
                    <m:r>
                      <a:rPr lang="en-US" altLang="en-US" b="0" i="1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≠0</m:t>
                    </m:r>
                  </m:oMath>
                </a14:m>
                <a:r>
                  <a:rPr lang="en-US" altLang="en-US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</a:t>
                </a:r>
              </a:p>
              <a:p>
                <a:pPr>
                  <a:spcBef>
                    <a:spcPct val="0"/>
                  </a:spcBef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̅"/>
                          <m:ctrlPr>
                            <a:rPr lang="en-US" altLang="en-US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accPr>
                        <m:e>
                          <m:r>
                            <a:rPr lang="en-US" altLang="en-US" b="0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𝑎𝑏</m:t>
                          </m:r>
                        </m:e>
                      </m:acc>
                      <m:r>
                        <a:rPr lang="en-US" altLang="en-US" b="0" i="1" smtClean="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=</m:t>
                      </m:r>
                      <m:r>
                        <a:rPr lang="en-US" altLang="en-US" b="0" i="1" smtClean="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𝑎</m:t>
                      </m:r>
                      <m:r>
                        <a:rPr lang="en-US" altLang="en-US" b="0" i="1" smtClean="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×10+</m:t>
                      </m:r>
                      <m:r>
                        <a:rPr lang="en-US" altLang="en-US" b="0" i="1" smtClean="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𝑏</m:t>
                      </m:r>
                    </m:oMath>
                  </m:oMathPara>
                </a14:m>
                <a:endParaRPr lang="en-US" altLang="en-US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8" name="Rectangle 18">
                <a:extLst>
                  <a:ext uri="{FF2B5EF4-FFF2-40B4-BE49-F238E27FC236}">
                    <a16:creationId xmlns:a16="http://schemas.microsoft.com/office/drawing/2014/main" id="{65220C3C-CD4B-47F5-AC84-30BBC2B7EE7D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316342" y="2559126"/>
                <a:ext cx="8657651" cy="1099147"/>
              </a:xfrm>
              <a:prstGeom prst="rect">
                <a:avLst/>
              </a:prstGeom>
              <a:blipFill>
                <a:blip r:embed="rId3"/>
                <a:stretch>
                  <a:fillRect l="-1831" t="-6111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Rectangle 18">
                <a:extLst>
                  <a:ext uri="{FF2B5EF4-FFF2-40B4-BE49-F238E27FC236}">
                    <a16:creationId xmlns="" xmlns:a16="http://schemas.microsoft.com/office/drawing/2014/main" id="{811977A9-42F1-4AC3-A5A7-83120035CDD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16342" y="4298874"/>
                <a:ext cx="8657651" cy="109914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 anchor="ctr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None/>
                </a:pPr>
                <a:r>
                  <a:rPr lang="en-US" altLang="en-US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Kí hiệu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n-US" altLang="en-US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accPr>
                      <m:e>
                        <m:r>
                          <a:rPr lang="en-US" altLang="en-US" b="0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𝑎𝑏𝑐</m:t>
                        </m:r>
                      </m:e>
                    </m:acc>
                  </m:oMath>
                </a14:m>
                <a:r>
                  <a:rPr lang="en-US" altLang="en-US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chỉ số tự nhiên có ba chữ số (</a:t>
                </a:r>
                <a14:m>
                  <m:oMath xmlns:m="http://schemas.openxmlformats.org/officeDocument/2006/math">
                    <m:r>
                      <a:rPr lang="en-US" altLang="en-US" b="0" i="1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𝑎</m:t>
                    </m:r>
                    <m:r>
                      <a:rPr lang="en-US" altLang="en-US" b="0" i="1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≠0</m:t>
                    </m:r>
                  </m:oMath>
                </a14:m>
                <a:r>
                  <a:rPr lang="en-US" altLang="en-US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</a:t>
                </a:r>
              </a:p>
              <a:p>
                <a:pPr>
                  <a:spcBef>
                    <a:spcPct val="0"/>
                  </a:spcBef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̅"/>
                          <m:ctrlPr>
                            <a:rPr lang="en-US" altLang="en-US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accPr>
                        <m:e>
                          <m:r>
                            <a:rPr lang="en-US" altLang="en-US" b="0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𝑎𝑏𝑐</m:t>
                          </m:r>
                        </m:e>
                      </m:acc>
                      <m:r>
                        <a:rPr lang="en-US" altLang="en-US" b="0" i="1" smtClean="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=</m:t>
                      </m:r>
                      <m:r>
                        <a:rPr lang="en-US" altLang="en-US" b="0" i="1" smtClean="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𝑎</m:t>
                      </m:r>
                      <m:r>
                        <a:rPr lang="en-US" altLang="en-US" b="0" i="1" smtClean="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×100+</m:t>
                      </m:r>
                      <m:r>
                        <a:rPr lang="en-US" altLang="en-US" b="0" i="1" smtClean="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𝑏</m:t>
                      </m:r>
                      <m:r>
                        <a:rPr lang="en-US" altLang="en-US" b="0" i="1" smtClean="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×10+</m:t>
                      </m:r>
                      <m:r>
                        <a:rPr lang="en-US" altLang="en-US" b="0" i="1" smtClean="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𝑐</m:t>
                      </m:r>
                    </m:oMath>
                  </m:oMathPara>
                </a14:m>
                <a:endParaRPr lang="en-US" altLang="en-US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2" name="Rectangle 18">
                <a:extLst>
                  <a:ext uri="{FF2B5EF4-FFF2-40B4-BE49-F238E27FC236}">
                    <a16:creationId xmlns:a16="http://schemas.microsoft.com/office/drawing/2014/main" id="{811977A9-42F1-4AC3-A5A7-83120035CDD7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316342" y="4298874"/>
                <a:ext cx="8657651" cy="1099147"/>
              </a:xfrm>
              <a:prstGeom prst="rect">
                <a:avLst/>
              </a:prstGeom>
              <a:blipFill>
                <a:blip r:embed="rId4"/>
                <a:stretch>
                  <a:fillRect l="-1831" t="-6077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Rectangle 4">
            <a:extLst>
              <a:ext uri="{FF2B5EF4-FFF2-40B4-BE49-F238E27FC236}">
                <a16:creationId xmlns="" xmlns:a16="http://schemas.microsoft.com/office/drawing/2014/main" id="{74A9D790-14F2-484A-A34E-3D5E1D03A7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774788"/>
            <a:ext cx="64008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>
                <a:solidFill>
                  <a:srgbClr val="FF0000"/>
                </a:solidFill>
                <a:latin typeface="Times New Roman" panose="02020603050405020304" pitchFamily="18" charset="0"/>
              </a:rPr>
              <a:t>3. Ghi số tự nhiên</a:t>
            </a:r>
          </a:p>
        </p:txBody>
      </p:sp>
      <p:sp>
        <p:nvSpPr>
          <p:cNvPr id="14" name="Rectangle 4">
            <a:extLst>
              <a:ext uri="{FF2B5EF4-FFF2-40B4-BE49-F238E27FC236}">
                <a16:creationId xmlns="" xmlns:a16="http://schemas.microsoft.com/office/drawing/2014/main" id="{38F370E8-CF91-4477-A494-A0407ADEA528}"/>
              </a:ext>
            </a:extLst>
          </p:cNvPr>
          <p:cNvSpPr>
            <a:spLocks noChangeArrowheads="1"/>
          </p:cNvSpPr>
          <p:nvPr/>
        </p:nvSpPr>
        <p:spPr bwMode="auto">
          <a:xfrm>
            <a:off x="95693" y="1459979"/>
            <a:ext cx="64008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>
                <a:solidFill>
                  <a:srgbClr val="FF0000"/>
                </a:solidFill>
                <a:latin typeface="Times New Roman" panose="02020603050405020304" pitchFamily="18" charset="0"/>
              </a:rPr>
              <a:t>a) Hệ thập phân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="" xmlns:a16="http://schemas.microsoft.com/office/drawing/2014/main" id="{93B7C0DB-516B-408B-AFFC-C3B391194815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3340" y="917086"/>
            <a:ext cx="1302951" cy="8742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08526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2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2" dur="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3" dur="4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4" dur="4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5" dur="4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6" dur="4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2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="" xmlns:a16="http://schemas.microsoft.com/office/drawing/2014/main" id="{76F17BE5-8A7A-4FE5-9BAF-9A0935C399AC}"/>
              </a:ext>
            </a:extLst>
          </p:cNvPr>
          <p:cNvSpPr/>
          <p:nvPr/>
        </p:nvSpPr>
        <p:spPr>
          <a:xfrm>
            <a:off x="0" y="-2218"/>
            <a:ext cx="12192000" cy="64633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algn="ctr">
              <a:spcBef>
                <a:spcPct val="0"/>
              </a:spcBef>
            </a:pPr>
            <a:r>
              <a:rPr lang="en-US" altLang="en-US" sz="36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§</a:t>
            </a:r>
            <a:r>
              <a:rPr lang="en-US" altLang="en-US" sz="3600">
                <a:solidFill>
                  <a:srgbClr val="FF0000"/>
                </a:solidFill>
                <a:latin typeface="Times New Roman" panose="02020603050405020304" pitchFamily="18" charset="0"/>
              </a:rPr>
              <a:t>2. TẬP HỢP SỐ TỰ NHIÊN. GHI SỐ TỰ NHIÊN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="" xmlns:a16="http://schemas.microsoft.com/office/drawing/2014/main" id="{C22967C0-F98F-410A-8803-4CF8AE94B3F6}"/>
                  </a:ext>
                </a:extLst>
              </p:cNvPr>
              <p:cNvSpPr txBox="1"/>
              <p:nvPr/>
            </p:nvSpPr>
            <p:spPr>
              <a:xfrm>
                <a:off x="2809487" y="4661492"/>
                <a:ext cx="5253811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i="1" smtClean="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345</m:t>
                      </m:r>
                      <m:r>
                        <a:rPr lang="en-US" sz="3200" b="0" i="1" smtClean="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=</m:t>
                      </m:r>
                      <m:r>
                        <a:rPr lang="en-US" sz="3200" i="1" smtClean="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3</m:t>
                      </m:r>
                      <m:r>
                        <a:rPr lang="en-US" sz="3200" i="1" smtClean="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×</m:t>
                      </m:r>
                      <m:r>
                        <a:rPr lang="en-US" sz="3200" i="1" smtClean="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100</m:t>
                      </m:r>
                      <m:r>
                        <a:rPr lang="en-US" sz="3200" b="0" i="1" smtClean="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+</m:t>
                      </m:r>
                      <m:r>
                        <a:rPr lang="en-US" sz="3200" i="1" smtClean="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4</m:t>
                      </m:r>
                      <m:r>
                        <a:rPr lang="en-US" sz="3200" i="1" smtClean="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×</m:t>
                      </m:r>
                      <m:r>
                        <a:rPr lang="en-US" sz="3200" i="1" smtClean="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10+</m:t>
                      </m:r>
                      <m:r>
                        <a:rPr lang="en-US" sz="3200" b="0" i="1" smtClean="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5</m:t>
                      </m:r>
                    </m:oMath>
                  </m:oMathPara>
                </a14:m>
                <a:endParaRPr lang="en-US" sz="320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C22967C0-F98F-410A-8803-4CF8AE94B3F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09487" y="4661492"/>
                <a:ext cx="5253811" cy="584775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Rectangle 18">
            <a:extLst>
              <a:ext uri="{FF2B5EF4-FFF2-40B4-BE49-F238E27FC236}">
                <a16:creationId xmlns="" xmlns:a16="http://schemas.microsoft.com/office/drawing/2014/main" id="{65220C3C-CD4B-47F5-AC84-30BBC2B7EE7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3109" y="2626024"/>
            <a:ext cx="11436626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514350" indent="-514350">
              <a:spcBef>
                <a:spcPct val="0"/>
              </a:spcBef>
              <a:buAutoNum type="alphaLcParenR"/>
            </a:pPr>
            <a:r>
              <a:rPr lang="en-US" altLang="en-US">
                <a:solidFill>
                  <a:srgbClr val="00051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Dựa theo cách biểu diễn trên, hãy biểu diễn các số 345 và 2021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="" xmlns:a16="http://schemas.microsoft.com/office/drawing/2014/main" id="{DBA157AA-791F-4A97-BE1C-46EC7966FBB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-1685925" y="1393587"/>
            <a:ext cx="4277812" cy="1044648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="" xmlns:a16="http://schemas.microsoft.com/office/drawing/2014/main" id="{40F7E9AF-4929-48C7-A9EF-578538C56FCE}"/>
                  </a:ext>
                </a:extLst>
              </p:cNvPr>
              <p:cNvSpPr txBox="1"/>
              <p:nvPr/>
            </p:nvSpPr>
            <p:spPr>
              <a:xfrm>
                <a:off x="1644490" y="5498437"/>
                <a:ext cx="7583807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i="1" smtClean="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2</m:t>
                      </m:r>
                      <m:r>
                        <a:rPr lang="en-US" sz="3200" b="0" i="1" smtClean="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021=2</m:t>
                      </m:r>
                      <m:r>
                        <a:rPr lang="en-US" sz="3200" i="1" smtClean="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×</m:t>
                      </m:r>
                      <m:r>
                        <a:rPr lang="en-US" sz="3200" i="1" smtClean="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10</m:t>
                      </m:r>
                      <m:r>
                        <a:rPr lang="en-US" sz="3200" b="0" i="1" smtClean="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0</m:t>
                      </m:r>
                      <m:r>
                        <a:rPr lang="en-US" sz="3200" i="1" smtClean="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0</m:t>
                      </m:r>
                      <m:r>
                        <a:rPr lang="en-US" sz="3200" b="0" i="1" smtClean="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+0</m:t>
                      </m:r>
                      <m:r>
                        <a:rPr lang="en-US" sz="3200" b="0" i="1" smtClean="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×100+</m:t>
                      </m:r>
                      <m:r>
                        <a:rPr lang="en-US" sz="3200" b="0" i="1" smtClean="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2</m:t>
                      </m:r>
                      <m:r>
                        <a:rPr lang="en-US" sz="3200" i="1" smtClean="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×</m:t>
                      </m:r>
                      <m:r>
                        <a:rPr lang="en-US" sz="3200" i="1" smtClean="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10+</m:t>
                      </m:r>
                      <m:r>
                        <a:rPr lang="en-US" sz="3200" b="0" i="1" smtClean="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1</m:t>
                      </m:r>
                    </m:oMath>
                  </m:oMathPara>
                </a14:m>
                <a:endParaRPr lang="en-US" sz="320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40F7E9AF-4929-48C7-A9EF-578538C56FC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44490" y="5498437"/>
                <a:ext cx="7583807" cy="584775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Rectangle 4">
            <a:extLst>
              <a:ext uri="{FF2B5EF4-FFF2-40B4-BE49-F238E27FC236}">
                <a16:creationId xmlns="" xmlns:a16="http://schemas.microsoft.com/office/drawing/2014/main" id="{6143C374-FAC1-460C-A27C-6D6B5E048B93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774788"/>
            <a:ext cx="64008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>
                <a:solidFill>
                  <a:srgbClr val="FF0000"/>
                </a:solidFill>
                <a:latin typeface="Times New Roman" panose="02020603050405020304" pitchFamily="18" charset="0"/>
              </a:rPr>
              <a:t>3. Ghi số tự nhiên</a:t>
            </a:r>
          </a:p>
        </p:txBody>
      </p:sp>
      <p:sp>
        <p:nvSpPr>
          <p:cNvPr id="9" name="Google Shape;1099;p28">
            <a:extLst>
              <a:ext uri="{FF2B5EF4-FFF2-40B4-BE49-F238E27FC236}">
                <a16:creationId xmlns="" xmlns:a16="http://schemas.microsoft.com/office/drawing/2014/main" id="{E594D32C-5C52-4E14-BF5E-08E4D1DEA9C6}"/>
              </a:ext>
            </a:extLst>
          </p:cNvPr>
          <p:cNvSpPr/>
          <p:nvPr/>
        </p:nvSpPr>
        <p:spPr>
          <a:xfrm>
            <a:off x="4731362" y="3519856"/>
            <a:ext cx="1410060" cy="759945"/>
          </a:xfrm>
          <a:custGeom>
            <a:avLst/>
            <a:gdLst/>
            <a:ahLst/>
            <a:cxnLst/>
            <a:rect l="l" t="t" r="r" b="b"/>
            <a:pathLst>
              <a:path w="32807" h="12375" extrusionOk="0">
                <a:moveTo>
                  <a:pt x="10520" y="1"/>
                </a:moveTo>
                <a:cubicBezTo>
                  <a:pt x="10450" y="1"/>
                  <a:pt x="10379" y="6"/>
                  <a:pt x="10307" y="18"/>
                </a:cubicBezTo>
                <a:lnTo>
                  <a:pt x="1345" y="1394"/>
                </a:lnTo>
                <a:cubicBezTo>
                  <a:pt x="1" y="1586"/>
                  <a:pt x="353" y="3730"/>
                  <a:pt x="1665" y="3730"/>
                </a:cubicBezTo>
                <a:lnTo>
                  <a:pt x="2721" y="3730"/>
                </a:lnTo>
                <a:cubicBezTo>
                  <a:pt x="1889" y="4338"/>
                  <a:pt x="1985" y="5779"/>
                  <a:pt x="3169" y="5907"/>
                </a:cubicBezTo>
                <a:cubicBezTo>
                  <a:pt x="3105" y="6451"/>
                  <a:pt x="3393" y="6963"/>
                  <a:pt x="3905" y="7187"/>
                </a:cubicBezTo>
                <a:cubicBezTo>
                  <a:pt x="3681" y="7507"/>
                  <a:pt x="3585" y="7859"/>
                  <a:pt x="3681" y="8243"/>
                </a:cubicBezTo>
                <a:cubicBezTo>
                  <a:pt x="2817" y="8947"/>
                  <a:pt x="3297" y="10324"/>
                  <a:pt x="4386" y="10388"/>
                </a:cubicBezTo>
                <a:lnTo>
                  <a:pt x="5890" y="10452"/>
                </a:lnTo>
                <a:cubicBezTo>
                  <a:pt x="5390" y="11169"/>
                  <a:pt x="5652" y="12374"/>
                  <a:pt x="6704" y="12374"/>
                </a:cubicBezTo>
                <a:cubicBezTo>
                  <a:pt x="6731" y="12374"/>
                  <a:pt x="6758" y="12373"/>
                  <a:pt x="6786" y="12372"/>
                </a:cubicBezTo>
                <a:cubicBezTo>
                  <a:pt x="8898" y="12308"/>
                  <a:pt x="10979" y="12244"/>
                  <a:pt x="13091" y="12148"/>
                </a:cubicBezTo>
                <a:cubicBezTo>
                  <a:pt x="15117" y="12086"/>
                  <a:pt x="17142" y="12051"/>
                  <a:pt x="19168" y="12051"/>
                </a:cubicBezTo>
                <a:cubicBezTo>
                  <a:pt x="20279" y="12051"/>
                  <a:pt x="21390" y="12061"/>
                  <a:pt x="22501" y="12084"/>
                </a:cubicBezTo>
                <a:cubicBezTo>
                  <a:pt x="22527" y="12086"/>
                  <a:pt x="22554" y="12087"/>
                  <a:pt x="22580" y="12087"/>
                </a:cubicBezTo>
                <a:cubicBezTo>
                  <a:pt x="22965" y="12087"/>
                  <a:pt x="23313" y="11869"/>
                  <a:pt x="23493" y="11540"/>
                </a:cubicBezTo>
                <a:cubicBezTo>
                  <a:pt x="26086" y="11348"/>
                  <a:pt x="28678" y="11156"/>
                  <a:pt x="31271" y="10964"/>
                </a:cubicBezTo>
                <a:cubicBezTo>
                  <a:pt x="32765" y="10836"/>
                  <a:pt x="32806" y="8563"/>
                  <a:pt x="31271" y="8563"/>
                </a:cubicBezTo>
                <a:cubicBezTo>
                  <a:pt x="31260" y="8563"/>
                  <a:pt x="31249" y="8563"/>
                  <a:pt x="31239" y="8563"/>
                </a:cubicBezTo>
                <a:lnTo>
                  <a:pt x="27078" y="8563"/>
                </a:lnTo>
                <a:cubicBezTo>
                  <a:pt x="27334" y="8179"/>
                  <a:pt x="27366" y="7699"/>
                  <a:pt x="27174" y="7315"/>
                </a:cubicBezTo>
                <a:cubicBezTo>
                  <a:pt x="28486" y="7059"/>
                  <a:pt x="29734" y="6579"/>
                  <a:pt x="30855" y="5907"/>
                </a:cubicBezTo>
                <a:cubicBezTo>
                  <a:pt x="31623" y="5363"/>
                  <a:pt x="31559" y="4050"/>
                  <a:pt x="30759" y="3730"/>
                </a:cubicBezTo>
                <a:cubicBezTo>
                  <a:pt x="30919" y="2962"/>
                  <a:pt x="30406" y="2226"/>
                  <a:pt x="29638" y="2130"/>
                </a:cubicBezTo>
                <a:cubicBezTo>
                  <a:pt x="24354" y="1441"/>
                  <a:pt x="18991" y="1293"/>
                  <a:pt x="13645" y="1293"/>
                </a:cubicBezTo>
                <a:cubicBezTo>
                  <a:pt x="13033" y="1293"/>
                  <a:pt x="12422" y="1295"/>
                  <a:pt x="11811" y="1298"/>
                </a:cubicBezTo>
                <a:cubicBezTo>
                  <a:pt x="11811" y="570"/>
                  <a:pt x="11228" y="1"/>
                  <a:pt x="10520" y="1"/>
                </a:cubicBezTo>
                <a:close/>
              </a:path>
            </a:pathLst>
          </a:custGeom>
          <a:solidFill>
            <a:srgbClr val="F94144">
              <a:lumMod val="40000"/>
              <a:lumOff val="60000"/>
            </a:srgbClr>
          </a:solidFill>
          <a:ln>
            <a:solidFill>
              <a:srgbClr val="F94144">
                <a:lumMod val="40000"/>
                <a:lumOff val="60000"/>
              </a:srgbClr>
            </a:solidFill>
          </a:ln>
        </p:spPr>
        <p:txBody>
          <a:bodyPr spcFirstLastPara="1" wrap="square" lIns="121894" tIns="121894" rIns="121894" bIns="121894" anchor="ctr" anchorCtr="0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US" sz="2800" b="0" i="0" u="sng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Cambria" pitchFamily="18" charset="0"/>
                <a:cs typeface="Times New Roman" panose="02020603050405020304" pitchFamily="18" charset="0"/>
                <a:sym typeface="Arial"/>
              </a:rPr>
              <a:t>Giải:</a:t>
            </a:r>
            <a:endParaRPr kumimoji="0" sz="2800" b="0" i="0" u="sng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Cambria" pitchFamily="18" charset="0"/>
              <a:cs typeface="Times New Roman" panose="02020603050405020304" pitchFamily="18" charset="0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34331246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8" grpId="0"/>
      <p:bldP spid="10" grpId="0"/>
      <p:bldP spid="9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0017B3BD-5ABD-4FB0-9857-DFE79C0978E5}"/>
              </a:ext>
            </a:extLst>
          </p:cNvPr>
          <p:cNvSpPr txBox="1"/>
          <p:nvPr/>
        </p:nvSpPr>
        <p:spPr>
          <a:xfrm>
            <a:off x="227650" y="2339769"/>
            <a:ext cx="3453833" cy="1692771"/>
          </a:xfrm>
          <a:custGeom>
            <a:avLst/>
            <a:gdLst>
              <a:gd name="connsiteX0" fmla="*/ 0 w 1563855"/>
              <a:gd name="connsiteY0" fmla="*/ 0 h 461665"/>
              <a:gd name="connsiteX1" fmla="*/ 1563855 w 1563855"/>
              <a:gd name="connsiteY1" fmla="*/ 0 h 461665"/>
              <a:gd name="connsiteX2" fmla="*/ 1563855 w 1563855"/>
              <a:gd name="connsiteY2" fmla="*/ 461665 h 461665"/>
              <a:gd name="connsiteX3" fmla="*/ 0 w 1563855"/>
              <a:gd name="connsiteY3" fmla="*/ 461665 h 461665"/>
              <a:gd name="connsiteX4" fmla="*/ 0 w 1563855"/>
              <a:gd name="connsiteY4" fmla="*/ 0 h 4616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63855" h="461665" fill="none" extrusionOk="0">
                <a:moveTo>
                  <a:pt x="0" y="0"/>
                </a:moveTo>
                <a:cubicBezTo>
                  <a:pt x="544952" y="-96115"/>
                  <a:pt x="1333327" y="-139497"/>
                  <a:pt x="1563855" y="0"/>
                </a:cubicBezTo>
                <a:cubicBezTo>
                  <a:pt x="1552459" y="185248"/>
                  <a:pt x="1579995" y="324728"/>
                  <a:pt x="1563855" y="461665"/>
                </a:cubicBezTo>
                <a:cubicBezTo>
                  <a:pt x="1128434" y="421587"/>
                  <a:pt x="410280" y="330190"/>
                  <a:pt x="0" y="461665"/>
                </a:cubicBezTo>
                <a:cubicBezTo>
                  <a:pt x="16065" y="344299"/>
                  <a:pt x="-39850" y="156780"/>
                  <a:pt x="0" y="0"/>
                </a:cubicBezTo>
                <a:close/>
              </a:path>
              <a:path w="1563855" h="461665" stroke="0" extrusionOk="0">
                <a:moveTo>
                  <a:pt x="0" y="0"/>
                </a:moveTo>
                <a:cubicBezTo>
                  <a:pt x="570640" y="81669"/>
                  <a:pt x="1112714" y="-22402"/>
                  <a:pt x="1563855" y="0"/>
                </a:cubicBezTo>
                <a:cubicBezTo>
                  <a:pt x="1605254" y="74381"/>
                  <a:pt x="1596487" y="373128"/>
                  <a:pt x="1563855" y="461665"/>
                </a:cubicBezTo>
                <a:cubicBezTo>
                  <a:pt x="1340109" y="360019"/>
                  <a:pt x="584779" y="372279"/>
                  <a:pt x="0" y="461665"/>
                </a:cubicBezTo>
                <a:cubicBezTo>
                  <a:pt x="12949" y="265438"/>
                  <a:pt x="-13868" y="56418"/>
                  <a:pt x="0" y="0"/>
                </a:cubicBezTo>
                <a:close/>
              </a:path>
            </a:pathLst>
          </a:custGeom>
          <a:solidFill>
            <a:srgbClr val="00B0F0"/>
          </a:solidFill>
          <a:ln w="9525" cap="flat" cmpd="sng" algn="ctr">
            <a:solidFill>
              <a:schemeClr val="accent5">
                <a:lumMod val="75000"/>
              </a:schemeClr>
            </a:solidFill>
            <a:prstDash val="solid"/>
            <a:extLst>
              <a:ext uri="{C807C97D-BFC1-408E-A445-0C87EB9F89A2}">
                <ask:lineSketchStyleProps xmlns:ask="http://schemas.microsoft.com/office/drawing/2018/sketchyshapes" xmlns="" sd="2410974286">
                  <a:prstGeom prst="rect">
                    <a:avLst/>
                  </a:prstGeom>
                  <ask:type>
                    <ask:lineSketchCurved/>
                  </ask:type>
                </ask:lineSketchStyleProps>
              </a:ext>
            </a:extLst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wrap="square">
            <a:spAutoFit/>
          </a:bodyPr>
          <a:lstStyle/>
          <a:p>
            <a:pPr algn="ctr"/>
            <a:r>
              <a:rPr lang="en-US" sz="3600">
                <a:solidFill>
                  <a:srgbClr val="00051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Số tự nhiên thời nguyên thủy</a:t>
            </a:r>
            <a:endParaRPr lang="en-US" sz="3600">
              <a:solidFill>
                <a:srgbClr val="000510"/>
              </a:solidFill>
            </a:endParaRPr>
          </a:p>
          <a:p>
            <a:pPr lvl="0" algn="ctr"/>
            <a:endParaRPr lang="vi-VN" sz="3200" b="1" kern="0" dirty="0">
              <a:solidFill>
                <a:schemeClr val="accent2"/>
              </a:solidFill>
              <a:latin typeface="Cambria" pitchFamily="18" charset="0"/>
              <a:ea typeface="Cambria" pitchFamily="18" charset="0"/>
            </a:endParaRPr>
          </a:p>
        </p:txBody>
      </p:sp>
      <p:sp>
        <p:nvSpPr>
          <p:cNvPr id="7" name="Google Shape;1099;p28">
            <a:extLst>
              <a:ext uri="{FF2B5EF4-FFF2-40B4-BE49-F238E27FC236}">
                <a16:creationId xmlns="" xmlns:a16="http://schemas.microsoft.com/office/drawing/2014/main" id="{CC8380B5-9642-4468-91A2-9273DF7D2A4E}"/>
              </a:ext>
            </a:extLst>
          </p:cNvPr>
          <p:cNvSpPr txBox="1">
            <a:spLocks/>
          </p:cNvSpPr>
          <p:nvPr/>
        </p:nvSpPr>
        <p:spPr>
          <a:xfrm>
            <a:off x="3804529" y="607095"/>
            <a:ext cx="7584086" cy="1209927"/>
          </a:xfrm>
          <a:custGeom>
            <a:avLst/>
            <a:gdLst/>
            <a:ahLst/>
            <a:cxnLst/>
            <a:rect l="l" t="t" r="r" b="b"/>
            <a:pathLst>
              <a:path w="32807" h="12375" extrusionOk="0">
                <a:moveTo>
                  <a:pt x="10520" y="1"/>
                </a:moveTo>
                <a:cubicBezTo>
                  <a:pt x="10450" y="1"/>
                  <a:pt x="10379" y="6"/>
                  <a:pt x="10307" y="18"/>
                </a:cubicBezTo>
                <a:lnTo>
                  <a:pt x="1345" y="1394"/>
                </a:lnTo>
                <a:cubicBezTo>
                  <a:pt x="1" y="1586"/>
                  <a:pt x="353" y="3730"/>
                  <a:pt x="1665" y="3730"/>
                </a:cubicBezTo>
                <a:lnTo>
                  <a:pt x="2721" y="3730"/>
                </a:lnTo>
                <a:cubicBezTo>
                  <a:pt x="1889" y="4338"/>
                  <a:pt x="1985" y="5779"/>
                  <a:pt x="3169" y="5907"/>
                </a:cubicBezTo>
                <a:cubicBezTo>
                  <a:pt x="3105" y="6451"/>
                  <a:pt x="3393" y="6963"/>
                  <a:pt x="3905" y="7187"/>
                </a:cubicBezTo>
                <a:cubicBezTo>
                  <a:pt x="3681" y="7507"/>
                  <a:pt x="3585" y="7859"/>
                  <a:pt x="3681" y="8243"/>
                </a:cubicBezTo>
                <a:cubicBezTo>
                  <a:pt x="2817" y="8947"/>
                  <a:pt x="3297" y="10324"/>
                  <a:pt x="4386" y="10388"/>
                </a:cubicBezTo>
                <a:lnTo>
                  <a:pt x="5890" y="10452"/>
                </a:lnTo>
                <a:cubicBezTo>
                  <a:pt x="5390" y="11169"/>
                  <a:pt x="5652" y="12374"/>
                  <a:pt x="6704" y="12374"/>
                </a:cubicBezTo>
                <a:cubicBezTo>
                  <a:pt x="6731" y="12374"/>
                  <a:pt x="6758" y="12373"/>
                  <a:pt x="6786" y="12372"/>
                </a:cubicBezTo>
                <a:cubicBezTo>
                  <a:pt x="8898" y="12308"/>
                  <a:pt x="10979" y="12244"/>
                  <a:pt x="13091" y="12148"/>
                </a:cubicBezTo>
                <a:cubicBezTo>
                  <a:pt x="15117" y="12086"/>
                  <a:pt x="17142" y="12051"/>
                  <a:pt x="19168" y="12051"/>
                </a:cubicBezTo>
                <a:cubicBezTo>
                  <a:pt x="20279" y="12051"/>
                  <a:pt x="21390" y="12061"/>
                  <a:pt x="22501" y="12084"/>
                </a:cubicBezTo>
                <a:cubicBezTo>
                  <a:pt x="22527" y="12086"/>
                  <a:pt x="22554" y="12087"/>
                  <a:pt x="22580" y="12087"/>
                </a:cubicBezTo>
                <a:cubicBezTo>
                  <a:pt x="22965" y="12087"/>
                  <a:pt x="23313" y="11869"/>
                  <a:pt x="23493" y="11540"/>
                </a:cubicBezTo>
                <a:cubicBezTo>
                  <a:pt x="26086" y="11348"/>
                  <a:pt x="28678" y="11156"/>
                  <a:pt x="31271" y="10964"/>
                </a:cubicBezTo>
                <a:cubicBezTo>
                  <a:pt x="32765" y="10836"/>
                  <a:pt x="32806" y="8563"/>
                  <a:pt x="31271" y="8563"/>
                </a:cubicBezTo>
                <a:cubicBezTo>
                  <a:pt x="31260" y="8563"/>
                  <a:pt x="31249" y="8563"/>
                  <a:pt x="31239" y="8563"/>
                </a:cubicBezTo>
                <a:lnTo>
                  <a:pt x="27078" y="8563"/>
                </a:lnTo>
                <a:cubicBezTo>
                  <a:pt x="27334" y="8179"/>
                  <a:pt x="27366" y="7699"/>
                  <a:pt x="27174" y="7315"/>
                </a:cubicBezTo>
                <a:cubicBezTo>
                  <a:pt x="28486" y="7059"/>
                  <a:pt x="29734" y="6579"/>
                  <a:pt x="30855" y="5907"/>
                </a:cubicBezTo>
                <a:cubicBezTo>
                  <a:pt x="31623" y="5363"/>
                  <a:pt x="31559" y="4050"/>
                  <a:pt x="30759" y="3730"/>
                </a:cubicBezTo>
                <a:cubicBezTo>
                  <a:pt x="30919" y="2962"/>
                  <a:pt x="30406" y="2226"/>
                  <a:pt x="29638" y="2130"/>
                </a:cubicBezTo>
                <a:cubicBezTo>
                  <a:pt x="24354" y="1441"/>
                  <a:pt x="18991" y="1293"/>
                  <a:pt x="13645" y="1293"/>
                </a:cubicBezTo>
                <a:cubicBezTo>
                  <a:pt x="13033" y="1293"/>
                  <a:pt x="12422" y="1295"/>
                  <a:pt x="11811" y="1298"/>
                </a:cubicBezTo>
                <a:cubicBezTo>
                  <a:pt x="11811" y="570"/>
                  <a:pt x="11228" y="1"/>
                  <a:pt x="10520" y="1"/>
                </a:cubicBezTo>
                <a:close/>
              </a:path>
            </a:pathLst>
          </a:cu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>
                <a:lumMod val="40000"/>
                <a:lumOff val="60000"/>
              </a:schemeClr>
            </a:solidFill>
          </a:ln>
        </p:spPr>
        <p:txBody>
          <a:bodyPr spcFirstLastPara="1" wrap="square" lIns="121900" tIns="121900" rIns="121900" bIns="1219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Fira Sans Extra Condensed Medium"/>
              <a:buNone/>
              <a:defRPr sz="2600" b="0" i="0" u="none" strike="noStrike" cap="none">
                <a:solidFill>
                  <a:schemeClr val="dk1"/>
                </a:solidFill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Fira Sans Extra Condensed Medium"/>
              <a:buNone/>
              <a:defRPr sz="2600" b="0" i="0" u="none" strike="noStrike" cap="none">
                <a:solidFill>
                  <a:srgbClr val="000000"/>
                </a:solidFill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Fira Sans Extra Condensed Medium"/>
              <a:buNone/>
              <a:defRPr sz="2600" b="0" i="0" u="none" strike="noStrike" cap="none">
                <a:solidFill>
                  <a:srgbClr val="000000"/>
                </a:solidFill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Fira Sans Extra Condensed Medium"/>
              <a:buNone/>
              <a:defRPr sz="2600" b="0" i="0" u="none" strike="noStrike" cap="none">
                <a:solidFill>
                  <a:srgbClr val="000000"/>
                </a:solidFill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Fira Sans Extra Condensed Medium"/>
              <a:buNone/>
              <a:defRPr sz="2600" b="0" i="0" u="none" strike="noStrike" cap="none">
                <a:solidFill>
                  <a:srgbClr val="000000"/>
                </a:solidFill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Fira Sans Extra Condensed Medium"/>
              <a:buNone/>
              <a:defRPr sz="2600" b="0" i="0" u="none" strike="noStrike" cap="none">
                <a:solidFill>
                  <a:srgbClr val="000000"/>
                </a:solidFill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Fira Sans Extra Condensed Medium"/>
              <a:buNone/>
              <a:defRPr sz="2600" b="0" i="0" u="none" strike="noStrike" cap="none">
                <a:solidFill>
                  <a:srgbClr val="000000"/>
                </a:solidFill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Fira Sans Extra Condensed Medium"/>
              <a:buNone/>
              <a:defRPr sz="2600" b="0" i="0" u="none" strike="noStrike" cap="none">
                <a:solidFill>
                  <a:srgbClr val="000000"/>
                </a:solidFill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Fira Sans Extra Condensed Medium"/>
              <a:buNone/>
              <a:defRPr sz="2600" b="0" i="0" u="none" strike="noStrike" cap="none">
                <a:solidFill>
                  <a:srgbClr val="000000"/>
                </a:solidFill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9pPr>
          </a:lstStyle>
          <a:p>
            <a:pPr lvl="0"/>
            <a:r>
              <a:rPr lang="en-US" sz="3467" kern="0">
                <a:solidFill>
                  <a:srgbClr val="000000"/>
                </a:solidFill>
                <a:latin typeface="Times New Roman" panose="02020603050405020304" pitchFamily="18" charset="0"/>
                <a:ea typeface="Cambria" pitchFamily="18" charset="0"/>
                <a:cs typeface="Times New Roman" panose="02020603050405020304" pitchFamily="18" charset="0"/>
              </a:rPr>
              <a:t>Ch</a:t>
            </a:r>
            <a:r>
              <a:rPr lang="en-US" sz="3467">
                <a:solidFill>
                  <a:srgbClr val="000000"/>
                </a:solidFill>
                <a:latin typeface="Times New Roman" panose="02020603050405020304" pitchFamily="18" charset="0"/>
                <a:ea typeface="Cambria" pitchFamily="18" charset="0"/>
                <a:cs typeface="Times New Roman" panose="02020603050405020304" pitchFamily="18" charset="0"/>
              </a:rPr>
              <a:t>ữ số Ấn Độ cuối thế kỉ 1</a:t>
            </a:r>
            <a:endParaRPr lang="vi-VN" sz="3467" kern="0" dirty="0">
              <a:solidFill>
                <a:srgbClr val="000000"/>
              </a:solidFill>
              <a:latin typeface="Times New Roman" panose="02020603050405020304" pitchFamily="18" charset="0"/>
              <a:ea typeface="Cambria" pitchFamily="18" charset="0"/>
              <a:cs typeface="Times New Roman" panose="02020603050405020304" pitchFamily="18" charset="0"/>
            </a:endParaRPr>
          </a:p>
        </p:txBody>
      </p:sp>
      <p:pic>
        <p:nvPicPr>
          <p:cNvPr id="14" name="Picture 13">
            <a:extLst>
              <a:ext uri="{FF2B5EF4-FFF2-40B4-BE49-F238E27FC236}">
                <a16:creationId xmlns="" xmlns:a16="http://schemas.microsoft.com/office/drawing/2014/main" id="{E53164E9-FAE1-4840-992C-567C3E6FE460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0" y="3689879"/>
            <a:ext cx="6461760" cy="16004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870071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="" xmlns:a16="http://schemas.microsoft.com/office/drawing/2014/main" id="{76F17BE5-8A7A-4FE5-9BAF-9A0935C399AC}"/>
              </a:ext>
            </a:extLst>
          </p:cNvPr>
          <p:cNvSpPr/>
          <p:nvPr/>
        </p:nvSpPr>
        <p:spPr>
          <a:xfrm>
            <a:off x="0" y="-2218"/>
            <a:ext cx="12192000" cy="64633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algn="ctr">
              <a:spcBef>
                <a:spcPct val="0"/>
              </a:spcBef>
            </a:pPr>
            <a:r>
              <a:rPr lang="en-US" altLang="en-US" sz="36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§</a:t>
            </a:r>
            <a:r>
              <a:rPr lang="en-US" altLang="en-US" sz="3600">
                <a:solidFill>
                  <a:srgbClr val="FF0000"/>
                </a:solidFill>
                <a:latin typeface="Times New Roman" panose="02020603050405020304" pitchFamily="18" charset="0"/>
              </a:rPr>
              <a:t>2. TẬP HỢP SỐ TỰ NHIÊN. GHI SỐ TỰ NHIÊN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="" xmlns:a16="http://schemas.microsoft.com/office/drawing/2014/main" id="{C22967C0-F98F-410A-8803-4CF8AE94B3F6}"/>
              </a:ext>
            </a:extLst>
          </p:cNvPr>
          <p:cNvSpPr txBox="1"/>
          <p:nvPr/>
        </p:nvSpPr>
        <p:spPr>
          <a:xfrm>
            <a:off x="3200400" y="4185537"/>
            <a:ext cx="401103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en-US" sz="32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96 208 984 </a:t>
            </a:r>
            <a:r>
              <a:rPr lang="en-US" sz="32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 8 chữ số</a:t>
            </a:r>
          </a:p>
        </p:txBody>
      </p:sp>
      <p:sp>
        <p:nvSpPr>
          <p:cNvPr id="8" name="Rectangle 18">
            <a:extLst>
              <a:ext uri="{FF2B5EF4-FFF2-40B4-BE49-F238E27FC236}">
                <a16:creationId xmlns="" xmlns:a16="http://schemas.microsoft.com/office/drawing/2014/main" id="{65220C3C-CD4B-47F5-AC84-30BBC2B7EE7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50414" y="1703974"/>
            <a:ext cx="7969361" cy="10772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None/>
            </a:pPr>
            <a:r>
              <a:rPr lang="en-US" altLang="en-US">
                <a:solidFill>
                  <a:srgbClr val="00051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b) Đọc số 96 208 984. Số này có mấy chữ số? </a:t>
            </a:r>
          </a:p>
          <a:p>
            <a:pPr>
              <a:spcBef>
                <a:spcPct val="0"/>
              </a:spcBef>
              <a:buNone/>
            </a:pPr>
            <a:r>
              <a:rPr lang="en-US" altLang="en-US">
                <a:solidFill>
                  <a:srgbClr val="00051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 triệu, số trăm là bao nhiêu?</a:t>
            </a:r>
            <a:endParaRPr lang="pt-BR" altLang="en-US">
              <a:solidFill>
                <a:srgbClr val="00051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="" xmlns:a16="http://schemas.microsoft.com/office/drawing/2014/main" id="{DBA157AA-791F-4A97-BE1C-46EC7966FBB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657660" y="1681896"/>
            <a:ext cx="4337556" cy="1044648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="" xmlns:a16="http://schemas.microsoft.com/office/drawing/2014/main" id="{85FEDD04-F8C0-4AEE-B66B-4F6C69EEF2D8}"/>
              </a:ext>
            </a:extLst>
          </p:cNvPr>
          <p:cNvSpPr txBox="1"/>
          <p:nvPr/>
        </p:nvSpPr>
        <p:spPr>
          <a:xfrm>
            <a:off x="4002703" y="4901149"/>
            <a:ext cx="220124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 triệu: 96 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="" xmlns:a16="http://schemas.microsoft.com/office/drawing/2014/main" id="{1C1535CF-2D97-41C7-BC79-F7D5D20778B3}"/>
              </a:ext>
            </a:extLst>
          </p:cNvPr>
          <p:cNvSpPr txBox="1"/>
          <p:nvPr/>
        </p:nvSpPr>
        <p:spPr>
          <a:xfrm>
            <a:off x="3643630" y="5616761"/>
            <a:ext cx="312457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 trăm: 962 089 </a:t>
            </a:r>
          </a:p>
        </p:txBody>
      </p:sp>
      <p:sp>
        <p:nvSpPr>
          <p:cNvPr id="13" name="Rectangle 4">
            <a:extLst>
              <a:ext uri="{FF2B5EF4-FFF2-40B4-BE49-F238E27FC236}">
                <a16:creationId xmlns="" xmlns:a16="http://schemas.microsoft.com/office/drawing/2014/main" id="{C0304215-45A5-4545-AC3F-705CF3C1876C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774788"/>
            <a:ext cx="64008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>
                <a:solidFill>
                  <a:srgbClr val="FF0000"/>
                </a:solidFill>
                <a:latin typeface="Times New Roman" panose="02020603050405020304" pitchFamily="18" charset="0"/>
              </a:rPr>
              <a:t>3. Ghi số tự nhiên</a:t>
            </a:r>
          </a:p>
        </p:txBody>
      </p:sp>
      <p:sp>
        <p:nvSpPr>
          <p:cNvPr id="14" name="Google Shape;1099;p28">
            <a:extLst>
              <a:ext uri="{FF2B5EF4-FFF2-40B4-BE49-F238E27FC236}">
                <a16:creationId xmlns="" xmlns:a16="http://schemas.microsoft.com/office/drawing/2014/main" id="{A4DD9270-8D43-4A99-A389-E7B1D7D9C710}"/>
              </a:ext>
            </a:extLst>
          </p:cNvPr>
          <p:cNvSpPr/>
          <p:nvPr/>
        </p:nvSpPr>
        <p:spPr>
          <a:xfrm>
            <a:off x="4500887" y="3002367"/>
            <a:ext cx="1410060" cy="759945"/>
          </a:xfrm>
          <a:custGeom>
            <a:avLst/>
            <a:gdLst/>
            <a:ahLst/>
            <a:cxnLst/>
            <a:rect l="l" t="t" r="r" b="b"/>
            <a:pathLst>
              <a:path w="32807" h="12375" extrusionOk="0">
                <a:moveTo>
                  <a:pt x="10520" y="1"/>
                </a:moveTo>
                <a:cubicBezTo>
                  <a:pt x="10450" y="1"/>
                  <a:pt x="10379" y="6"/>
                  <a:pt x="10307" y="18"/>
                </a:cubicBezTo>
                <a:lnTo>
                  <a:pt x="1345" y="1394"/>
                </a:lnTo>
                <a:cubicBezTo>
                  <a:pt x="1" y="1586"/>
                  <a:pt x="353" y="3730"/>
                  <a:pt x="1665" y="3730"/>
                </a:cubicBezTo>
                <a:lnTo>
                  <a:pt x="2721" y="3730"/>
                </a:lnTo>
                <a:cubicBezTo>
                  <a:pt x="1889" y="4338"/>
                  <a:pt x="1985" y="5779"/>
                  <a:pt x="3169" y="5907"/>
                </a:cubicBezTo>
                <a:cubicBezTo>
                  <a:pt x="3105" y="6451"/>
                  <a:pt x="3393" y="6963"/>
                  <a:pt x="3905" y="7187"/>
                </a:cubicBezTo>
                <a:cubicBezTo>
                  <a:pt x="3681" y="7507"/>
                  <a:pt x="3585" y="7859"/>
                  <a:pt x="3681" y="8243"/>
                </a:cubicBezTo>
                <a:cubicBezTo>
                  <a:pt x="2817" y="8947"/>
                  <a:pt x="3297" y="10324"/>
                  <a:pt x="4386" y="10388"/>
                </a:cubicBezTo>
                <a:lnTo>
                  <a:pt x="5890" y="10452"/>
                </a:lnTo>
                <a:cubicBezTo>
                  <a:pt x="5390" y="11169"/>
                  <a:pt x="5652" y="12374"/>
                  <a:pt x="6704" y="12374"/>
                </a:cubicBezTo>
                <a:cubicBezTo>
                  <a:pt x="6731" y="12374"/>
                  <a:pt x="6758" y="12373"/>
                  <a:pt x="6786" y="12372"/>
                </a:cubicBezTo>
                <a:cubicBezTo>
                  <a:pt x="8898" y="12308"/>
                  <a:pt x="10979" y="12244"/>
                  <a:pt x="13091" y="12148"/>
                </a:cubicBezTo>
                <a:cubicBezTo>
                  <a:pt x="15117" y="12086"/>
                  <a:pt x="17142" y="12051"/>
                  <a:pt x="19168" y="12051"/>
                </a:cubicBezTo>
                <a:cubicBezTo>
                  <a:pt x="20279" y="12051"/>
                  <a:pt x="21390" y="12061"/>
                  <a:pt x="22501" y="12084"/>
                </a:cubicBezTo>
                <a:cubicBezTo>
                  <a:pt x="22527" y="12086"/>
                  <a:pt x="22554" y="12087"/>
                  <a:pt x="22580" y="12087"/>
                </a:cubicBezTo>
                <a:cubicBezTo>
                  <a:pt x="22965" y="12087"/>
                  <a:pt x="23313" y="11869"/>
                  <a:pt x="23493" y="11540"/>
                </a:cubicBezTo>
                <a:cubicBezTo>
                  <a:pt x="26086" y="11348"/>
                  <a:pt x="28678" y="11156"/>
                  <a:pt x="31271" y="10964"/>
                </a:cubicBezTo>
                <a:cubicBezTo>
                  <a:pt x="32765" y="10836"/>
                  <a:pt x="32806" y="8563"/>
                  <a:pt x="31271" y="8563"/>
                </a:cubicBezTo>
                <a:cubicBezTo>
                  <a:pt x="31260" y="8563"/>
                  <a:pt x="31249" y="8563"/>
                  <a:pt x="31239" y="8563"/>
                </a:cubicBezTo>
                <a:lnTo>
                  <a:pt x="27078" y="8563"/>
                </a:lnTo>
                <a:cubicBezTo>
                  <a:pt x="27334" y="8179"/>
                  <a:pt x="27366" y="7699"/>
                  <a:pt x="27174" y="7315"/>
                </a:cubicBezTo>
                <a:cubicBezTo>
                  <a:pt x="28486" y="7059"/>
                  <a:pt x="29734" y="6579"/>
                  <a:pt x="30855" y="5907"/>
                </a:cubicBezTo>
                <a:cubicBezTo>
                  <a:pt x="31623" y="5363"/>
                  <a:pt x="31559" y="4050"/>
                  <a:pt x="30759" y="3730"/>
                </a:cubicBezTo>
                <a:cubicBezTo>
                  <a:pt x="30919" y="2962"/>
                  <a:pt x="30406" y="2226"/>
                  <a:pt x="29638" y="2130"/>
                </a:cubicBezTo>
                <a:cubicBezTo>
                  <a:pt x="24354" y="1441"/>
                  <a:pt x="18991" y="1293"/>
                  <a:pt x="13645" y="1293"/>
                </a:cubicBezTo>
                <a:cubicBezTo>
                  <a:pt x="13033" y="1293"/>
                  <a:pt x="12422" y="1295"/>
                  <a:pt x="11811" y="1298"/>
                </a:cubicBezTo>
                <a:cubicBezTo>
                  <a:pt x="11811" y="570"/>
                  <a:pt x="11228" y="1"/>
                  <a:pt x="10520" y="1"/>
                </a:cubicBezTo>
                <a:close/>
              </a:path>
            </a:pathLst>
          </a:custGeom>
          <a:solidFill>
            <a:srgbClr val="F94144">
              <a:lumMod val="40000"/>
              <a:lumOff val="60000"/>
            </a:srgbClr>
          </a:solidFill>
          <a:ln>
            <a:solidFill>
              <a:srgbClr val="F94144">
                <a:lumMod val="40000"/>
                <a:lumOff val="60000"/>
              </a:srgbClr>
            </a:solidFill>
          </a:ln>
        </p:spPr>
        <p:txBody>
          <a:bodyPr spcFirstLastPara="1" wrap="square" lIns="121894" tIns="121894" rIns="121894" bIns="121894" anchor="ctr" anchorCtr="0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US" sz="2800" b="0" i="0" u="sng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Cambria" pitchFamily="18" charset="0"/>
                <a:cs typeface="Times New Roman" panose="02020603050405020304" pitchFamily="18" charset="0"/>
                <a:sym typeface="Arial"/>
              </a:rPr>
              <a:t>Giải:</a:t>
            </a:r>
            <a:endParaRPr kumimoji="0" sz="2800" b="0" i="0" u="sng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Cambria" pitchFamily="18" charset="0"/>
              <a:cs typeface="Times New Roman" panose="02020603050405020304" pitchFamily="18" charset="0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94617385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8" grpId="0"/>
      <p:bldP spid="10" grpId="0"/>
      <p:bldP spid="12" grpId="0"/>
      <p:bldP spid="14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="" xmlns:a16="http://schemas.microsoft.com/office/drawing/2014/main" id="{76F17BE5-8A7A-4FE5-9BAF-9A0935C399AC}"/>
              </a:ext>
            </a:extLst>
          </p:cNvPr>
          <p:cNvSpPr/>
          <p:nvPr/>
        </p:nvSpPr>
        <p:spPr>
          <a:xfrm>
            <a:off x="0" y="-2218"/>
            <a:ext cx="12192000" cy="64633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algn="ctr">
              <a:spcBef>
                <a:spcPct val="0"/>
              </a:spcBef>
            </a:pPr>
            <a:r>
              <a:rPr lang="en-US" altLang="en-US" sz="36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§</a:t>
            </a:r>
            <a:r>
              <a:rPr lang="en-US" altLang="en-US" sz="3600">
                <a:solidFill>
                  <a:srgbClr val="FF0000"/>
                </a:solidFill>
                <a:latin typeface="Times New Roman" panose="02020603050405020304" pitchFamily="18" charset="0"/>
              </a:rPr>
              <a:t>2. TẬP HỢP SỐ TỰ NHIÊN. GHI SỐ TỰ NHIÊN</a:t>
            </a:r>
          </a:p>
        </p:txBody>
      </p:sp>
      <p:sp>
        <p:nvSpPr>
          <p:cNvPr id="9" name="Rectangle 4">
            <a:extLst>
              <a:ext uri="{FF2B5EF4-FFF2-40B4-BE49-F238E27FC236}">
                <a16:creationId xmlns="" xmlns:a16="http://schemas.microsoft.com/office/drawing/2014/main" id="{E25283D9-76AF-4FCD-97C7-131B9C1B1D0A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774788"/>
            <a:ext cx="64008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>
                <a:solidFill>
                  <a:srgbClr val="FF0000"/>
                </a:solidFill>
                <a:latin typeface="Times New Roman" panose="02020603050405020304" pitchFamily="18" charset="0"/>
              </a:rPr>
              <a:t>3. Ghi số tự nhiên</a:t>
            </a:r>
          </a:p>
        </p:txBody>
      </p:sp>
      <p:sp>
        <p:nvSpPr>
          <p:cNvPr id="12" name="Rectangle 18">
            <a:extLst>
              <a:ext uri="{FF2B5EF4-FFF2-40B4-BE49-F238E27FC236}">
                <a16:creationId xmlns="" xmlns:a16="http://schemas.microsoft.com/office/drawing/2014/main" id="{6029C1F8-B3B5-4667-89D8-EAEB0703E93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2583" y="2039417"/>
            <a:ext cx="4602068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None/>
            </a:pPr>
            <a:r>
              <a:rPr lang="pt-BR" altLang="en-US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 ghi số La Mã:</a:t>
            </a:r>
          </a:p>
        </p:txBody>
      </p:sp>
      <p:sp>
        <p:nvSpPr>
          <p:cNvPr id="6" name="Rectangle 4">
            <a:extLst>
              <a:ext uri="{FF2B5EF4-FFF2-40B4-BE49-F238E27FC236}">
                <a16:creationId xmlns="" xmlns:a16="http://schemas.microsoft.com/office/drawing/2014/main" id="{0DC8C95F-0C5D-4358-84D6-FDF0BAC6B1D5}"/>
              </a:ext>
            </a:extLst>
          </p:cNvPr>
          <p:cNvSpPr>
            <a:spLocks noChangeArrowheads="1"/>
          </p:cNvSpPr>
          <p:nvPr/>
        </p:nvSpPr>
        <p:spPr bwMode="auto">
          <a:xfrm>
            <a:off x="95693" y="1459979"/>
            <a:ext cx="64008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>
                <a:solidFill>
                  <a:srgbClr val="FF0000"/>
                </a:solidFill>
                <a:latin typeface="Times New Roman" panose="02020603050405020304" pitchFamily="18" charset="0"/>
              </a:rPr>
              <a:t>b) Hệ La Mã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="" xmlns:a16="http://schemas.microsoft.com/office/drawing/2014/main" id="{9EF9CA15-BC1B-402F-933B-FC387237769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97129600"/>
              </p:ext>
            </p:extLst>
          </p:nvPr>
        </p:nvGraphicFramePr>
        <p:xfrm>
          <a:off x="349649" y="2677093"/>
          <a:ext cx="11492702" cy="1889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14592">
                  <a:extLst>
                    <a:ext uri="{9D8B030D-6E8A-4147-A177-3AD203B41FA5}">
                      <a16:colId xmlns="" xmlns:a16="http://schemas.microsoft.com/office/drawing/2014/main" val="953390619"/>
                    </a:ext>
                  </a:extLst>
                </a:gridCol>
                <a:gridCol w="561027">
                  <a:extLst>
                    <a:ext uri="{9D8B030D-6E8A-4147-A177-3AD203B41FA5}">
                      <a16:colId xmlns="" xmlns:a16="http://schemas.microsoft.com/office/drawing/2014/main" val="1852064823"/>
                    </a:ext>
                  </a:extLst>
                </a:gridCol>
                <a:gridCol w="692518">
                  <a:extLst>
                    <a:ext uri="{9D8B030D-6E8A-4147-A177-3AD203B41FA5}">
                      <a16:colId xmlns="" xmlns:a16="http://schemas.microsoft.com/office/drawing/2014/main" val="2665341491"/>
                    </a:ext>
                  </a:extLst>
                </a:gridCol>
                <a:gridCol w="875144">
                  <a:extLst>
                    <a:ext uri="{9D8B030D-6E8A-4147-A177-3AD203B41FA5}">
                      <a16:colId xmlns="" xmlns:a16="http://schemas.microsoft.com/office/drawing/2014/main" val="4089400226"/>
                    </a:ext>
                  </a:extLst>
                </a:gridCol>
                <a:gridCol w="847751">
                  <a:extLst>
                    <a:ext uri="{9D8B030D-6E8A-4147-A177-3AD203B41FA5}">
                      <a16:colId xmlns="" xmlns:a16="http://schemas.microsoft.com/office/drawing/2014/main" val="3440023161"/>
                    </a:ext>
                  </a:extLst>
                </a:gridCol>
                <a:gridCol w="665125">
                  <a:extLst>
                    <a:ext uri="{9D8B030D-6E8A-4147-A177-3AD203B41FA5}">
                      <a16:colId xmlns="" xmlns:a16="http://schemas.microsoft.com/office/drawing/2014/main" val="2184201210"/>
                    </a:ext>
                  </a:extLst>
                </a:gridCol>
                <a:gridCol w="847751">
                  <a:extLst>
                    <a:ext uri="{9D8B030D-6E8A-4147-A177-3AD203B41FA5}">
                      <a16:colId xmlns="" xmlns:a16="http://schemas.microsoft.com/office/drawing/2014/main" val="946724445"/>
                    </a:ext>
                  </a:extLst>
                </a:gridCol>
                <a:gridCol w="1030377">
                  <a:extLst>
                    <a:ext uri="{9D8B030D-6E8A-4147-A177-3AD203B41FA5}">
                      <a16:colId xmlns="" xmlns:a16="http://schemas.microsoft.com/office/drawing/2014/main" val="2736646697"/>
                    </a:ext>
                  </a:extLst>
                </a:gridCol>
                <a:gridCol w="1213003">
                  <a:extLst>
                    <a:ext uri="{9D8B030D-6E8A-4147-A177-3AD203B41FA5}">
                      <a16:colId xmlns="" xmlns:a16="http://schemas.microsoft.com/office/drawing/2014/main" val="1215967574"/>
                    </a:ext>
                  </a:extLst>
                </a:gridCol>
                <a:gridCol w="847751">
                  <a:extLst>
                    <a:ext uri="{9D8B030D-6E8A-4147-A177-3AD203B41FA5}">
                      <a16:colId xmlns="" xmlns:a16="http://schemas.microsoft.com/office/drawing/2014/main" val="1651790284"/>
                    </a:ext>
                  </a:extLst>
                </a:gridCol>
                <a:gridCol w="1097663">
                  <a:extLst>
                    <a:ext uri="{9D8B030D-6E8A-4147-A177-3AD203B41FA5}">
                      <a16:colId xmlns="" xmlns:a16="http://schemas.microsoft.com/office/drawing/2014/main" val="206633570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Chữ số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III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IV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VII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VIII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46515751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Giá trị t</a:t>
                      </a:r>
                      <a:r>
                        <a:rPr lang="vi-VN" sz="280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ư</a:t>
                      </a:r>
                      <a:r>
                        <a:rPr lang="en-US" sz="280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ơng ứng trong hệ thập phân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1138858035"/>
                  </a:ext>
                </a:extLst>
              </a:tr>
            </a:tbl>
          </a:graphicData>
        </a:graphic>
      </p:graphicFrame>
      <p:pic>
        <p:nvPicPr>
          <p:cNvPr id="7" name="Picture 6">
            <a:extLst>
              <a:ext uri="{FF2B5EF4-FFF2-40B4-BE49-F238E27FC236}">
                <a16:creationId xmlns="" xmlns:a16="http://schemas.microsoft.com/office/drawing/2014/main" id="{19B274B4-5D8A-44C8-A994-8D80145F8CBB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3340" y="917086"/>
            <a:ext cx="1302951" cy="874280"/>
          </a:xfrm>
          <a:prstGeom prst="rect">
            <a:avLst/>
          </a:prstGeom>
        </p:spPr>
      </p:pic>
      <p:sp>
        <p:nvSpPr>
          <p:cNvPr id="8" name="Rectangle 18">
            <a:extLst>
              <a:ext uri="{FF2B5EF4-FFF2-40B4-BE49-F238E27FC236}">
                <a16:creationId xmlns="" xmlns:a16="http://schemas.microsoft.com/office/drawing/2014/main" id="{5E6AC87B-DE23-420D-B6B9-B60FF754320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3520" y="4622488"/>
            <a:ext cx="10904959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None/>
            </a:pPr>
            <a:r>
              <a:rPr lang="pt-BR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- T</a:t>
            </a:r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ừ các số này, nếu thêm vào bên trái mỗi số một chữ số X ta đ</a:t>
            </a:r>
            <a:r>
              <a:rPr lang="vi-VN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ợc các số La Mã từ 11 đến 20. Ví dụ: XI là 11; XII là 12; … XX là 20.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="" xmlns:a16="http://schemas.microsoft.com/office/drawing/2014/main" id="{8E2872BA-9911-43E1-BC6B-BF7BB0817847}"/>
              </a:ext>
            </a:extLst>
          </p:cNvPr>
          <p:cNvSpPr/>
          <p:nvPr/>
        </p:nvSpPr>
        <p:spPr>
          <a:xfrm>
            <a:off x="643520" y="5645726"/>
            <a:ext cx="10593904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0"/>
              </a:spcBef>
              <a:buNone/>
            </a:pPr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- Nếu thêm vào bên trái hai chữ số X ta đ</a:t>
            </a:r>
            <a:r>
              <a:rPr lang="vi-VN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ợc các số La Mã từ 21 đến 30. Ví dụ: XXI là 21; XXV là 25; XXIX là 29; …</a:t>
            </a:r>
            <a:endParaRPr lang="pt-BR" altLang="en-US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1515288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6" dur="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" dur="4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" dur="4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" dur="4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0" dur="4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4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="" xmlns:a16="http://schemas.microsoft.com/office/drawing/2014/main" id="{76F17BE5-8A7A-4FE5-9BAF-9A0935C399AC}"/>
              </a:ext>
            </a:extLst>
          </p:cNvPr>
          <p:cNvSpPr/>
          <p:nvPr/>
        </p:nvSpPr>
        <p:spPr>
          <a:xfrm>
            <a:off x="0" y="-2218"/>
            <a:ext cx="12192000" cy="64633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algn="ctr">
              <a:spcBef>
                <a:spcPct val="0"/>
              </a:spcBef>
            </a:pPr>
            <a:r>
              <a:rPr lang="en-US" altLang="en-US" sz="36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§</a:t>
            </a:r>
            <a:r>
              <a:rPr lang="en-US" altLang="en-US" sz="3600">
                <a:solidFill>
                  <a:srgbClr val="FF0000"/>
                </a:solidFill>
                <a:latin typeface="Times New Roman" panose="02020603050405020304" pitchFamily="18" charset="0"/>
              </a:rPr>
              <a:t>2. TẬP HỢP SỐ TỰ NHIÊN. GHI SỐ TỰ NHIÊN</a:t>
            </a:r>
          </a:p>
        </p:txBody>
      </p:sp>
      <p:sp>
        <p:nvSpPr>
          <p:cNvPr id="9" name="Rectangle 4">
            <a:extLst>
              <a:ext uri="{FF2B5EF4-FFF2-40B4-BE49-F238E27FC236}">
                <a16:creationId xmlns="" xmlns:a16="http://schemas.microsoft.com/office/drawing/2014/main" id="{E25283D9-76AF-4FCD-97C7-131B9C1B1D0A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774788"/>
            <a:ext cx="64008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>
                <a:solidFill>
                  <a:srgbClr val="FF0000"/>
                </a:solidFill>
                <a:latin typeface="Times New Roman" panose="02020603050405020304" pitchFamily="18" charset="0"/>
              </a:rPr>
              <a:t>3. Ghi số tự nhiên</a:t>
            </a:r>
          </a:p>
        </p:txBody>
      </p:sp>
      <p:sp>
        <p:nvSpPr>
          <p:cNvPr id="6" name="Rectangle 4">
            <a:extLst>
              <a:ext uri="{FF2B5EF4-FFF2-40B4-BE49-F238E27FC236}">
                <a16:creationId xmlns="" xmlns:a16="http://schemas.microsoft.com/office/drawing/2014/main" id="{0DC8C95F-0C5D-4358-84D6-FDF0BAC6B1D5}"/>
              </a:ext>
            </a:extLst>
          </p:cNvPr>
          <p:cNvSpPr>
            <a:spLocks noChangeArrowheads="1"/>
          </p:cNvSpPr>
          <p:nvPr/>
        </p:nvSpPr>
        <p:spPr bwMode="auto">
          <a:xfrm>
            <a:off x="95693" y="1459979"/>
            <a:ext cx="64008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>
                <a:solidFill>
                  <a:srgbClr val="FF0000"/>
                </a:solidFill>
                <a:latin typeface="Times New Roman" panose="02020603050405020304" pitchFamily="18" charset="0"/>
              </a:rPr>
              <a:t>b) Hệ La Mã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="" xmlns:a16="http://schemas.microsoft.com/office/drawing/2014/main" id="{8D791FCE-83B8-4B36-87D5-35749705FB3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648701" y="2170092"/>
            <a:ext cx="4115819" cy="926598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="" xmlns:a16="http://schemas.microsoft.com/office/drawing/2014/main" id="{42F5FDD2-32FD-459A-B47F-6349F5D3C22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3429000"/>
            <a:ext cx="12052233" cy="3093051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CB4227C8-48F1-4F3A-B31E-977149B8A1B8}"/>
              </a:ext>
            </a:extLst>
          </p:cNvPr>
          <p:cNvSpPr txBox="1"/>
          <p:nvPr/>
        </p:nvSpPr>
        <p:spPr>
          <a:xfrm>
            <a:off x="3445565" y="5211960"/>
            <a:ext cx="609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>
                <a:solidFill>
                  <a:srgbClr val="FF0000"/>
                </a:solidFill>
              </a:rPr>
              <a:t>12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="" xmlns:a16="http://schemas.microsoft.com/office/drawing/2014/main" id="{389858C9-5468-4104-9283-64CA5596A6E4}"/>
              </a:ext>
            </a:extLst>
          </p:cNvPr>
          <p:cNvSpPr txBox="1"/>
          <p:nvPr/>
        </p:nvSpPr>
        <p:spPr>
          <a:xfrm>
            <a:off x="5486400" y="5212806"/>
            <a:ext cx="609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>
                <a:solidFill>
                  <a:srgbClr val="FF0000"/>
                </a:solidFill>
              </a:rPr>
              <a:t>22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="" xmlns:a16="http://schemas.microsoft.com/office/drawing/2014/main" id="{E291F824-5FC9-4568-AB9F-AD6B4F9004F1}"/>
              </a:ext>
            </a:extLst>
          </p:cNvPr>
          <p:cNvSpPr txBox="1"/>
          <p:nvPr/>
        </p:nvSpPr>
        <p:spPr>
          <a:xfrm>
            <a:off x="4556053" y="4361919"/>
            <a:ext cx="609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>
                <a:solidFill>
                  <a:srgbClr val="FF0000"/>
                </a:solidFill>
              </a:rPr>
              <a:t>XX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="" xmlns:a16="http://schemas.microsoft.com/office/drawing/2014/main" id="{22A8FB16-74B7-4BBD-B71A-ADD1DC3C440B}"/>
              </a:ext>
            </a:extLst>
          </p:cNvPr>
          <p:cNvSpPr txBox="1"/>
          <p:nvPr/>
        </p:nvSpPr>
        <p:spPr>
          <a:xfrm>
            <a:off x="6488593" y="4372431"/>
            <a:ext cx="97734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>
                <a:solidFill>
                  <a:srgbClr val="FF0000"/>
                </a:solidFill>
              </a:rPr>
              <a:t>XVII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="" xmlns:a16="http://schemas.microsoft.com/office/drawing/2014/main" id="{35B2CBCB-7D1E-473C-B531-3E6610AB844E}"/>
              </a:ext>
            </a:extLst>
          </p:cNvPr>
          <p:cNvSpPr txBox="1"/>
          <p:nvPr/>
        </p:nvSpPr>
        <p:spPr>
          <a:xfrm>
            <a:off x="7522884" y="4361918"/>
            <a:ext cx="97734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>
                <a:solidFill>
                  <a:srgbClr val="FF0000"/>
                </a:solidFill>
              </a:rPr>
              <a:t>XXX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="" xmlns:a16="http://schemas.microsoft.com/office/drawing/2014/main" id="{1CCD9BEA-AEA3-4AAD-AE8E-D9E280374999}"/>
              </a:ext>
            </a:extLst>
          </p:cNvPr>
          <p:cNvSpPr txBox="1"/>
          <p:nvPr/>
        </p:nvSpPr>
        <p:spPr>
          <a:xfrm>
            <a:off x="8545168" y="4381778"/>
            <a:ext cx="113699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>
                <a:solidFill>
                  <a:srgbClr val="FF0000"/>
                </a:solidFill>
              </a:rPr>
              <a:t>XXVI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="" xmlns:a16="http://schemas.microsoft.com/office/drawing/2014/main" id="{C40EF8B7-FD85-4764-BECE-EE03FF1A4919}"/>
              </a:ext>
            </a:extLst>
          </p:cNvPr>
          <p:cNvSpPr txBox="1"/>
          <p:nvPr/>
        </p:nvSpPr>
        <p:spPr>
          <a:xfrm>
            <a:off x="9472612" y="4361918"/>
            <a:ext cx="131196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>
                <a:solidFill>
                  <a:srgbClr val="FF0000"/>
                </a:solidFill>
              </a:rPr>
              <a:t>XXVIII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="" xmlns:a16="http://schemas.microsoft.com/office/drawing/2014/main" id="{F0581A28-4BC1-4ABE-8F58-8146361C989D}"/>
              </a:ext>
            </a:extLst>
          </p:cNvPr>
          <p:cNvSpPr txBox="1"/>
          <p:nvPr/>
        </p:nvSpPr>
        <p:spPr>
          <a:xfrm>
            <a:off x="10780643" y="5204940"/>
            <a:ext cx="609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>
                <a:solidFill>
                  <a:srgbClr val="FF0000"/>
                </a:solidFill>
              </a:rPr>
              <a:t>24</a:t>
            </a:r>
          </a:p>
        </p:txBody>
      </p:sp>
    </p:spTree>
    <p:extLst>
      <p:ext uri="{BB962C8B-B14F-4D97-AF65-F5344CB8AC3E}">
        <p14:creationId xmlns:p14="http://schemas.microsoft.com/office/powerpoint/2010/main" val="137515553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1" grpId="0"/>
      <p:bldP spid="13" grpId="0"/>
      <p:bldP spid="17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="" xmlns:a16="http://schemas.microsoft.com/office/drawing/2014/main" id="{76F17BE5-8A7A-4FE5-9BAF-9A0935C399AC}"/>
              </a:ext>
            </a:extLst>
          </p:cNvPr>
          <p:cNvSpPr/>
          <p:nvPr/>
        </p:nvSpPr>
        <p:spPr>
          <a:xfrm>
            <a:off x="0" y="-2218"/>
            <a:ext cx="12192000" cy="64633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algn="ctr">
              <a:spcBef>
                <a:spcPct val="0"/>
              </a:spcBef>
            </a:pPr>
            <a:r>
              <a:rPr lang="en-US" altLang="en-US" sz="36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§</a:t>
            </a:r>
            <a:r>
              <a:rPr lang="en-US" altLang="en-US" sz="3600">
                <a:solidFill>
                  <a:srgbClr val="FF0000"/>
                </a:solidFill>
                <a:latin typeface="Times New Roman" panose="02020603050405020304" pitchFamily="18" charset="0"/>
              </a:rPr>
              <a:t>2. TẬP HỢP SỐ TỰ NHIÊN. GHI SỐ TỰ NHIÊN</a:t>
            </a:r>
          </a:p>
        </p:txBody>
      </p:sp>
      <p:sp>
        <p:nvSpPr>
          <p:cNvPr id="9" name="Rectangle 4">
            <a:extLst>
              <a:ext uri="{FF2B5EF4-FFF2-40B4-BE49-F238E27FC236}">
                <a16:creationId xmlns="" xmlns:a16="http://schemas.microsoft.com/office/drawing/2014/main" id="{E25283D9-76AF-4FCD-97C7-131B9C1B1D0A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774788"/>
            <a:ext cx="64008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>
                <a:solidFill>
                  <a:srgbClr val="FF0000"/>
                </a:solidFill>
                <a:latin typeface="Times New Roman" panose="02020603050405020304" pitchFamily="18" charset="0"/>
              </a:rPr>
              <a:t>4. Luyện tập</a:t>
            </a:r>
          </a:p>
        </p:txBody>
      </p:sp>
      <p:pic>
        <p:nvPicPr>
          <p:cNvPr id="18" name="Picture 17">
            <a:extLst>
              <a:ext uri="{FF2B5EF4-FFF2-40B4-BE49-F238E27FC236}">
                <a16:creationId xmlns="" xmlns:a16="http://schemas.microsoft.com/office/drawing/2014/main" id="{BA7B9AFA-2018-46C0-8DAF-BF69B4D3B11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6713" y="4548483"/>
            <a:ext cx="11728174" cy="1859156"/>
          </a:xfrm>
          <a:prstGeom prst="rect">
            <a:avLst/>
          </a:prstGeom>
        </p:spPr>
      </p:pic>
      <p:pic>
        <p:nvPicPr>
          <p:cNvPr id="19" name="Picture 18">
            <a:extLst>
              <a:ext uri="{FF2B5EF4-FFF2-40B4-BE49-F238E27FC236}">
                <a16:creationId xmlns="" xmlns:a16="http://schemas.microsoft.com/office/drawing/2014/main" id="{C8A7A4AC-A400-4E6C-8597-B6CA85A15CA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8149" y="1993054"/>
            <a:ext cx="12035701" cy="1698971"/>
          </a:xfrm>
          <a:prstGeom prst="rect">
            <a:avLst/>
          </a:prstGeom>
        </p:spPr>
      </p:pic>
      <p:sp>
        <p:nvSpPr>
          <p:cNvPr id="20" name="Rectangle 18">
            <a:extLst>
              <a:ext uri="{FF2B5EF4-FFF2-40B4-BE49-F238E27FC236}">
                <a16:creationId xmlns="" xmlns:a16="http://schemas.microsoft.com/office/drawing/2014/main" id="{40CB8422-6F67-46C3-BE48-AD65E05B0E5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348587"/>
            <a:ext cx="1736035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None/>
            </a:pPr>
            <a:r>
              <a:rPr lang="pt-BR" altLang="en-US" sz="2800" u="sng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1/12.</a:t>
            </a:r>
          </a:p>
        </p:txBody>
      </p:sp>
      <p:sp>
        <p:nvSpPr>
          <p:cNvPr id="21" name="Rectangle 18">
            <a:extLst>
              <a:ext uri="{FF2B5EF4-FFF2-40B4-BE49-F238E27FC236}">
                <a16:creationId xmlns="" xmlns:a16="http://schemas.microsoft.com/office/drawing/2014/main" id="{66F042AD-4281-4124-9C19-462B0A56301F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813272"/>
            <a:ext cx="1736035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None/>
            </a:pPr>
            <a:r>
              <a:rPr lang="pt-BR" altLang="en-US" sz="2800" u="sng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2/12.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2" name="Rectangle 21">
                <a:extLst>
                  <a:ext uri="{FF2B5EF4-FFF2-40B4-BE49-F238E27FC236}">
                    <a16:creationId xmlns="" xmlns:a16="http://schemas.microsoft.com/office/drawing/2014/main" id="{D133BB45-6F71-43BF-AE85-C5743FDE4CD2}"/>
                  </a:ext>
                </a:extLst>
              </p:cNvPr>
              <p:cNvSpPr/>
              <p:nvPr/>
            </p:nvSpPr>
            <p:spPr>
              <a:xfrm>
                <a:off x="1219200" y="2928730"/>
                <a:ext cx="490331" cy="500740"/>
              </a:xfrm>
              <a:prstGeom prst="rect">
                <a:avLst/>
              </a:prstGeom>
              <a:solidFill>
                <a:srgbClr val="FF9933"/>
              </a:solidFill>
              <a:ln>
                <a:noFill/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∈</m:t>
                      </m:r>
                    </m:oMath>
                  </m:oMathPara>
                </a14:m>
                <a:endParaRPr lang="en-US" sz="2800"/>
              </a:p>
            </p:txBody>
          </p:sp>
        </mc:Choice>
        <mc:Fallback xmlns="">
          <p:sp>
            <p:nvSpPr>
              <p:cNvPr id="22" name="Rectangle 21">
                <a:extLst>
                  <a:ext uri="{FF2B5EF4-FFF2-40B4-BE49-F238E27FC236}">
                    <a16:creationId xmlns:a16="http://schemas.microsoft.com/office/drawing/2014/main" id="{D133BB45-6F71-43BF-AE85-C5743FDE4CD2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19200" y="2928730"/>
                <a:ext cx="490331" cy="500740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Rectangle 22">
                <a:extLst>
                  <a:ext uri="{FF2B5EF4-FFF2-40B4-BE49-F238E27FC236}">
                    <a16:creationId xmlns="" xmlns:a16="http://schemas.microsoft.com/office/drawing/2014/main" id="{FA7785B3-6E8B-4CC2-97D9-92595E9EB648}"/>
                  </a:ext>
                </a:extLst>
              </p:cNvPr>
              <p:cNvSpPr/>
              <p:nvPr/>
            </p:nvSpPr>
            <p:spPr>
              <a:xfrm>
                <a:off x="4585252" y="2930074"/>
                <a:ext cx="490331" cy="500740"/>
              </a:xfrm>
              <a:prstGeom prst="rect">
                <a:avLst/>
              </a:prstGeom>
              <a:solidFill>
                <a:srgbClr val="FF9933"/>
              </a:solidFill>
              <a:ln>
                <a:noFill/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i="1" smtClean="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∉</m:t>
                      </m:r>
                    </m:oMath>
                  </m:oMathPara>
                </a14:m>
                <a:endParaRPr lang="en-US" sz="2800"/>
              </a:p>
            </p:txBody>
          </p:sp>
        </mc:Choice>
        <mc:Fallback xmlns="">
          <p:sp>
            <p:nvSpPr>
              <p:cNvPr id="23" name="Rectangle 22">
                <a:extLst>
                  <a:ext uri="{FF2B5EF4-FFF2-40B4-BE49-F238E27FC236}">
                    <a16:creationId xmlns:a16="http://schemas.microsoft.com/office/drawing/2014/main" id="{FA7785B3-6E8B-4CC2-97D9-92595E9EB648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85252" y="2930074"/>
                <a:ext cx="490331" cy="500740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Rectangle 23">
                <a:extLst>
                  <a:ext uri="{FF2B5EF4-FFF2-40B4-BE49-F238E27FC236}">
                    <a16:creationId xmlns="" xmlns:a16="http://schemas.microsoft.com/office/drawing/2014/main" id="{939894B2-8983-4307-BF0C-F588D06B1B3F}"/>
                  </a:ext>
                </a:extLst>
              </p:cNvPr>
              <p:cNvSpPr/>
              <p:nvPr/>
            </p:nvSpPr>
            <p:spPr>
              <a:xfrm>
                <a:off x="7765774" y="2928730"/>
                <a:ext cx="490331" cy="500740"/>
              </a:xfrm>
              <a:prstGeom prst="rect">
                <a:avLst/>
              </a:prstGeom>
              <a:solidFill>
                <a:srgbClr val="FF9933"/>
              </a:solidFill>
              <a:ln>
                <a:noFill/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i="1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∉</m:t>
                      </m:r>
                    </m:oMath>
                  </m:oMathPara>
                </a14:m>
                <a:endParaRPr lang="en-US" sz="2800"/>
              </a:p>
            </p:txBody>
          </p:sp>
        </mc:Choice>
        <mc:Fallback xmlns="">
          <p:sp>
            <p:nvSpPr>
              <p:cNvPr id="24" name="Rectangle 23">
                <a:extLst>
                  <a:ext uri="{FF2B5EF4-FFF2-40B4-BE49-F238E27FC236}">
                    <a16:creationId xmlns:a16="http://schemas.microsoft.com/office/drawing/2014/main" id="{939894B2-8983-4307-BF0C-F588D06B1B3F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65774" y="2928730"/>
                <a:ext cx="490331" cy="500740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Rectangle 24">
                <a:extLst>
                  <a:ext uri="{FF2B5EF4-FFF2-40B4-BE49-F238E27FC236}">
                    <a16:creationId xmlns="" xmlns:a16="http://schemas.microsoft.com/office/drawing/2014/main" id="{5944883C-B725-4447-B3FF-1D3F98E2D277}"/>
                  </a:ext>
                </a:extLst>
              </p:cNvPr>
              <p:cNvSpPr/>
              <p:nvPr/>
            </p:nvSpPr>
            <p:spPr>
              <a:xfrm>
                <a:off x="11025808" y="2932513"/>
                <a:ext cx="490331" cy="500740"/>
              </a:xfrm>
              <a:prstGeom prst="rect">
                <a:avLst/>
              </a:prstGeom>
              <a:solidFill>
                <a:srgbClr val="FF9933"/>
              </a:solidFill>
              <a:ln>
                <a:noFill/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∈</m:t>
                      </m:r>
                    </m:oMath>
                  </m:oMathPara>
                </a14:m>
                <a:endParaRPr lang="en-US" sz="2800"/>
              </a:p>
            </p:txBody>
          </p:sp>
        </mc:Choice>
        <mc:Fallback xmlns="">
          <p:sp>
            <p:nvSpPr>
              <p:cNvPr id="25" name="Rectangle 24">
                <a:extLst>
                  <a:ext uri="{FF2B5EF4-FFF2-40B4-BE49-F238E27FC236}">
                    <a16:creationId xmlns:a16="http://schemas.microsoft.com/office/drawing/2014/main" id="{5944883C-B725-4447-B3FF-1D3F98E2D277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025808" y="2932513"/>
                <a:ext cx="490331" cy="500740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6" name="TextBox 25">
            <a:extLst>
              <a:ext uri="{FF2B5EF4-FFF2-40B4-BE49-F238E27FC236}">
                <a16:creationId xmlns="" xmlns:a16="http://schemas.microsoft.com/office/drawing/2014/main" id="{7252B1C5-A448-4EC7-BB32-5AE778DAF9CE}"/>
              </a:ext>
            </a:extLst>
          </p:cNvPr>
          <p:cNvSpPr txBox="1"/>
          <p:nvPr/>
        </p:nvSpPr>
        <p:spPr>
          <a:xfrm>
            <a:off x="212035" y="5216451"/>
            <a:ext cx="38504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="" xmlns:a16="http://schemas.microsoft.com/office/drawing/2014/main" id="{2E5F8F53-997F-496D-AA1D-A914D65C1A27}"/>
              </a:ext>
            </a:extLst>
          </p:cNvPr>
          <p:cNvSpPr txBox="1"/>
          <p:nvPr/>
        </p:nvSpPr>
        <p:spPr>
          <a:xfrm>
            <a:off x="212035" y="5828999"/>
            <a:ext cx="44435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="" xmlns:a16="http://schemas.microsoft.com/office/drawing/2014/main" id="{BAEC9385-9E87-4706-8677-78E904E6D6AF}"/>
              </a:ext>
            </a:extLst>
          </p:cNvPr>
          <p:cNvSpPr txBox="1"/>
          <p:nvPr/>
        </p:nvSpPr>
        <p:spPr>
          <a:xfrm>
            <a:off x="4234798" y="5811745"/>
            <a:ext cx="38504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="" xmlns:a16="http://schemas.microsoft.com/office/drawing/2014/main" id="{55B22CF0-1A20-4A89-B9A9-E2ED437115FC}"/>
              </a:ext>
            </a:extLst>
          </p:cNvPr>
          <p:cNvSpPr txBox="1"/>
          <p:nvPr/>
        </p:nvSpPr>
        <p:spPr>
          <a:xfrm>
            <a:off x="4220817" y="5183490"/>
            <a:ext cx="38504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</a:p>
        </p:txBody>
      </p:sp>
    </p:spTree>
    <p:extLst>
      <p:ext uri="{BB962C8B-B14F-4D97-AF65-F5344CB8AC3E}">
        <p14:creationId xmlns:p14="http://schemas.microsoft.com/office/powerpoint/2010/main" val="218398501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4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4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21" grpId="0"/>
      <p:bldP spid="22" grpId="0" animBg="1"/>
      <p:bldP spid="23" grpId="0" animBg="1"/>
      <p:bldP spid="24" grpId="0" animBg="1"/>
      <p:bldP spid="25" grpId="0" animBg="1"/>
      <p:bldP spid="26" grpId="0"/>
      <p:bldP spid="27" grpId="0"/>
      <p:bldP spid="28" grpId="0"/>
      <p:bldP spid="29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="" xmlns:a16="http://schemas.microsoft.com/office/drawing/2014/main" id="{76F17BE5-8A7A-4FE5-9BAF-9A0935C399AC}"/>
              </a:ext>
            </a:extLst>
          </p:cNvPr>
          <p:cNvSpPr/>
          <p:nvPr/>
        </p:nvSpPr>
        <p:spPr>
          <a:xfrm>
            <a:off x="0" y="-2218"/>
            <a:ext cx="12192000" cy="64633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algn="ctr">
              <a:spcBef>
                <a:spcPct val="0"/>
              </a:spcBef>
            </a:pPr>
            <a:r>
              <a:rPr lang="en-US" altLang="en-US" sz="36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§</a:t>
            </a:r>
            <a:r>
              <a:rPr lang="en-US" altLang="en-US" sz="3600">
                <a:solidFill>
                  <a:srgbClr val="FF0000"/>
                </a:solidFill>
                <a:latin typeface="Times New Roman" panose="02020603050405020304" pitchFamily="18" charset="0"/>
              </a:rPr>
              <a:t>2. TẬP HỢP SỐ TỰ NHIÊN. GHI SỐ TỰ NHIÊN</a:t>
            </a:r>
          </a:p>
        </p:txBody>
      </p:sp>
      <p:sp>
        <p:nvSpPr>
          <p:cNvPr id="9" name="Rectangle 4">
            <a:extLst>
              <a:ext uri="{FF2B5EF4-FFF2-40B4-BE49-F238E27FC236}">
                <a16:creationId xmlns="" xmlns:a16="http://schemas.microsoft.com/office/drawing/2014/main" id="{E25283D9-76AF-4FCD-97C7-131B9C1B1D0A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774788"/>
            <a:ext cx="64008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>
                <a:solidFill>
                  <a:srgbClr val="FF0000"/>
                </a:solidFill>
                <a:latin typeface="Times New Roman" panose="02020603050405020304" pitchFamily="18" charset="0"/>
              </a:rPr>
              <a:t>4. Luyện tập</a:t>
            </a:r>
          </a:p>
        </p:txBody>
      </p:sp>
      <p:sp>
        <p:nvSpPr>
          <p:cNvPr id="10" name="Rectangle 18">
            <a:extLst>
              <a:ext uri="{FF2B5EF4-FFF2-40B4-BE49-F238E27FC236}">
                <a16:creationId xmlns="" xmlns:a16="http://schemas.microsoft.com/office/drawing/2014/main" id="{90EE37EC-0723-49CB-9DB7-595AEF713BF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2218" y="1320260"/>
            <a:ext cx="1736035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None/>
            </a:pPr>
            <a:r>
              <a:rPr lang="pt-BR" altLang="en-US" sz="2800" u="sng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3/12.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="" xmlns:a16="http://schemas.microsoft.com/office/drawing/2014/main" id="{095A74A4-A8BE-4CC5-B40B-4069E17208F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2218" y="1928025"/>
            <a:ext cx="11723492" cy="579437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="" xmlns:a16="http://schemas.microsoft.com/office/drawing/2014/main" id="{98C599C9-9880-49DD-AB9D-A74D7E04A5E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51791" y="4957879"/>
            <a:ext cx="11583919" cy="1796846"/>
          </a:xfrm>
          <a:prstGeom prst="rect">
            <a:avLst/>
          </a:prstGeom>
        </p:spPr>
      </p:pic>
      <p:sp>
        <p:nvSpPr>
          <p:cNvPr id="13" name="Rectangle 18">
            <a:extLst>
              <a:ext uri="{FF2B5EF4-FFF2-40B4-BE49-F238E27FC236}">
                <a16:creationId xmlns="" xmlns:a16="http://schemas.microsoft.com/office/drawing/2014/main" id="{10D5A700-A308-4883-BD06-FD0B10C1C5C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2218" y="3963042"/>
            <a:ext cx="1736035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None/>
            </a:pPr>
            <a:r>
              <a:rPr lang="pt-BR" altLang="en-US" sz="2800" u="sng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4/12.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Rectangle 18">
                <a:extLst>
                  <a:ext uri="{FF2B5EF4-FFF2-40B4-BE49-F238E27FC236}">
                    <a16:creationId xmlns="" xmlns:a16="http://schemas.microsoft.com/office/drawing/2014/main" id="{AE1780CB-16CB-42AA-A2F4-E2CCE25F3B1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73965" y="2575829"/>
                <a:ext cx="7335078" cy="52322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 anchor="ctr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BR" altLang="en-US" sz="2800" i="1" smtClean="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2</m:t>
                      </m:r>
                      <m:r>
                        <a:rPr lang="pt-BR" altLang="en-US" sz="2800" i="1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 </m:t>
                      </m:r>
                      <m:r>
                        <a:rPr lang="pt-BR" altLang="en-US" sz="2800" i="1" smtClean="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756</m:t>
                      </m:r>
                      <m:r>
                        <a:rPr lang="en-US" altLang="en-US" sz="2800" b="0" i="1" smtClean="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=2</m:t>
                      </m:r>
                      <m:r>
                        <a:rPr lang="en-US" altLang="en-US" sz="2800" b="0" i="1" smtClean="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×1000+7×100+5×10+6</m:t>
                      </m:r>
                    </m:oMath>
                  </m:oMathPara>
                </a14:m>
                <a:endParaRPr lang="pt-BR" altLang="en-US" sz="280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6" name="Rectangle 18">
                <a:extLst>
                  <a:ext uri="{FF2B5EF4-FFF2-40B4-BE49-F238E27FC236}">
                    <a16:creationId xmlns:a16="http://schemas.microsoft.com/office/drawing/2014/main" id="{AE1780CB-16CB-42AA-A2F4-E2CCE25F3B17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2073965" y="2575829"/>
                <a:ext cx="7335078" cy="523220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Rectangle 18">
                <a:extLst>
                  <a:ext uri="{FF2B5EF4-FFF2-40B4-BE49-F238E27FC236}">
                    <a16:creationId xmlns="" xmlns:a16="http://schemas.microsoft.com/office/drawing/2014/main" id="{65719901-6762-4CF9-9D23-4775E113B8A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73965" y="3235732"/>
                <a:ext cx="7335078" cy="52322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 anchor="ctr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BR" altLang="en-US" sz="2800" i="1" smtClean="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2</m:t>
                      </m:r>
                      <m:r>
                        <a:rPr lang="pt-BR" altLang="en-US" sz="2800" i="1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 </m:t>
                      </m:r>
                      <m:r>
                        <a:rPr lang="en-US" altLang="en-US" sz="2800" b="0" i="1" smtClean="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023=2</m:t>
                      </m:r>
                      <m:r>
                        <a:rPr lang="en-US" altLang="en-US" sz="2800" b="0" i="1" smtClean="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×1000+0×100+2×10+3</m:t>
                      </m:r>
                    </m:oMath>
                  </m:oMathPara>
                </a14:m>
                <a:endParaRPr lang="pt-BR" altLang="en-US" sz="280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7" name="Rectangle 18">
                <a:extLst>
                  <a:ext uri="{FF2B5EF4-FFF2-40B4-BE49-F238E27FC236}">
                    <a16:creationId xmlns:a16="http://schemas.microsoft.com/office/drawing/2014/main" id="{65719901-6762-4CF9-9D23-4775E113B8A3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2073965" y="3235732"/>
                <a:ext cx="7335078" cy="523220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819ECB31-F37D-429F-9A48-C8F4CEF723B2}"/>
              </a:ext>
            </a:extLst>
          </p:cNvPr>
          <p:cNvSpPr txBox="1"/>
          <p:nvPr/>
        </p:nvSpPr>
        <p:spPr>
          <a:xfrm>
            <a:off x="5751443" y="5549466"/>
            <a:ext cx="68911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>
                <a:solidFill>
                  <a:srgbClr val="0000FF"/>
                </a:solidFill>
              </a:rPr>
              <a:t>14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="" xmlns:a16="http://schemas.microsoft.com/office/drawing/2014/main" id="{0DDB31EE-8628-46F8-B6F8-E360DD0593B1}"/>
              </a:ext>
            </a:extLst>
          </p:cNvPr>
          <p:cNvSpPr txBox="1"/>
          <p:nvPr/>
        </p:nvSpPr>
        <p:spPr>
          <a:xfrm>
            <a:off x="9064486" y="5585377"/>
            <a:ext cx="68911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>
                <a:solidFill>
                  <a:srgbClr val="0000FF"/>
                </a:solidFill>
              </a:rPr>
              <a:t>29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="" xmlns:a16="http://schemas.microsoft.com/office/drawing/2014/main" id="{51963347-50C4-45D6-9F09-ACD86C82D390}"/>
              </a:ext>
            </a:extLst>
          </p:cNvPr>
          <p:cNvSpPr txBox="1"/>
          <p:nvPr/>
        </p:nvSpPr>
        <p:spPr>
          <a:xfrm>
            <a:off x="7381459" y="6121194"/>
            <a:ext cx="68911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>
                <a:solidFill>
                  <a:srgbClr val="0000FF"/>
                </a:solidFill>
              </a:rPr>
              <a:t>XIX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="" xmlns:a16="http://schemas.microsoft.com/office/drawing/2014/main" id="{F1767204-B956-4826-8B5F-45E94CE66EB6}"/>
              </a:ext>
            </a:extLst>
          </p:cNvPr>
          <p:cNvSpPr txBox="1"/>
          <p:nvPr/>
        </p:nvSpPr>
        <p:spPr>
          <a:xfrm>
            <a:off x="10628241" y="6121194"/>
            <a:ext cx="68911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>
                <a:solidFill>
                  <a:srgbClr val="0000FF"/>
                </a:solidFill>
              </a:rPr>
              <a:t>XVI</a:t>
            </a:r>
          </a:p>
        </p:txBody>
      </p:sp>
    </p:spTree>
    <p:extLst>
      <p:ext uri="{BB962C8B-B14F-4D97-AF65-F5344CB8AC3E}">
        <p14:creationId xmlns:p14="http://schemas.microsoft.com/office/powerpoint/2010/main" val="214895632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8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3" grpId="0"/>
      <p:bldP spid="16" grpId="0"/>
      <p:bldP spid="17" grpId="0"/>
      <p:bldP spid="7" grpId="0"/>
      <p:bldP spid="19" grpId="0"/>
      <p:bldP spid="20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="" xmlns:a16="http://schemas.microsoft.com/office/drawing/2014/main" id="{34C619C6-71D1-4C43-9B8B-97C754521F69}"/>
              </a:ext>
            </a:extLst>
          </p:cNvPr>
          <p:cNvSpPr/>
          <p:nvPr/>
        </p:nvSpPr>
        <p:spPr>
          <a:xfrm>
            <a:off x="5768304" y="4724111"/>
            <a:ext cx="4422099" cy="86433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907" name="Google Shape;1907;p70"/>
          <p:cNvGrpSpPr/>
          <p:nvPr/>
        </p:nvGrpSpPr>
        <p:grpSpPr>
          <a:xfrm flipH="1">
            <a:off x="1645920" y="1019331"/>
            <a:ext cx="9980016" cy="5711253"/>
            <a:chOff x="4630559" y="2846886"/>
            <a:chExt cx="1462360" cy="1323613"/>
          </a:xfrm>
          <a:solidFill>
            <a:srgbClr val="000510"/>
          </a:solidFill>
        </p:grpSpPr>
        <p:sp>
          <p:nvSpPr>
            <p:cNvPr id="1908" name="Google Shape;1908;p70"/>
            <p:cNvSpPr/>
            <p:nvPr/>
          </p:nvSpPr>
          <p:spPr>
            <a:xfrm>
              <a:off x="4630559" y="2846886"/>
              <a:ext cx="1462360" cy="1323613"/>
            </a:xfrm>
            <a:custGeom>
              <a:avLst/>
              <a:gdLst/>
              <a:ahLst/>
              <a:cxnLst/>
              <a:rect l="l" t="t" r="r" b="b"/>
              <a:pathLst>
                <a:path w="93741" h="84847" extrusionOk="0">
                  <a:moveTo>
                    <a:pt x="66979" y="1296"/>
                  </a:moveTo>
                  <a:cubicBezTo>
                    <a:pt x="72250" y="1296"/>
                    <a:pt x="77161" y="3076"/>
                    <a:pt x="81100" y="6701"/>
                  </a:cubicBezTo>
                  <a:cubicBezTo>
                    <a:pt x="81230" y="6831"/>
                    <a:pt x="81400" y="6897"/>
                    <a:pt x="81569" y="6897"/>
                  </a:cubicBezTo>
                  <a:cubicBezTo>
                    <a:pt x="81682" y="6897"/>
                    <a:pt x="81795" y="6868"/>
                    <a:pt x="81897" y="6810"/>
                  </a:cubicBezTo>
                  <a:lnTo>
                    <a:pt x="90175" y="3063"/>
                  </a:lnTo>
                  <a:lnTo>
                    <a:pt x="90175" y="3063"/>
                  </a:lnTo>
                  <a:cubicBezTo>
                    <a:pt x="88490" y="5808"/>
                    <a:pt x="86877" y="8597"/>
                    <a:pt x="85338" y="11410"/>
                  </a:cubicBezTo>
                  <a:cubicBezTo>
                    <a:pt x="85318" y="11445"/>
                    <a:pt x="85302" y="11480"/>
                    <a:pt x="85289" y="11515"/>
                  </a:cubicBezTo>
                  <a:lnTo>
                    <a:pt x="85289" y="11515"/>
                  </a:lnTo>
                  <a:cubicBezTo>
                    <a:pt x="85216" y="11683"/>
                    <a:pt x="85216" y="11886"/>
                    <a:pt x="85338" y="12098"/>
                  </a:cubicBezTo>
                  <a:cubicBezTo>
                    <a:pt x="90481" y="20936"/>
                    <a:pt x="91894" y="31657"/>
                    <a:pt x="92292" y="41727"/>
                  </a:cubicBezTo>
                  <a:cubicBezTo>
                    <a:pt x="92437" y="46363"/>
                    <a:pt x="92364" y="51000"/>
                    <a:pt x="92038" y="55600"/>
                  </a:cubicBezTo>
                  <a:cubicBezTo>
                    <a:pt x="91749" y="60055"/>
                    <a:pt x="91640" y="64655"/>
                    <a:pt x="90843" y="69038"/>
                  </a:cubicBezTo>
                  <a:cubicBezTo>
                    <a:pt x="90046" y="73457"/>
                    <a:pt x="88271" y="77513"/>
                    <a:pt x="84541" y="80121"/>
                  </a:cubicBezTo>
                  <a:cubicBezTo>
                    <a:pt x="80972" y="82622"/>
                    <a:pt x="76728" y="83619"/>
                    <a:pt x="72467" y="83619"/>
                  </a:cubicBezTo>
                  <a:cubicBezTo>
                    <a:pt x="71236" y="83619"/>
                    <a:pt x="70003" y="83536"/>
                    <a:pt x="68784" y="83381"/>
                  </a:cubicBezTo>
                  <a:cubicBezTo>
                    <a:pt x="59648" y="82207"/>
                    <a:pt x="51069" y="77739"/>
                    <a:pt x="41805" y="77739"/>
                  </a:cubicBezTo>
                  <a:cubicBezTo>
                    <a:pt x="40786" y="77739"/>
                    <a:pt x="39758" y="77793"/>
                    <a:pt x="38721" y="77912"/>
                  </a:cubicBezTo>
                  <a:cubicBezTo>
                    <a:pt x="32454" y="78639"/>
                    <a:pt x="25560" y="81765"/>
                    <a:pt x="18991" y="81765"/>
                  </a:cubicBezTo>
                  <a:cubicBezTo>
                    <a:pt x="17056" y="81765"/>
                    <a:pt x="15148" y="81494"/>
                    <a:pt x="13293" y="80810"/>
                  </a:cubicBezTo>
                  <a:cubicBezTo>
                    <a:pt x="3441" y="77151"/>
                    <a:pt x="1920" y="64655"/>
                    <a:pt x="1884" y="55672"/>
                  </a:cubicBezTo>
                  <a:cubicBezTo>
                    <a:pt x="1811" y="46798"/>
                    <a:pt x="2789" y="37960"/>
                    <a:pt x="2825" y="29086"/>
                  </a:cubicBezTo>
                  <a:cubicBezTo>
                    <a:pt x="2862" y="20972"/>
                    <a:pt x="3151" y="11156"/>
                    <a:pt x="10432" y="5904"/>
                  </a:cubicBezTo>
                  <a:cubicBezTo>
                    <a:pt x="15050" y="2574"/>
                    <a:pt x="20444" y="1608"/>
                    <a:pt x="26045" y="1608"/>
                  </a:cubicBezTo>
                  <a:cubicBezTo>
                    <a:pt x="33360" y="1608"/>
                    <a:pt x="41027" y="3256"/>
                    <a:pt x="47776" y="3441"/>
                  </a:cubicBezTo>
                  <a:cubicBezTo>
                    <a:pt x="48389" y="3471"/>
                    <a:pt x="49004" y="3485"/>
                    <a:pt x="49619" y="3485"/>
                  </a:cubicBezTo>
                  <a:cubicBezTo>
                    <a:pt x="51984" y="3485"/>
                    <a:pt x="54358" y="3271"/>
                    <a:pt x="56686" y="2898"/>
                  </a:cubicBezTo>
                  <a:cubicBezTo>
                    <a:pt x="59910" y="2318"/>
                    <a:pt x="63025" y="1413"/>
                    <a:pt x="66358" y="1304"/>
                  </a:cubicBezTo>
                  <a:cubicBezTo>
                    <a:pt x="66565" y="1299"/>
                    <a:pt x="66772" y="1296"/>
                    <a:pt x="66979" y="1296"/>
                  </a:cubicBezTo>
                  <a:close/>
                  <a:moveTo>
                    <a:pt x="67698" y="0"/>
                  </a:moveTo>
                  <a:cubicBezTo>
                    <a:pt x="62833" y="0"/>
                    <a:pt x="58260" y="1529"/>
                    <a:pt x="53354" y="1956"/>
                  </a:cubicBezTo>
                  <a:cubicBezTo>
                    <a:pt x="52075" y="2069"/>
                    <a:pt x="50793" y="2117"/>
                    <a:pt x="49509" y="2117"/>
                  </a:cubicBezTo>
                  <a:cubicBezTo>
                    <a:pt x="41807" y="2117"/>
                    <a:pt x="34046" y="375"/>
                    <a:pt x="26374" y="375"/>
                  </a:cubicBezTo>
                  <a:cubicBezTo>
                    <a:pt x="23019" y="375"/>
                    <a:pt x="19681" y="708"/>
                    <a:pt x="16372" y="1666"/>
                  </a:cubicBezTo>
                  <a:cubicBezTo>
                    <a:pt x="12134" y="2898"/>
                    <a:pt x="8259" y="5143"/>
                    <a:pt x="5723" y="8838"/>
                  </a:cubicBezTo>
                  <a:cubicBezTo>
                    <a:pt x="3369" y="12207"/>
                    <a:pt x="2354" y="16300"/>
                    <a:pt x="1884" y="20320"/>
                  </a:cubicBezTo>
                  <a:cubicBezTo>
                    <a:pt x="1340" y="24993"/>
                    <a:pt x="1558" y="29665"/>
                    <a:pt x="1485" y="34338"/>
                  </a:cubicBezTo>
                  <a:cubicBezTo>
                    <a:pt x="1413" y="39264"/>
                    <a:pt x="942" y="44154"/>
                    <a:pt x="688" y="49044"/>
                  </a:cubicBezTo>
                  <a:cubicBezTo>
                    <a:pt x="254" y="58171"/>
                    <a:pt x="0" y="69001"/>
                    <a:pt x="5832" y="76644"/>
                  </a:cubicBezTo>
                  <a:cubicBezTo>
                    <a:pt x="8585" y="80230"/>
                    <a:pt x="12352" y="82548"/>
                    <a:pt x="16879" y="82947"/>
                  </a:cubicBezTo>
                  <a:cubicBezTo>
                    <a:pt x="17467" y="82998"/>
                    <a:pt x="18055" y="83022"/>
                    <a:pt x="18643" y="83022"/>
                  </a:cubicBezTo>
                  <a:cubicBezTo>
                    <a:pt x="22624" y="83022"/>
                    <a:pt x="26608" y="81937"/>
                    <a:pt x="30426" y="80991"/>
                  </a:cubicBezTo>
                  <a:cubicBezTo>
                    <a:pt x="34452" y="79977"/>
                    <a:pt x="38391" y="79139"/>
                    <a:pt x="42446" y="79139"/>
                  </a:cubicBezTo>
                  <a:cubicBezTo>
                    <a:pt x="43608" y="79139"/>
                    <a:pt x="44779" y="79208"/>
                    <a:pt x="45965" y="79361"/>
                  </a:cubicBezTo>
                  <a:cubicBezTo>
                    <a:pt x="51760" y="80085"/>
                    <a:pt x="57266" y="82186"/>
                    <a:pt x="62917" y="83599"/>
                  </a:cubicBezTo>
                  <a:cubicBezTo>
                    <a:pt x="65935" y="84350"/>
                    <a:pt x="69260" y="84846"/>
                    <a:pt x="72560" y="84846"/>
                  </a:cubicBezTo>
                  <a:cubicBezTo>
                    <a:pt x="79279" y="84846"/>
                    <a:pt x="85895" y="82790"/>
                    <a:pt x="89612" y="76644"/>
                  </a:cubicBezTo>
                  <a:cubicBezTo>
                    <a:pt x="92111" y="72551"/>
                    <a:pt x="92546" y="67553"/>
                    <a:pt x="92908" y="62880"/>
                  </a:cubicBezTo>
                  <a:cubicBezTo>
                    <a:pt x="93306" y="57230"/>
                    <a:pt x="93741" y="51579"/>
                    <a:pt x="93741" y="45856"/>
                  </a:cubicBezTo>
                  <a:cubicBezTo>
                    <a:pt x="93705" y="34393"/>
                    <a:pt x="92500" y="21902"/>
                    <a:pt x="86692" y="11748"/>
                  </a:cubicBezTo>
                  <a:lnTo>
                    <a:pt x="86692" y="11748"/>
                  </a:lnTo>
                  <a:cubicBezTo>
                    <a:pt x="88552" y="8426"/>
                    <a:pt x="90480" y="5139"/>
                    <a:pt x="92509" y="1920"/>
                  </a:cubicBezTo>
                  <a:cubicBezTo>
                    <a:pt x="92812" y="1406"/>
                    <a:pt x="92357" y="917"/>
                    <a:pt x="91861" y="917"/>
                  </a:cubicBezTo>
                  <a:cubicBezTo>
                    <a:pt x="91763" y="917"/>
                    <a:pt x="91663" y="936"/>
                    <a:pt x="91568" y="978"/>
                  </a:cubicBezTo>
                  <a:lnTo>
                    <a:pt x="81724" y="5433"/>
                  </a:lnTo>
                  <a:lnTo>
                    <a:pt x="81724" y="5433"/>
                  </a:lnTo>
                  <a:cubicBezTo>
                    <a:pt x="78593" y="2611"/>
                    <a:pt x="74674" y="774"/>
                    <a:pt x="70487" y="181"/>
                  </a:cubicBezTo>
                  <a:cubicBezTo>
                    <a:pt x="69544" y="55"/>
                    <a:pt x="68616" y="0"/>
                    <a:pt x="67698" y="0"/>
                  </a:cubicBezTo>
                  <a:close/>
                </a:path>
              </a:pathLst>
            </a:custGeom>
            <a:grpFill/>
            <a:ln>
              <a:solidFill>
                <a:srgbClr val="000510"/>
              </a:solidFill>
            </a:ln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909" name="Google Shape;1909;p70"/>
            <p:cNvSpPr/>
            <p:nvPr/>
          </p:nvSpPr>
          <p:spPr>
            <a:xfrm>
              <a:off x="4749541" y="2980844"/>
              <a:ext cx="81104" cy="90652"/>
            </a:xfrm>
            <a:custGeom>
              <a:avLst/>
              <a:gdLst/>
              <a:ahLst/>
              <a:cxnLst/>
              <a:rect l="l" t="t" r="r" b="b"/>
              <a:pathLst>
                <a:path w="5199" h="5811" extrusionOk="0">
                  <a:moveTo>
                    <a:pt x="4127" y="1"/>
                  </a:moveTo>
                  <a:cubicBezTo>
                    <a:pt x="4028" y="1"/>
                    <a:pt x="3925" y="22"/>
                    <a:pt x="3819" y="70"/>
                  </a:cubicBezTo>
                  <a:cubicBezTo>
                    <a:pt x="1827" y="975"/>
                    <a:pt x="450" y="2787"/>
                    <a:pt x="88" y="4960"/>
                  </a:cubicBezTo>
                  <a:cubicBezTo>
                    <a:pt x="0" y="5465"/>
                    <a:pt x="445" y="5810"/>
                    <a:pt x="841" y="5810"/>
                  </a:cubicBezTo>
                  <a:cubicBezTo>
                    <a:pt x="1098" y="5810"/>
                    <a:pt x="1335" y="5664"/>
                    <a:pt x="1392" y="5322"/>
                  </a:cubicBezTo>
                  <a:cubicBezTo>
                    <a:pt x="1646" y="3511"/>
                    <a:pt x="2841" y="1990"/>
                    <a:pt x="4507" y="1229"/>
                  </a:cubicBezTo>
                  <a:cubicBezTo>
                    <a:pt x="5199" y="915"/>
                    <a:pt x="4772" y="1"/>
                    <a:pt x="4127" y="1"/>
                  </a:cubicBezTo>
                  <a:close/>
                </a:path>
              </a:pathLst>
            </a:custGeom>
            <a:grpFill/>
            <a:ln>
              <a:solidFill>
                <a:srgbClr val="000510"/>
              </a:solidFill>
            </a:ln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910" name="Google Shape;1910;p70"/>
            <p:cNvSpPr/>
            <p:nvPr/>
          </p:nvSpPr>
          <p:spPr>
            <a:xfrm>
              <a:off x="4730290" y="3404025"/>
              <a:ext cx="25724" cy="253157"/>
            </a:xfrm>
            <a:custGeom>
              <a:avLst/>
              <a:gdLst/>
              <a:ahLst/>
              <a:cxnLst/>
              <a:rect l="l" t="t" r="r" b="b"/>
              <a:pathLst>
                <a:path w="1649" h="16228" extrusionOk="0">
                  <a:moveTo>
                    <a:pt x="661" y="0"/>
                  </a:moveTo>
                  <a:cubicBezTo>
                    <a:pt x="326" y="0"/>
                    <a:pt x="0" y="218"/>
                    <a:pt x="18" y="652"/>
                  </a:cubicBezTo>
                  <a:cubicBezTo>
                    <a:pt x="236" y="5614"/>
                    <a:pt x="272" y="10613"/>
                    <a:pt x="163" y="15575"/>
                  </a:cubicBezTo>
                  <a:cubicBezTo>
                    <a:pt x="163" y="16010"/>
                    <a:pt x="507" y="16227"/>
                    <a:pt x="851" y="16227"/>
                  </a:cubicBezTo>
                  <a:cubicBezTo>
                    <a:pt x="1195" y="16227"/>
                    <a:pt x="1540" y="16010"/>
                    <a:pt x="1540" y="15575"/>
                  </a:cubicBezTo>
                  <a:cubicBezTo>
                    <a:pt x="1648" y="10613"/>
                    <a:pt x="1576" y="5614"/>
                    <a:pt x="1358" y="652"/>
                  </a:cubicBezTo>
                  <a:cubicBezTo>
                    <a:pt x="1340" y="218"/>
                    <a:pt x="996" y="0"/>
                    <a:pt x="661" y="0"/>
                  </a:cubicBezTo>
                  <a:close/>
                </a:path>
              </a:pathLst>
            </a:custGeom>
            <a:grpFill/>
            <a:ln>
              <a:solidFill>
                <a:srgbClr val="000510"/>
              </a:solidFill>
            </a:ln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911" name="Google Shape;1911;p70"/>
            <p:cNvSpPr/>
            <p:nvPr/>
          </p:nvSpPr>
          <p:spPr>
            <a:xfrm>
              <a:off x="5180771" y="4000553"/>
              <a:ext cx="252892" cy="46878"/>
            </a:xfrm>
            <a:custGeom>
              <a:avLst/>
              <a:gdLst/>
              <a:ahLst/>
              <a:cxnLst/>
              <a:rect l="l" t="t" r="r" b="b"/>
              <a:pathLst>
                <a:path w="16211" h="3005" extrusionOk="0">
                  <a:moveTo>
                    <a:pt x="5293" y="0"/>
                  </a:moveTo>
                  <a:cubicBezTo>
                    <a:pt x="3794" y="0"/>
                    <a:pt x="2287" y="153"/>
                    <a:pt x="770" y="518"/>
                  </a:cubicBezTo>
                  <a:cubicBezTo>
                    <a:pt x="1" y="719"/>
                    <a:pt x="251" y="1846"/>
                    <a:pt x="950" y="1846"/>
                  </a:cubicBezTo>
                  <a:cubicBezTo>
                    <a:pt x="1008" y="1846"/>
                    <a:pt x="1069" y="1838"/>
                    <a:pt x="1133" y="1822"/>
                  </a:cubicBezTo>
                  <a:cubicBezTo>
                    <a:pt x="2525" y="1490"/>
                    <a:pt x="3911" y="1351"/>
                    <a:pt x="5291" y="1351"/>
                  </a:cubicBezTo>
                  <a:cubicBezTo>
                    <a:pt x="8580" y="1351"/>
                    <a:pt x="11838" y="2139"/>
                    <a:pt x="15078" y="2981"/>
                  </a:cubicBezTo>
                  <a:cubicBezTo>
                    <a:pt x="15140" y="2997"/>
                    <a:pt x="15199" y="3005"/>
                    <a:pt x="15256" y="3005"/>
                  </a:cubicBezTo>
                  <a:cubicBezTo>
                    <a:pt x="15958" y="3005"/>
                    <a:pt x="16211" y="1842"/>
                    <a:pt x="15440" y="1641"/>
                  </a:cubicBezTo>
                  <a:cubicBezTo>
                    <a:pt x="12070" y="786"/>
                    <a:pt x="8700" y="0"/>
                    <a:pt x="5293" y="0"/>
                  </a:cubicBezTo>
                  <a:close/>
                </a:path>
              </a:pathLst>
            </a:custGeom>
            <a:grpFill/>
            <a:ln>
              <a:solidFill>
                <a:srgbClr val="000510"/>
              </a:solidFill>
            </a:ln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912" name="Google Shape;1912;p70"/>
            <p:cNvSpPr/>
            <p:nvPr/>
          </p:nvSpPr>
          <p:spPr>
            <a:xfrm>
              <a:off x="5488871" y="4035747"/>
              <a:ext cx="28267" cy="20920"/>
            </a:xfrm>
            <a:custGeom>
              <a:avLst/>
              <a:gdLst/>
              <a:ahLst/>
              <a:cxnLst/>
              <a:rect l="l" t="t" r="r" b="b"/>
              <a:pathLst>
                <a:path w="1812" h="1341" extrusionOk="0">
                  <a:moveTo>
                    <a:pt x="906" y="1"/>
                  </a:moveTo>
                  <a:cubicBezTo>
                    <a:pt x="0" y="1"/>
                    <a:pt x="0" y="1341"/>
                    <a:pt x="906" y="1341"/>
                  </a:cubicBezTo>
                  <a:cubicBezTo>
                    <a:pt x="1811" y="1341"/>
                    <a:pt x="1811" y="1"/>
                    <a:pt x="906" y="1"/>
                  </a:cubicBezTo>
                  <a:close/>
                </a:path>
              </a:pathLst>
            </a:custGeom>
            <a:grpFill/>
            <a:ln>
              <a:solidFill>
                <a:srgbClr val="000510"/>
              </a:solidFill>
            </a:ln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913" name="Google Shape;1913;p70"/>
            <p:cNvSpPr/>
            <p:nvPr/>
          </p:nvSpPr>
          <p:spPr>
            <a:xfrm>
              <a:off x="5910976" y="3121259"/>
              <a:ext cx="68375" cy="169759"/>
            </a:xfrm>
            <a:custGeom>
              <a:avLst/>
              <a:gdLst/>
              <a:ahLst/>
              <a:cxnLst/>
              <a:rect l="l" t="t" r="r" b="b"/>
              <a:pathLst>
                <a:path w="4383" h="10882" extrusionOk="0">
                  <a:moveTo>
                    <a:pt x="1003" y="1"/>
                  </a:moveTo>
                  <a:cubicBezTo>
                    <a:pt x="476" y="1"/>
                    <a:pt x="1" y="697"/>
                    <a:pt x="507" y="1175"/>
                  </a:cubicBezTo>
                  <a:cubicBezTo>
                    <a:pt x="3006" y="3529"/>
                    <a:pt x="3006" y="7006"/>
                    <a:pt x="2934" y="10230"/>
                  </a:cubicBezTo>
                  <a:cubicBezTo>
                    <a:pt x="2934" y="10665"/>
                    <a:pt x="3278" y="10882"/>
                    <a:pt x="3622" y="10882"/>
                  </a:cubicBezTo>
                  <a:cubicBezTo>
                    <a:pt x="3966" y="10882"/>
                    <a:pt x="4310" y="10665"/>
                    <a:pt x="4310" y="10230"/>
                  </a:cubicBezTo>
                  <a:cubicBezTo>
                    <a:pt x="4382" y="6608"/>
                    <a:pt x="4238" y="2841"/>
                    <a:pt x="1448" y="197"/>
                  </a:cubicBezTo>
                  <a:cubicBezTo>
                    <a:pt x="1311" y="59"/>
                    <a:pt x="1154" y="1"/>
                    <a:pt x="1003" y="1"/>
                  </a:cubicBezTo>
                  <a:close/>
                </a:path>
              </a:pathLst>
            </a:custGeom>
            <a:grpFill/>
            <a:ln>
              <a:solidFill>
                <a:srgbClr val="000510"/>
              </a:solidFill>
            </a:ln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</p:grpSp>
      <p:pic>
        <p:nvPicPr>
          <p:cNvPr id="20" name="图片 6">
            <a:extLst>
              <a:ext uri="{FF2B5EF4-FFF2-40B4-BE49-F238E27FC236}">
                <a16:creationId xmlns="" xmlns:a16="http://schemas.microsoft.com/office/drawing/2014/main" id="{7B1E92FA-D5EF-4CA5-9577-C140A505121C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939" t="6283" r="72507" b="80180"/>
          <a:stretch/>
        </p:blipFill>
        <p:spPr>
          <a:xfrm>
            <a:off x="3301240" y="1456222"/>
            <a:ext cx="572014" cy="472593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6A09B825-4E31-404F-977A-CEB4FD1AEF6A}"/>
              </a:ext>
            </a:extLst>
          </p:cNvPr>
          <p:cNvSpPr txBox="1"/>
          <p:nvPr/>
        </p:nvSpPr>
        <p:spPr>
          <a:xfrm>
            <a:off x="3933806" y="1306831"/>
            <a:ext cx="6896502" cy="45391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800">
                <a:solidFill>
                  <a:srgbClr val="00051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Nhận biết đ</a:t>
            </a:r>
            <a:r>
              <a:rPr lang="vi-VN" sz="2800">
                <a:solidFill>
                  <a:srgbClr val="00051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sz="2800">
                <a:solidFill>
                  <a:srgbClr val="00051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ợc tập hợp số tự nhiên.</a:t>
            </a:r>
          </a:p>
          <a:p>
            <a:pPr>
              <a:lnSpc>
                <a:spcPct val="150000"/>
              </a:lnSpc>
            </a:pPr>
            <a:r>
              <a:rPr lang="en-US" sz="2800">
                <a:solidFill>
                  <a:srgbClr val="00051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Phân biệt đ</a:t>
            </a:r>
            <a:r>
              <a:rPr lang="vi-VN" sz="2800">
                <a:solidFill>
                  <a:srgbClr val="00051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sz="2800">
                <a:solidFill>
                  <a:srgbClr val="00051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ợc hai tập hợp N và N*.</a:t>
            </a:r>
          </a:p>
          <a:p>
            <a:pPr>
              <a:lnSpc>
                <a:spcPct val="150000"/>
              </a:lnSpc>
            </a:pPr>
            <a:r>
              <a:rPr lang="en-US" sz="2800">
                <a:solidFill>
                  <a:srgbClr val="00051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Biểu diễn đ</a:t>
            </a:r>
            <a:r>
              <a:rPr lang="vi-VN" sz="2800">
                <a:solidFill>
                  <a:srgbClr val="00051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sz="2800">
                <a:solidFill>
                  <a:srgbClr val="00051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ợc số tự nhiên trong hệ thập phân.</a:t>
            </a:r>
          </a:p>
          <a:p>
            <a:pPr>
              <a:lnSpc>
                <a:spcPct val="150000"/>
              </a:lnSpc>
            </a:pPr>
            <a:r>
              <a:rPr lang="en-US" sz="2800">
                <a:solidFill>
                  <a:srgbClr val="00051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Biểu diễn đ</a:t>
            </a:r>
            <a:r>
              <a:rPr lang="vi-VN" sz="2800">
                <a:solidFill>
                  <a:srgbClr val="00051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sz="2800">
                <a:solidFill>
                  <a:srgbClr val="00051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ợc các số tự nhiên từ 1 đến 30 bằng cách sử dụng chữ số La Mã.</a:t>
            </a:r>
          </a:p>
          <a:p>
            <a:pPr>
              <a:lnSpc>
                <a:spcPct val="150000"/>
              </a:lnSpc>
            </a:pPr>
            <a:r>
              <a:rPr lang="en-US" sz="2800">
                <a:solidFill>
                  <a:srgbClr val="00051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Nhận biết đ</a:t>
            </a:r>
            <a:r>
              <a:rPr lang="vi-VN" sz="2800">
                <a:solidFill>
                  <a:srgbClr val="00051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sz="2800">
                <a:solidFill>
                  <a:srgbClr val="00051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ợc thứ tự trong tập hợp số tự nhiên; so sánh đ</a:t>
            </a:r>
            <a:r>
              <a:rPr lang="vi-VN" sz="2800">
                <a:solidFill>
                  <a:srgbClr val="00051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sz="2800">
                <a:solidFill>
                  <a:srgbClr val="00051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ợc hai số tự nhiên cho tr</a:t>
            </a:r>
            <a:r>
              <a:rPr lang="vi-VN" sz="2800">
                <a:solidFill>
                  <a:srgbClr val="00051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sz="2800">
                <a:solidFill>
                  <a:srgbClr val="00051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ớc.</a:t>
            </a:r>
          </a:p>
        </p:txBody>
      </p:sp>
      <p:pic>
        <p:nvPicPr>
          <p:cNvPr id="23" name="图片 6">
            <a:extLst>
              <a:ext uri="{FF2B5EF4-FFF2-40B4-BE49-F238E27FC236}">
                <a16:creationId xmlns="" xmlns:a16="http://schemas.microsoft.com/office/drawing/2014/main" id="{E5A39FB8-EA63-42A0-BD0E-8DA140E345C7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939" t="6283" r="72507" b="80180"/>
          <a:stretch/>
        </p:blipFill>
        <p:spPr>
          <a:xfrm>
            <a:off x="3301240" y="2104486"/>
            <a:ext cx="572014" cy="472593"/>
          </a:xfrm>
          <a:prstGeom prst="rect">
            <a:avLst/>
          </a:prstGeom>
        </p:spPr>
      </p:pic>
      <p:pic>
        <p:nvPicPr>
          <p:cNvPr id="24" name="图片 6">
            <a:extLst>
              <a:ext uri="{FF2B5EF4-FFF2-40B4-BE49-F238E27FC236}">
                <a16:creationId xmlns="" xmlns:a16="http://schemas.microsoft.com/office/drawing/2014/main" id="{2EF1A19D-8B02-477B-9076-CED5EFE3E7B8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939" t="6283" r="72507" b="80180"/>
          <a:stretch/>
        </p:blipFill>
        <p:spPr>
          <a:xfrm>
            <a:off x="3301240" y="2683189"/>
            <a:ext cx="572014" cy="472593"/>
          </a:xfrm>
          <a:prstGeom prst="rect">
            <a:avLst/>
          </a:prstGeom>
        </p:spPr>
      </p:pic>
      <p:pic>
        <p:nvPicPr>
          <p:cNvPr id="25" name="图片 6">
            <a:extLst>
              <a:ext uri="{FF2B5EF4-FFF2-40B4-BE49-F238E27FC236}">
                <a16:creationId xmlns="" xmlns:a16="http://schemas.microsoft.com/office/drawing/2014/main" id="{CAFC53C7-AF77-4C7C-BF46-C6EB1177458C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939" t="6283" r="72507" b="80180"/>
          <a:stretch/>
        </p:blipFill>
        <p:spPr>
          <a:xfrm>
            <a:off x="3301240" y="3340131"/>
            <a:ext cx="572014" cy="472593"/>
          </a:xfrm>
          <a:prstGeom prst="rect">
            <a:avLst/>
          </a:prstGeom>
        </p:spPr>
      </p:pic>
      <p:pic>
        <p:nvPicPr>
          <p:cNvPr id="26" name="图片 6">
            <a:extLst>
              <a:ext uri="{FF2B5EF4-FFF2-40B4-BE49-F238E27FC236}">
                <a16:creationId xmlns="" xmlns:a16="http://schemas.microsoft.com/office/drawing/2014/main" id="{53601597-CF18-421D-858F-1B11667D7D32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939" t="6283" r="72507" b="80180"/>
          <a:stretch/>
        </p:blipFill>
        <p:spPr>
          <a:xfrm>
            <a:off x="3301240" y="4590166"/>
            <a:ext cx="572014" cy="472593"/>
          </a:xfrm>
          <a:prstGeom prst="rect">
            <a:avLst/>
          </a:prstGeom>
        </p:spPr>
      </p:pic>
      <p:pic>
        <p:nvPicPr>
          <p:cNvPr id="2" name="Picture 1">
            <a:extLst>
              <a:ext uri="{FF2B5EF4-FFF2-40B4-BE49-F238E27FC236}">
                <a16:creationId xmlns="" xmlns:a16="http://schemas.microsoft.com/office/drawing/2014/main" id="{DC3EBA80-1A00-4B45-8980-927BFA0D1C3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18757" y="211187"/>
            <a:ext cx="5736979" cy="60447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="" xmlns:a16="http://schemas.microsoft.com/office/drawing/2014/main" id="{21CEAD00-CB5F-4202-814C-1974E9E30294}"/>
              </a:ext>
            </a:extLst>
          </p:cNvPr>
          <p:cNvSpPr/>
          <p:nvPr/>
        </p:nvSpPr>
        <p:spPr>
          <a:xfrm>
            <a:off x="5755362" y="4529374"/>
            <a:ext cx="5075624" cy="137721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图片 8">
            <a:extLst>
              <a:ext uri="{FF2B5EF4-FFF2-40B4-BE49-F238E27FC236}">
                <a16:creationId xmlns="" xmlns:a16="http://schemas.microsoft.com/office/drawing/2014/main" id="{CE054EAB-8528-43A2-A8E4-A33DA8949D0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0163" y="951410"/>
            <a:ext cx="11651673" cy="4385075"/>
          </a:xfrm>
          <a:prstGeom prst="rect">
            <a:avLst/>
          </a:prstGeom>
        </p:spPr>
      </p:pic>
      <p:sp>
        <p:nvSpPr>
          <p:cNvPr id="11" name="矩形: 圆角 12">
            <a:extLst>
              <a:ext uri="{FF2B5EF4-FFF2-40B4-BE49-F238E27FC236}">
                <a16:creationId xmlns="" xmlns:a16="http://schemas.microsoft.com/office/drawing/2014/main" id="{CB8A3D69-4649-449F-9649-7F6C001BF720}"/>
              </a:ext>
            </a:extLst>
          </p:cNvPr>
          <p:cNvSpPr/>
          <p:nvPr/>
        </p:nvSpPr>
        <p:spPr>
          <a:xfrm>
            <a:off x="4307399" y="1697828"/>
            <a:ext cx="2895927" cy="523221"/>
          </a:xfrm>
          <a:prstGeom prst="roundRect">
            <a:avLst>
              <a:gd name="adj" fmla="val 50000"/>
            </a:avLst>
          </a:prstGeom>
          <a:noFill/>
          <a:ln>
            <a:solidFill>
              <a:srgbClr val="60291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tx1"/>
              </a:solidFill>
            </a:endParaRPr>
          </a:p>
        </p:txBody>
      </p:sp>
      <p:sp>
        <p:nvSpPr>
          <p:cNvPr id="12" name="文本框 13">
            <a:extLst>
              <a:ext uri="{FF2B5EF4-FFF2-40B4-BE49-F238E27FC236}">
                <a16:creationId xmlns="" xmlns:a16="http://schemas.microsoft.com/office/drawing/2014/main" id="{FB261D8D-210C-4E22-905F-DDD1104C5109}"/>
              </a:ext>
            </a:extLst>
          </p:cNvPr>
          <p:cNvSpPr txBox="1"/>
          <p:nvPr/>
        </p:nvSpPr>
        <p:spPr>
          <a:xfrm>
            <a:off x="4307399" y="1726679"/>
            <a:ext cx="2895927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2600">
                <a:solidFill>
                  <a:srgbClr val="FF0000"/>
                </a:solidFill>
                <a:latin typeface="Times New Roman" panose="02020603050405020304" pitchFamily="18" charset="0"/>
                <a:ea typeface="迷你简卡通" panose="03000509000000000000" pitchFamily="65" charset="-122"/>
                <a:cs typeface="Times New Roman" panose="02020603050405020304" pitchFamily="18" charset="0"/>
              </a:rPr>
              <a:t>Dặn dò</a:t>
            </a:r>
            <a:endParaRPr lang="zh-CN" altLang="en-US" sz="2600" dirty="0">
              <a:solidFill>
                <a:srgbClr val="FF0000"/>
              </a:solidFill>
              <a:latin typeface="Times New Roman" panose="02020603050405020304" pitchFamily="18" charset="0"/>
              <a:ea typeface="迷你简卡通" panose="03000509000000000000" pitchFamily="65" charset="-122"/>
              <a:cs typeface="Times New Roman" panose="02020603050405020304" pitchFamily="18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="" xmlns:a16="http://schemas.microsoft.com/office/drawing/2014/main" id="{CAFF947C-724B-4F36-8115-A95C72DECD29}"/>
              </a:ext>
            </a:extLst>
          </p:cNvPr>
          <p:cNvSpPr txBox="1"/>
          <p:nvPr/>
        </p:nvSpPr>
        <p:spPr>
          <a:xfrm>
            <a:off x="2118613" y="2530633"/>
            <a:ext cx="8605241" cy="206210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>
                <a:solidFill>
                  <a:srgbClr val="00051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Ôn tập các kiến thức đã học</a:t>
            </a:r>
          </a:p>
          <a:p>
            <a:endParaRPr lang="en-US" sz="3200">
              <a:solidFill>
                <a:srgbClr val="00051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200">
                <a:solidFill>
                  <a:srgbClr val="00051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Xem bài 3. Các phép tính trong tập hợp số tự nhiên</a:t>
            </a:r>
          </a:p>
          <a:p>
            <a:endParaRPr lang="en-US" sz="320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4" name="Picture 13">
            <a:extLst>
              <a:ext uri="{FF2B5EF4-FFF2-40B4-BE49-F238E27FC236}">
                <a16:creationId xmlns="" xmlns:a16="http://schemas.microsoft.com/office/drawing/2014/main" id="{9FB66933-04A4-4EE0-B9EE-C2E31F156EB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0374" y="3490157"/>
            <a:ext cx="678239" cy="792549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="" xmlns:a16="http://schemas.microsoft.com/office/drawing/2014/main" id="{4DCEBEBA-C18D-4C26-9D0E-333F62C8AC3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0374" y="2523777"/>
            <a:ext cx="678239" cy="7925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162335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0017B3BD-5ABD-4FB0-9857-DFE79C0978E5}"/>
              </a:ext>
            </a:extLst>
          </p:cNvPr>
          <p:cNvSpPr txBox="1"/>
          <p:nvPr/>
        </p:nvSpPr>
        <p:spPr>
          <a:xfrm>
            <a:off x="227650" y="2339769"/>
            <a:ext cx="3453833" cy="1692771"/>
          </a:xfrm>
          <a:custGeom>
            <a:avLst/>
            <a:gdLst>
              <a:gd name="connsiteX0" fmla="*/ 0 w 1563855"/>
              <a:gd name="connsiteY0" fmla="*/ 0 h 461665"/>
              <a:gd name="connsiteX1" fmla="*/ 1563855 w 1563855"/>
              <a:gd name="connsiteY1" fmla="*/ 0 h 461665"/>
              <a:gd name="connsiteX2" fmla="*/ 1563855 w 1563855"/>
              <a:gd name="connsiteY2" fmla="*/ 461665 h 461665"/>
              <a:gd name="connsiteX3" fmla="*/ 0 w 1563855"/>
              <a:gd name="connsiteY3" fmla="*/ 461665 h 461665"/>
              <a:gd name="connsiteX4" fmla="*/ 0 w 1563855"/>
              <a:gd name="connsiteY4" fmla="*/ 0 h 4616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63855" h="461665" fill="none" extrusionOk="0">
                <a:moveTo>
                  <a:pt x="0" y="0"/>
                </a:moveTo>
                <a:cubicBezTo>
                  <a:pt x="544952" y="-96115"/>
                  <a:pt x="1333327" y="-139497"/>
                  <a:pt x="1563855" y="0"/>
                </a:cubicBezTo>
                <a:cubicBezTo>
                  <a:pt x="1552459" y="185248"/>
                  <a:pt x="1579995" y="324728"/>
                  <a:pt x="1563855" y="461665"/>
                </a:cubicBezTo>
                <a:cubicBezTo>
                  <a:pt x="1128434" y="421587"/>
                  <a:pt x="410280" y="330190"/>
                  <a:pt x="0" y="461665"/>
                </a:cubicBezTo>
                <a:cubicBezTo>
                  <a:pt x="16065" y="344299"/>
                  <a:pt x="-39850" y="156780"/>
                  <a:pt x="0" y="0"/>
                </a:cubicBezTo>
                <a:close/>
              </a:path>
              <a:path w="1563855" h="461665" stroke="0" extrusionOk="0">
                <a:moveTo>
                  <a:pt x="0" y="0"/>
                </a:moveTo>
                <a:cubicBezTo>
                  <a:pt x="570640" y="81669"/>
                  <a:pt x="1112714" y="-22402"/>
                  <a:pt x="1563855" y="0"/>
                </a:cubicBezTo>
                <a:cubicBezTo>
                  <a:pt x="1605254" y="74381"/>
                  <a:pt x="1596487" y="373128"/>
                  <a:pt x="1563855" y="461665"/>
                </a:cubicBezTo>
                <a:cubicBezTo>
                  <a:pt x="1340109" y="360019"/>
                  <a:pt x="584779" y="372279"/>
                  <a:pt x="0" y="461665"/>
                </a:cubicBezTo>
                <a:cubicBezTo>
                  <a:pt x="12949" y="265438"/>
                  <a:pt x="-13868" y="56418"/>
                  <a:pt x="0" y="0"/>
                </a:cubicBezTo>
                <a:close/>
              </a:path>
            </a:pathLst>
          </a:custGeom>
          <a:solidFill>
            <a:srgbClr val="00B0F0"/>
          </a:solidFill>
          <a:ln w="9525" cap="flat" cmpd="sng" algn="ctr">
            <a:solidFill>
              <a:schemeClr val="accent5">
                <a:lumMod val="75000"/>
              </a:schemeClr>
            </a:solidFill>
            <a:prstDash val="solid"/>
            <a:extLst>
              <a:ext uri="{C807C97D-BFC1-408E-A445-0C87EB9F89A2}">
                <ask:lineSketchStyleProps xmlns:ask="http://schemas.microsoft.com/office/drawing/2018/sketchyshapes" xmlns="" sd="2410974286">
                  <a:prstGeom prst="rect">
                    <a:avLst/>
                  </a:prstGeom>
                  <ask:type>
                    <ask:lineSketchCurved/>
                  </ask:type>
                </ask:lineSketchStyleProps>
              </a:ext>
            </a:extLst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wrap="square">
            <a:spAutoFit/>
          </a:bodyPr>
          <a:lstStyle/>
          <a:p>
            <a:pPr algn="ctr"/>
            <a:r>
              <a:rPr lang="en-US" sz="3600">
                <a:solidFill>
                  <a:srgbClr val="00051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Số tự nhiên thời nguyên thủy</a:t>
            </a:r>
            <a:endParaRPr lang="en-US" sz="3600">
              <a:solidFill>
                <a:srgbClr val="000510"/>
              </a:solidFill>
            </a:endParaRPr>
          </a:p>
          <a:p>
            <a:pPr lvl="0" algn="ctr"/>
            <a:endParaRPr lang="vi-VN" sz="3200" b="1" kern="0" dirty="0">
              <a:solidFill>
                <a:schemeClr val="accent2"/>
              </a:solidFill>
              <a:latin typeface="Cambria" pitchFamily="18" charset="0"/>
              <a:ea typeface="Cambria" pitchFamily="18" charset="0"/>
            </a:endParaRPr>
          </a:p>
        </p:txBody>
      </p:sp>
      <p:sp>
        <p:nvSpPr>
          <p:cNvPr id="7" name="Google Shape;1099;p28">
            <a:extLst>
              <a:ext uri="{FF2B5EF4-FFF2-40B4-BE49-F238E27FC236}">
                <a16:creationId xmlns="" xmlns:a16="http://schemas.microsoft.com/office/drawing/2014/main" id="{CC8380B5-9642-4468-91A2-9273DF7D2A4E}"/>
              </a:ext>
            </a:extLst>
          </p:cNvPr>
          <p:cNvSpPr txBox="1">
            <a:spLocks/>
          </p:cNvSpPr>
          <p:nvPr/>
        </p:nvSpPr>
        <p:spPr>
          <a:xfrm>
            <a:off x="3804529" y="607095"/>
            <a:ext cx="7584086" cy="1209927"/>
          </a:xfrm>
          <a:custGeom>
            <a:avLst/>
            <a:gdLst/>
            <a:ahLst/>
            <a:cxnLst/>
            <a:rect l="l" t="t" r="r" b="b"/>
            <a:pathLst>
              <a:path w="32807" h="12375" extrusionOk="0">
                <a:moveTo>
                  <a:pt x="10520" y="1"/>
                </a:moveTo>
                <a:cubicBezTo>
                  <a:pt x="10450" y="1"/>
                  <a:pt x="10379" y="6"/>
                  <a:pt x="10307" y="18"/>
                </a:cubicBezTo>
                <a:lnTo>
                  <a:pt x="1345" y="1394"/>
                </a:lnTo>
                <a:cubicBezTo>
                  <a:pt x="1" y="1586"/>
                  <a:pt x="353" y="3730"/>
                  <a:pt x="1665" y="3730"/>
                </a:cubicBezTo>
                <a:lnTo>
                  <a:pt x="2721" y="3730"/>
                </a:lnTo>
                <a:cubicBezTo>
                  <a:pt x="1889" y="4338"/>
                  <a:pt x="1985" y="5779"/>
                  <a:pt x="3169" y="5907"/>
                </a:cubicBezTo>
                <a:cubicBezTo>
                  <a:pt x="3105" y="6451"/>
                  <a:pt x="3393" y="6963"/>
                  <a:pt x="3905" y="7187"/>
                </a:cubicBezTo>
                <a:cubicBezTo>
                  <a:pt x="3681" y="7507"/>
                  <a:pt x="3585" y="7859"/>
                  <a:pt x="3681" y="8243"/>
                </a:cubicBezTo>
                <a:cubicBezTo>
                  <a:pt x="2817" y="8947"/>
                  <a:pt x="3297" y="10324"/>
                  <a:pt x="4386" y="10388"/>
                </a:cubicBezTo>
                <a:lnTo>
                  <a:pt x="5890" y="10452"/>
                </a:lnTo>
                <a:cubicBezTo>
                  <a:pt x="5390" y="11169"/>
                  <a:pt x="5652" y="12374"/>
                  <a:pt x="6704" y="12374"/>
                </a:cubicBezTo>
                <a:cubicBezTo>
                  <a:pt x="6731" y="12374"/>
                  <a:pt x="6758" y="12373"/>
                  <a:pt x="6786" y="12372"/>
                </a:cubicBezTo>
                <a:cubicBezTo>
                  <a:pt x="8898" y="12308"/>
                  <a:pt x="10979" y="12244"/>
                  <a:pt x="13091" y="12148"/>
                </a:cubicBezTo>
                <a:cubicBezTo>
                  <a:pt x="15117" y="12086"/>
                  <a:pt x="17142" y="12051"/>
                  <a:pt x="19168" y="12051"/>
                </a:cubicBezTo>
                <a:cubicBezTo>
                  <a:pt x="20279" y="12051"/>
                  <a:pt x="21390" y="12061"/>
                  <a:pt x="22501" y="12084"/>
                </a:cubicBezTo>
                <a:cubicBezTo>
                  <a:pt x="22527" y="12086"/>
                  <a:pt x="22554" y="12087"/>
                  <a:pt x="22580" y="12087"/>
                </a:cubicBezTo>
                <a:cubicBezTo>
                  <a:pt x="22965" y="12087"/>
                  <a:pt x="23313" y="11869"/>
                  <a:pt x="23493" y="11540"/>
                </a:cubicBezTo>
                <a:cubicBezTo>
                  <a:pt x="26086" y="11348"/>
                  <a:pt x="28678" y="11156"/>
                  <a:pt x="31271" y="10964"/>
                </a:cubicBezTo>
                <a:cubicBezTo>
                  <a:pt x="32765" y="10836"/>
                  <a:pt x="32806" y="8563"/>
                  <a:pt x="31271" y="8563"/>
                </a:cubicBezTo>
                <a:cubicBezTo>
                  <a:pt x="31260" y="8563"/>
                  <a:pt x="31249" y="8563"/>
                  <a:pt x="31239" y="8563"/>
                </a:cubicBezTo>
                <a:lnTo>
                  <a:pt x="27078" y="8563"/>
                </a:lnTo>
                <a:cubicBezTo>
                  <a:pt x="27334" y="8179"/>
                  <a:pt x="27366" y="7699"/>
                  <a:pt x="27174" y="7315"/>
                </a:cubicBezTo>
                <a:cubicBezTo>
                  <a:pt x="28486" y="7059"/>
                  <a:pt x="29734" y="6579"/>
                  <a:pt x="30855" y="5907"/>
                </a:cubicBezTo>
                <a:cubicBezTo>
                  <a:pt x="31623" y="5363"/>
                  <a:pt x="31559" y="4050"/>
                  <a:pt x="30759" y="3730"/>
                </a:cubicBezTo>
                <a:cubicBezTo>
                  <a:pt x="30919" y="2962"/>
                  <a:pt x="30406" y="2226"/>
                  <a:pt x="29638" y="2130"/>
                </a:cubicBezTo>
                <a:cubicBezTo>
                  <a:pt x="24354" y="1441"/>
                  <a:pt x="18991" y="1293"/>
                  <a:pt x="13645" y="1293"/>
                </a:cubicBezTo>
                <a:cubicBezTo>
                  <a:pt x="13033" y="1293"/>
                  <a:pt x="12422" y="1295"/>
                  <a:pt x="11811" y="1298"/>
                </a:cubicBezTo>
                <a:cubicBezTo>
                  <a:pt x="11811" y="570"/>
                  <a:pt x="11228" y="1"/>
                  <a:pt x="10520" y="1"/>
                </a:cubicBezTo>
                <a:close/>
              </a:path>
            </a:pathLst>
          </a:cu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>
                <a:lumMod val="40000"/>
                <a:lumOff val="60000"/>
              </a:schemeClr>
            </a:solidFill>
          </a:ln>
        </p:spPr>
        <p:txBody>
          <a:bodyPr spcFirstLastPara="1" wrap="square" lIns="121900" tIns="121900" rIns="121900" bIns="1219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Fira Sans Extra Condensed Medium"/>
              <a:buNone/>
              <a:defRPr sz="2600" b="0" i="0" u="none" strike="noStrike" cap="none">
                <a:solidFill>
                  <a:schemeClr val="dk1"/>
                </a:solidFill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Fira Sans Extra Condensed Medium"/>
              <a:buNone/>
              <a:defRPr sz="2600" b="0" i="0" u="none" strike="noStrike" cap="none">
                <a:solidFill>
                  <a:srgbClr val="000000"/>
                </a:solidFill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Fira Sans Extra Condensed Medium"/>
              <a:buNone/>
              <a:defRPr sz="2600" b="0" i="0" u="none" strike="noStrike" cap="none">
                <a:solidFill>
                  <a:srgbClr val="000000"/>
                </a:solidFill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Fira Sans Extra Condensed Medium"/>
              <a:buNone/>
              <a:defRPr sz="2600" b="0" i="0" u="none" strike="noStrike" cap="none">
                <a:solidFill>
                  <a:srgbClr val="000000"/>
                </a:solidFill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Fira Sans Extra Condensed Medium"/>
              <a:buNone/>
              <a:defRPr sz="2600" b="0" i="0" u="none" strike="noStrike" cap="none">
                <a:solidFill>
                  <a:srgbClr val="000000"/>
                </a:solidFill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Fira Sans Extra Condensed Medium"/>
              <a:buNone/>
              <a:defRPr sz="2600" b="0" i="0" u="none" strike="noStrike" cap="none">
                <a:solidFill>
                  <a:srgbClr val="000000"/>
                </a:solidFill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Fira Sans Extra Condensed Medium"/>
              <a:buNone/>
              <a:defRPr sz="2600" b="0" i="0" u="none" strike="noStrike" cap="none">
                <a:solidFill>
                  <a:srgbClr val="000000"/>
                </a:solidFill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Fira Sans Extra Condensed Medium"/>
              <a:buNone/>
              <a:defRPr sz="2600" b="0" i="0" u="none" strike="noStrike" cap="none">
                <a:solidFill>
                  <a:srgbClr val="000000"/>
                </a:solidFill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Fira Sans Extra Condensed Medium"/>
              <a:buNone/>
              <a:defRPr sz="2600" b="0" i="0" u="none" strike="noStrike" cap="none">
                <a:solidFill>
                  <a:srgbClr val="000000"/>
                </a:solidFill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9pPr>
          </a:lstStyle>
          <a:p>
            <a:pPr lvl="0"/>
            <a:r>
              <a:rPr lang="en-US" sz="3467" kern="0">
                <a:solidFill>
                  <a:srgbClr val="000000"/>
                </a:solidFill>
                <a:latin typeface="Times New Roman" panose="02020603050405020304" pitchFamily="18" charset="0"/>
                <a:ea typeface="Cambria" pitchFamily="18" charset="0"/>
                <a:cs typeface="Times New Roman" panose="02020603050405020304" pitchFamily="18" charset="0"/>
              </a:rPr>
              <a:t>Ch</a:t>
            </a:r>
            <a:r>
              <a:rPr lang="en-US" sz="3467">
                <a:solidFill>
                  <a:srgbClr val="000000"/>
                </a:solidFill>
                <a:latin typeface="Times New Roman" panose="02020603050405020304" pitchFamily="18" charset="0"/>
                <a:ea typeface="Cambria" pitchFamily="18" charset="0"/>
                <a:cs typeface="Times New Roman" panose="02020603050405020304" pitchFamily="18" charset="0"/>
              </a:rPr>
              <a:t>ữ số Ả Rập</a:t>
            </a:r>
            <a:endParaRPr lang="vi-VN" sz="3467" kern="0" dirty="0">
              <a:solidFill>
                <a:srgbClr val="000000"/>
              </a:solidFill>
              <a:latin typeface="Times New Roman" panose="02020603050405020304" pitchFamily="18" charset="0"/>
              <a:ea typeface="Cambria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="" xmlns:a16="http://schemas.microsoft.com/office/drawing/2014/main" id="{EF13EAF2-073C-44E0-813D-0AC906FB338A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19559" y="2670496"/>
            <a:ext cx="7844791" cy="31583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77423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0017B3BD-5ABD-4FB0-9857-DFE79C0978E5}"/>
              </a:ext>
            </a:extLst>
          </p:cNvPr>
          <p:cNvSpPr txBox="1"/>
          <p:nvPr/>
        </p:nvSpPr>
        <p:spPr>
          <a:xfrm>
            <a:off x="227650" y="2339769"/>
            <a:ext cx="3453833" cy="1692771"/>
          </a:xfrm>
          <a:custGeom>
            <a:avLst/>
            <a:gdLst>
              <a:gd name="connsiteX0" fmla="*/ 0 w 1563855"/>
              <a:gd name="connsiteY0" fmla="*/ 0 h 461665"/>
              <a:gd name="connsiteX1" fmla="*/ 1563855 w 1563855"/>
              <a:gd name="connsiteY1" fmla="*/ 0 h 461665"/>
              <a:gd name="connsiteX2" fmla="*/ 1563855 w 1563855"/>
              <a:gd name="connsiteY2" fmla="*/ 461665 h 461665"/>
              <a:gd name="connsiteX3" fmla="*/ 0 w 1563855"/>
              <a:gd name="connsiteY3" fmla="*/ 461665 h 461665"/>
              <a:gd name="connsiteX4" fmla="*/ 0 w 1563855"/>
              <a:gd name="connsiteY4" fmla="*/ 0 h 4616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63855" h="461665" fill="none" extrusionOk="0">
                <a:moveTo>
                  <a:pt x="0" y="0"/>
                </a:moveTo>
                <a:cubicBezTo>
                  <a:pt x="544952" y="-96115"/>
                  <a:pt x="1333327" y="-139497"/>
                  <a:pt x="1563855" y="0"/>
                </a:cubicBezTo>
                <a:cubicBezTo>
                  <a:pt x="1552459" y="185248"/>
                  <a:pt x="1579995" y="324728"/>
                  <a:pt x="1563855" y="461665"/>
                </a:cubicBezTo>
                <a:cubicBezTo>
                  <a:pt x="1128434" y="421587"/>
                  <a:pt x="410280" y="330190"/>
                  <a:pt x="0" y="461665"/>
                </a:cubicBezTo>
                <a:cubicBezTo>
                  <a:pt x="16065" y="344299"/>
                  <a:pt x="-39850" y="156780"/>
                  <a:pt x="0" y="0"/>
                </a:cubicBezTo>
                <a:close/>
              </a:path>
              <a:path w="1563855" h="461665" stroke="0" extrusionOk="0">
                <a:moveTo>
                  <a:pt x="0" y="0"/>
                </a:moveTo>
                <a:cubicBezTo>
                  <a:pt x="570640" y="81669"/>
                  <a:pt x="1112714" y="-22402"/>
                  <a:pt x="1563855" y="0"/>
                </a:cubicBezTo>
                <a:cubicBezTo>
                  <a:pt x="1605254" y="74381"/>
                  <a:pt x="1596487" y="373128"/>
                  <a:pt x="1563855" y="461665"/>
                </a:cubicBezTo>
                <a:cubicBezTo>
                  <a:pt x="1340109" y="360019"/>
                  <a:pt x="584779" y="372279"/>
                  <a:pt x="0" y="461665"/>
                </a:cubicBezTo>
                <a:cubicBezTo>
                  <a:pt x="12949" y="265438"/>
                  <a:pt x="-13868" y="56418"/>
                  <a:pt x="0" y="0"/>
                </a:cubicBezTo>
                <a:close/>
              </a:path>
            </a:pathLst>
          </a:custGeom>
          <a:solidFill>
            <a:srgbClr val="00B0F0"/>
          </a:solidFill>
          <a:ln w="9525" cap="flat" cmpd="sng" algn="ctr">
            <a:solidFill>
              <a:schemeClr val="accent5">
                <a:lumMod val="75000"/>
              </a:schemeClr>
            </a:solidFill>
            <a:prstDash val="solid"/>
            <a:extLst>
              <a:ext uri="{C807C97D-BFC1-408E-A445-0C87EB9F89A2}">
                <ask:lineSketchStyleProps xmlns:ask="http://schemas.microsoft.com/office/drawing/2018/sketchyshapes" xmlns="" sd="2410974286">
                  <a:prstGeom prst="rect">
                    <a:avLst/>
                  </a:prstGeom>
                  <ask:type>
                    <ask:lineSketchCurved/>
                  </ask:type>
                </ask:lineSketchStyleProps>
              </a:ext>
            </a:extLst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wrap="square">
            <a:spAutoFit/>
          </a:bodyPr>
          <a:lstStyle/>
          <a:p>
            <a:pPr algn="ctr"/>
            <a:r>
              <a:rPr lang="en-US" sz="3600">
                <a:solidFill>
                  <a:srgbClr val="00051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Số tự nhiên thời nguyên thủy</a:t>
            </a:r>
            <a:endParaRPr lang="en-US" sz="3600">
              <a:solidFill>
                <a:srgbClr val="000510"/>
              </a:solidFill>
            </a:endParaRPr>
          </a:p>
          <a:p>
            <a:pPr lvl="0" algn="ctr"/>
            <a:endParaRPr lang="vi-VN" sz="3200" b="1" kern="0" dirty="0">
              <a:solidFill>
                <a:schemeClr val="accent2"/>
              </a:solidFill>
              <a:latin typeface="Cambria" pitchFamily="18" charset="0"/>
              <a:ea typeface="Cambria" pitchFamily="18" charset="0"/>
            </a:endParaRPr>
          </a:p>
        </p:txBody>
      </p:sp>
      <p:sp>
        <p:nvSpPr>
          <p:cNvPr id="7" name="Google Shape;1099;p28">
            <a:extLst>
              <a:ext uri="{FF2B5EF4-FFF2-40B4-BE49-F238E27FC236}">
                <a16:creationId xmlns="" xmlns:a16="http://schemas.microsoft.com/office/drawing/2014/main" id="{CC8380B5-9642-4468-91A2-9273DF7D2A4E}"/>
              </a:ext>
            </a:extLst>
          </p:cNvPr>
          <p:cNvSpPr txBox="1">
            <a:spLocks/>
          </p:cNvSpPr>
          <p:nvPr/>
        </p:nvSpPr>
        <p:spPr>
          <a:xfrm>
            <a:off x="3804529" y="607095"/>
            <a:ext cx="7584086" cy="1209927"/>
          </a:xfrm>
          <a:custGeom>
            <a:avLst/>
            <a:gdLst/>
            <a:ahLst/>
            <a:cxnLst/>
            <a:rect l="l" t="t" r="r" b="b"/>
            <a:pathLst>
              <a:path w="32807" h="12375" extrusionOk="0">
                <a:moveTo>
                  <a:pt x="10520" y="1"/>
                </a:moveTo>
                <a:cubicBezTo>
                  <a:pt x="10450" y="1"/>
                  <a:pt x="10379" y="6"/>
                  <a:pt x="10307" y="18"/>
                </a:cubicBezTo>
                <a:lnTo>
                  <a:pt x="1345" y="1394"/>
                </a:lnTo>
                <a:cubicBezTo>
                  <a:pt x="1" y="1586"/>
                  <a:pt x="353" y="3730"/>
                  <a:pt x="1665" y="3730"/>
                </a:cubicBezTo>
                <a:lnTo>
                  <a:pt x="2721" y="3730"/>
                </a:lnTo>
                <a:cubicBezTo>
                  <a:pt x="1889" y="4338"/>
                  <a:pt x="1985" y="5779"/>
                  <a:pt x="3169" y="5907"/>
                </a:cubicBezTo>
                <a:cubicBezTo>
                  <a:pt x="3105" y="6451"/>
                  <a:pt x="3393" y="6963"/>
                  <a:pt x="3905" y="7187"/>
                </a:cubicBezTo>
                <a:cubicBezTo>
                  <a:pt x="3681" y="7507"/>
                  <a:pt x="3585" y="7859"/>
                  <a:pt x="3681" y="8243"/>
                </a:cubicBezTo>
                <a:cubicBezTo>
                  <a:pt x="2817" y="8947"/>
                  <a:pt x="3297" y="10324"/>
                  <a:pt x="4386" y="10388"/>
                </a:cubicBezTo>
                <a:lnTo>
                  <a:pt x="5890" y="10452"/>
                </a:lnTo>
                <a:cubicBezTo>
                  <a:pt x="5390" y="11169"/>
                  <a:pt x="5652" y="12374"/>
                  <a:pt x="6704" y="12374"/>
                </a:cubicBezTo>
                <a:cubicBezTo>
                  <a:pt x="6731" y="12374"/>
                  <a:pt x="6758" y="12373"/>
                  <a:pt x="6786" y="12372"/>
                </a:cubicBezTo>
                <a:cubicBezTo>
                  <a:pt x="8898" y="12308"/>
                  <a:pt x="10979" y="12244"/>
                  <a:pt x="13091" y="12148"/>
                </a:cubicBezTo>
                <a:cubicBezTo>
                  <a:pt x="15117" y="12086"/>
                  <a:pt x="17142" y="12051"/>
                  <a:pt x="19168" y="12051"/>
                </a:cubicBezTo>
                <a:cubicBezTo>
                  <a:pt x="20279" y="12051"/>
                  <a:pt x="21390" y="12061"/>
                  <a:pt x="22501" y="12084"/>
                </a:cubicBezTo>
                <a:cubicBezTo>
                  <a:pt x="22527" y="12086"/>
                  <a:pt x="22554" y="12087"/>
                  <a:pt x="22580" y="12087"/>
                </a:cubicBezTo>
                <a:cubicBezTo>
                  <a:pt x="22965" y="12087"/>
                  <a:pt x="23313" y="11869"/>
                  <a:pt x="23493" y="11540"/>
                </a:cubicBezTo>
                <a:cubicBezTo>
                  <a:pt x="26086" y="11348"/>
                  <a:pt x="28678" y="11156"/>
                  <a:pt x="31271" y="10964"/>
                </a:cubicBezTo>
                <a:cubicBezTo>
                  <a:pt x="32765" y="10836"/>
                  <a:pt x="32806" y="8563"/>
                  <a:pt x="31271" y="8563"/>
                </a:cubicBezTo>
                <a:cubicBezTo>
                  <a:pt x="31260" y="8563"/>
                  <a:pt x="31249" y="8563"/>
                  <a:pt x="31239" y="8563"/>
                </a:cubicBezTo>
                <a:lnTo>
                  <a:pt x="27078" y="8563"/>
                </a:lnTo>
                <a:cubicBezTo>
                  <a:pt x="27334" y="8179"/>
                  <a:pt x="27366" y="7699"/>
                  <a:pt x="27174" y="7315"/>
                </a:cubicBezTo>
                <a:cubicBezTo>
                  <a:pt x="28486" y="7059"/>
                  <a:pt x="29734" y="6579"/>
                  <a:pt x="30855" y="5907"/>
                </a:cubicBezTo>
                <a:cubicBezTo>
                  <a:pt x="31623" y="5363"/>
                  <a:pt x="31559" y="4050"/>
                  <a:pt x="30759" y="3730"/>
                </a:cubicBezTo>
                <a:cubicBezTo>
                  <a:pt x="30919" y="2962"/>
                  <a:pt x="30406" y="2226"/>
                  <a:pt x="29638" y="2130"/>
                </a:cubicBezTo>
                <a:cubicBezTo>
                  <a:pt x="24354" y="1441"/>
                  <a:pt x="18991" y="1293"/>
                  <a:pt x="13645" y="1293"/>
                </a:cubicBezTo>
                <a:cubicBezTo>
                  <a:pt x="13033" y="1293"/>
                  <a:pt x="12422" y="1295"/>
                  <a:pt x="11811" y="1298"/>
                </a:cubicBezTo>
                <a:cubicBezTo>
                  <a:pt x="11811" y="570"/>
                  <a:pt x="11228" y="1"/>
                  <a:pt x="10520" y="1"/>
                </a:cubicBezTo>
                <a:close/>
              </a:path>
            </a:pathLst>
          </a:cu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>
                <a:lumMod val="40000"/>
                <a:lumOff val="60000"/>
              </a:schemeClr>
            </a:solidFill>
          </a:ln>
        </p:spPr>
        <p:txBody>
          <a:bodyPr spcFirstLastPara="1" wrap="square" lIns="121900" tIns="121900" rIns="121900" bIns="1219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Fira Sans Extra Condensed Medium"/>
              <a:buNone/>
              <a:defRPr sz="2600" b="0" i="0" u="none" strike="noStrike" cap="none">
                <a:solidFill>
                  <a:schemeClr val="dk1"/>
                </a:solidFill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Fira Sans Extra Condensed Medium"/>
              <a:buNone/>
              <a:defRPr sz="2600" b="0" i="0" u="none" strike="noStrike" cap="none">
                <a:solidFill>
                  <a:srgbClr val="000000"/>
                </a:solidFill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Fira Sans Extra Condensed Medium"/>
              <a:buNone/>
              <a:defRPr sz="2600" b="0" i="0" u="none" strike="noStrike" cap="none">
                <a:solidFill>
                  <a:srgbClr val="000000"/>
                </a:solidFill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Fira Sans Extra Condensed Medium"/>
              <a:buNone/>
              <a:defRPr sz="2600" b="0" i="0" u="none" strike="noStrike" cap="none">
                <a:solidFill>
                  <a:srgbClr val="000000"/>
                </a:solidFill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Fira Sans Extra Condensed Medium"/>
              <a:buNone/>
              <a:defRPr sz="2600" b="0" i="0" u="none" strike="noStrike" cap="none">
                <a:solidFill>
                  <a:srgbClr val="000000"/>
                </a:solidFill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Fira Sans Extra Condensed Medium"/>
              <a:buNone/>
              <a:defRPr sz="2600" b="0" i="0" u="none" strike="noStrike" cap="none">
                <a:solidFill>
                  <a:srgbClr val="000000"/>
                </a:solidFill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Fira Sans Extra Condensed Medium"/>
              <a:buNone/>
              <a:defRPr sz="2600" b="0" i="0" u="none" strike="noStrike" cap="none">
                <a:solidFill>
                  <a:srgbClr val="000000"/>
                </a:solidFill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Fira Sans Extra Condensed Medium"/>
              <a:buNone/>
              <a:defRPr sz="2600" b="0" i="0" u="none" strike="noStrike" cap="none">
                <a:solidFill>
                  <a:srgbClr val="000000"/>
                </a:solidFill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Fira Sans Extra Condensed Medium"/>
              <a:buNone/>
              <a:defRPr sz="2600" b="0" i="0" u="none" strike="noStrike" cap="none">
                <a:solidFill>
                  <a:srgbClr val="000000"/>
                </a:solidFill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9pPr>
          </a:lstStyle>
          <a:p>
            <a:pPr lvl="0"/>
            <a:r>
              <a:rPr lang="en-US" sz="3467" kern="0">
                <a:solidFill>
                  <a:srgbClr val="000000"/>
                </a:solidFill>
                <a:latin typeface="Times New Roman" panose="02020603050405020304" pitchFamily="18" charset="0"/>
                <a:ea typeface="Cambria" pitchFamily="18" charset="0"/>
                <a:cs typeface="Times New Roman" panose="02020603050405020304" pitchFamily="18" charset="0"/>
              </a:rPr>
              <a:t>Ch</a:t>
            </a:r>
            <a:r>
              <a:rPr lang="en-US" sz="3467">
                <a:solidFill>
                  <a:srgbClr val="000000"/>
                </a:solidFill>
                <a:latin typeface="Times New Roman" panose="02020603050405020304" pitchFamily="18" charset="0"/>
                <a:ea typeface="Cambria" pitchFamily="18" charset="0"/>
                <a:cs typeface="Times New Roman" panose="02020603050405020304" pitchFamily="18" charset="0"/>
              </a:rPr>
              <a:t>ữ số Babylon</a:t>
            </a:r>
            <a:endParaRPr lang="vi-VN" sz="3467" kern="0" dirty="0">
              <a:solidFill>
                <a:srgbClr val="000000"/>
              </a:solidFill>
              <a:latin typeface="Times New Roman" panose="02020603050405020304" pitchFamily="18" charset="0"/>
              <a:ea typeface="Cambria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="" xmlns:a16="http://schemas.microsoft.com/office/drawing/2014/main" id="{C890899E-5F3A-46AA-99B4-C93D3A3375E2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78104" y="2339769"/>
            <a:ext cx="7470942" cy="42132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49942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oogle Shape;1018;p41">
            <a:extLst>
              <a:ext uri="{FF2B5EF4-FFF2-40B4-BE49-F238E27FC236}">
                <a16:creationId xmlns="" xmlns:a16="http://schemas.microsoft.com/office/drawing/2014/main" id="{E14ECC88-9E87-4D0F-842C-DC633107BF4B}"/>
              </a:ext>
            </a:extLst>
          </p:cNvPr>
          <p:cNvGrpSpPr/>
          <p:nvPr/>
        </p:nvGrpSpPr>
        <p:grpSpPr>
          <a:xfrm rot="5400000">
            <a:off x="4944319" y="380304"/>
            <a:ext cx="2303363" cy="8275996"/>
            <a:chOff x="3226403" y="2109272"/>
            <a:chExt cx="691049" cy="2087545"/>
          </a:xfrm>
        </p:grpSpPr>
        <p:sp>
          <p:nvSpPr>
            <p:cNvPr id="5" name="Google Shape;1019;p41">
              <a:extLst>
                <a:ext uri="{FF2B5EF4-FFF2-40B4-BE49-F238E27FC236}">
                  <a16:creationId xmlns="" xmlns:a16="http://schemas.microsoft.com/office/drawing/2014/main" id="{4B27890C-C0BD-4FE2-9647-168B382DC372}"/>
                </a:ext>
              </a:extLst>
            </p:cNvPr>
            <p:cNvSpPr/>
            <p:nvPr/>
          </p:nvSpPr>
          <p:spPr>
            <a:xfrm>
              <a:off x="3226403" y="2109272"/>
              <a:ext cx="691049" cy="2087545"/>
            </a:xfrm>
            <a:custGeom>
              <a:avLst/>
              <a:gdLst/>
              <a:ahLst/>
              <a:cxnLst/>
              <a:rect l="l" t="t" r="r" b="b"/>
              <a:pathLst>
                <a:path w="44298" h="133817" extrusionOk="0">
                  <a:moveTo>
                    <a:pt x="36214" y="1313"/>
                  </a:moveTo>
                  <a:cubicBezTo>
                    <a:pt x="37058" y="1313"/>
                    <a:pt x="37890" y="1417"/>
                    <a:pt x="38684" y="1753"/>
                  </a:cubicBezTo>
                  <a:cubicBezTo>
                    <a:pt x="42017" y="3129"/>
                    <a:pt x="42343" y="7512"/>
                    <a:pt x="42452" y="10663"/>
                  </a:cubicBezTo>
                  <a:cubicBezTo>
                    <a:pt x="42452" y="10666"/>
                    <a:pt x="42452" y="10669"/>
                    <a:pt x="42452" y="10672"/>
                  </a:cubicBezTo>
                  <a:lnTo>
                    <a:pt x="42452" y="10672"/>
                  </a:lnTo>
                  <a:cubicBezTo>
                    <a:pt x="42452" y="10681"/>
                    <a:pt x="42452" y="10690"/>
                    <a:pt x="42452" y="10700"/>
                  </a:cubicBezTo>
                  <a:cubicBezTo>
                    <a:pt x="42850" y="26492"/>
                    <a:pt x="41800" y="42284"/>
                    <a:pt x="40966" y="58041"/>
                  </a:cubicBezTo>
                  <a:cubicBezTo>
                    <a:pt x="40496" y="66082"/>
                    <a:pt x="40170" y="74123"/>
                    <a:pt x="40097" y="82164"/>
                  </a:cubicBezTo>
                  <a:cubicBezTo>
                    <a:pt x="40025" y="90205"/>
                    <a:pt x="40459" y="98101"/>
                    <a:pt x="40604" y="106070"/>
                  </a:cubicBezTo>
                  <a:cubicBezTo>
                    <a:pt x="40713" y="110054"/>
                    <a:pt x="40604" y="114039"/>
                    <a:pt x="40278" y="118023"/>
                  </a:cubicBezTo>
                  <a:cubicBezTo>
                    <a:pt x="39952" y="122189"/>
                    <a:pt x="39807" y="127078"/>
                    <a:pt x="35968" y="129578"/>
                  </a:cubicBezTo>
                  <a:cubicBezTo>
                    <a:pt x="32145" y="132103"/>
                    <a:pt x="27336" y="132585"/>
                    <a:pt x="22573" y="132585"/>
                  </a:cubicBezTo>
                  <a:cubicBezTo>
                    <a:pt x="19754" y="132585"/>
                    <a:pt x="16952" y="132416"/>
                    <a:pt x="14380" y="132403"/>
                  </a:cubicBezTo>
                  <a:cubicBezTo>
                    <a:pt x="11048" y="132403"/>
                    <a:pt x="6882" y="131968"/>
                    <a:pt x="5614" y="128274"/>
                  </a:cubicBezTo>
                  <a:cubicBezTo>
                    <a:pt x="4745" y="125883"/>
                    <a:pt x="4999" y="122768"/>
                    <a:pt x="5035" y="120233"/>
                  </a:cubicBezTo>
                  <a:cubicBezTo>
                    <a:pt x="5144" y="114763"/>
                    <a:pt x="5578" y="109294"/>
                    <a:pt x="6122" y="103861"/>
                  </a:cubicBezTo>
                  <a:cubicBezTo>
                    <a:pt x="7317" y="91401"/>
                    <a:pt x="9273" y="78904"/>
                    <a:pt x="9526" y="66372"/>
                  </a:cubicBezTo>
                  <a:cubicBezTo>
                    <a:pt x="9526" y="66046"/>
                    <a:pt x="9309" y="65792"/>
                    <a:pt x="9019" y="65720"/>
                  </a:cubicBezTo>
                  <a:cubicBezTo>
                    <a:pt x="6995" y="65282"/>
                    <a:pt x="4970" y="64803"/>
                    <a:pt x="2946" y="64282"/>
                  </a:cubicBezTo>
                  <a:lnTo>
                    <a:pt x="2946" y="64282"/>
                  </a:lnTo>
                  <a:lnTo>
                    <a:pt x="8874" y="61916"/>
                  </a:lnTo>
                  <a:cubicBezTo>
                    <a:pt x="9164" y="61808"/>
                    <a:pt x="9381" y="61554"/>
                    <a:pt x="9381" y="61264"/>
                  </a:cubicBezTo>
                  <a:cubicBezTo>
                    <a:pt x="8476" y="49022"/>
                    <a:pt x="5832" y="36996"/>
                    <a:pt x="4999" y="24790"/>
                  </a:cubicBezTo>
                  <a:cubicBezTo>
                    <a:pt x="4600" y="19139"/>
                    <a:pt x="3731" y="11641"/>
                    <a:pt x="7136" y="6751"/>
                  </a:cubicBezTo>
                  <a:cubicBezTo>
                    <a:pt x="10351" y="2184"/>
                    <a:pt x="17181" y="1431"/>
                    <a:pt x="22828" y="1431"/>
                  </a:cubicBezTo>
                  <a:cubicBezTo>
                    <a:pt x="23988" y="1431"/>
                    <a:pt x="25097" y="1462"/>
                    <a:pt x="26116" y="1499"/>
                  </a:cubicBezTo>
                  <a:cubicBezTo>
                    <a:pt x="27654" y="1550"/>
                    <a:pt x="29192" y="1618"/>
                    <a:pt x="30730" y="1618"/>
                  </a:cubicBezTo>
                  <a:cubicBezTo>
                    <a:pt x="31401" y="1618"/>
                    <a:pt x="32073" y="1605"/>
                    <a:pt x="32744" y="1572"/>
                  </a:cubicBezTo>
                  <a:cubicBezTo>
                    <a:pt x="33876" y="1509"/>
                    <a:pt x="35055" y="1313"/>
                    <a:pt x="36214" y="1313"/>
                  </a:cubicBezTo>
                  <a:close/>
                  <a:moveTo>
                    <a:pt x="36034" y="1"/>
                  </a:moveTo>
                  <a:cubicBezTo>
                    <a:pt x="35859" y="1"/>
                    <a:pt x="35680" y="5"/>
                    <a:pt x="35497" y="14"/>
                  </a:cubicBezTo>
                  <a:cubicBezTo>
                    <a:pt x="33944" y="80"/>
                    <a:pt x="32395" y="98"/>
                    <a:pt x="30846" y="98"/>
                  </a:cubicBezTo>
                  <a:cubicBezTo>
                    <a:pt x="28887" y="98"/>
                    <a:pt x="26928" y="69"/>
                    <a:pt x="24958" y="69"/>
                  </a:cubicBezTo>
                  <a:cubicBezTo>
                    <a:pt x="24163" y="69"/>
                    <a:pt x="23366" y="73"/>
                    <a:pt x="22566" y="87"/>
                  </a:cubicBezTo>
                  <a:cubicBezTo>
                    <a:pt x="19161" y="159"/>
                    <a:pt x="15503" y="558"/>
                    <a:pt x="12279" y="1644"/>
                  </a:cubicBezTo>
                  <a:cubicBezTo>
                    <a:pt x="5977" y="3781"/>
                    <a:pt x="3767" y="9142"/>
                    <a:pt x="3441" y="15408"/>
                  </a:cubicBezTo>
                  <a:cubicBezTo>
                    <a:pt x="3079" y="22653"/>
                    <a:pt x="4021" y="30042"/>
                    <a:pt x="4962" y="37214"/>
                  </a:cubicBezTo>
                  <a:cubicBezTo>
                    <a:pt x="6029" y="45070"/>
                    <a:pt x="7374" y="52926"/>
                    <a:pt x="8006" y="60817"/>
                  </a:cubicBezTo>
                  <a:lnTo>
                    <a:pt x="8006" y="60817"/>
                  </a:lnTo>
                  <a:lnTo>
                    <a:pt x="616" y="63800"/>
                  </a:lnTo>
                  <a:cubicBezTo>
                    <a:pt x="0" y="63981"/>
                    <a:pt x="0" y="64887"/>
                    <a:pt x="616" y="65104"/>
                  </a:cubicBezTo>
                  <a:cubicBezTo>
                    <a:pt x="3135" y="65751"/>
                    <a:pt x="5654" y="66366"/>
                    <a:pt x="8174" y="66948"/>
                  </a:cubicBezTo>
                  <a:lnTo>
                    <a:pt x="8174" y="66948"/>
                  </a:lnTo>
                  <a:cubicBezTo>
                    <a:pt x="7878" y="78865"/>
                    <a:pt x="6067" y="90747"/>
                    <a:pt x="4890" y="102593"/>
                  </a:cubicBezTo>
                  <a:cubicBezTo>
                    <a:pt x="4310" y="108461"/>
                    <a:pt x="3767" y="114365"/>
                    <a:pt x="3658" y="120233"/>
                  </a:cubicBezTo>
                  <a:cubicBezTo>
                    <a:pt x="3622" y="125231"/>
                    <a:pt x="3332" y="131280"/>
                    <a:pt x="9055" y="133091"/>
                  </a:cubicBezTo>
                  <a:cubicBezTo>
                    <a:pt x="10849" y="133674"/>
                    <a:pt x="12754" y="133785"/>
                    <a:pt x="14650" y="133785"/>
                  </a:cubicBezTo>
                  <a:cubicBezTo>
                    <a:pt x="15816" y="133785"/>
                    <a:pt x="16979" y="133743"/>
                    <a:pt x="18111" y="133743"/>
                  </a:cubicBezTo>
                  <a:cubicBezTo>
                    <a:pt x="19626" y="133773"/>
                    <a:pt x="21153" y="133816"/>
                    <a:pt x="22683" y="133816"/>
                  </a:cubicBezTo>
                  <a:cubicBezTo>
                    <a:pt x="24810" y="133816"/>
                    <a:pt x="26942" y="133733"/>
                    <a:pt x="29050" y="133417"/>
                  </a:cubicBezTo>
                  <a:cubicBezTo>
                    <a:pt x="32237" y="132910"/>
                    <a:pt x="35787" y="131860"/>
                    <a:pt x="38214" y="129578"/>
                  </a:cubicBezTo>
                  <a:cubicBezTo>
                    <a:pt x="40604" y="127332"/>
                    <a:pt x="40930" y="124145"/>
                    <a:pt x="41329" y="121066"/>
                  </a:cubicBezTo>
                  <a:cubicBezTo>
                    <a:pt x="42415" y="112409"/>
                    <a:pt x="41872" y="103680"/>
                    <a:pt x="41582" y="94986"/>
                  </a:cubicBezTo>
                  <a:cubicBezTo>
                    <a:pt x="41292" y="86293"/>
                    <a:pt x="41437" y="77636"/>
                    <a:pt x="41800" y="68980"/>
                  </a:cubicBezTo>
                  <a:cubicBezTo>
                    <a:pt x="42596" y="49535"/>
                    <a:pt x="44298" y="30162"/>
                    <a:pt x="43828" y="10717"/>
                  </a:cubicBezTo>
                  <a:lnTo>
                    <a:pt x="43828" y="10717"/>
                  </a:lnTo>
                  <a:cubicBezTo>
                    <a:pt x="43829" y="10700"/>
                    <a:pt x="43829" y="10682"/>
                    <a:pt x="43828" y="10663"/>
                  </a:cubicBezTo>
                  <a:cubicBezTo>
                    <a:pt x="43652" y="5349"/>
                    <a:pt x="42040" y="1"/>
                    <a:pt x="3603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" name="Google Shape;1020;p41">
              <a:extLst>
                <a:ext uri="{FF2B5EF4-FFF2-40B4-BE49-F238E27FC236}">
                  <a16:creationId xmlns="" xmlns:a16="http://schemas.microsoft.com/office/drawing/2014/main" id="{81BA56BA-4741-4144-BD6A-D1FF1CC5C621}"/>
                </a:ext>
              </a:extLst>
            </p:cNvPr>
            <p:cNvSpPr/>
            <p:nvPr/>
          </p:nvSpPr>
          <p:spPr>
            <a:xfrm>
              <a:off x="3308255" y="2199284"/>
              <a:ext cx="114145" cy="201224"/>
            </a:xfrm>
            <a:custGeom>
              <a:avLst/>
              <a:gdLst/>
              <a:ahLst/>
              <a:cxnLst/>
              <a:rect l="l" t="t" r="r" b="b"/>
              <a:pathLst>
                <a:path w="7317" h="12899" extrusionOk="0">
                  <a:moveTo>
                    <a:pt x="6513" y="1"/>
                  </a:moveTo>
                  <a:cubicBezTo>
                    <a:pt x="6492" y="1"/>
                    <a:pt x="6470" y="2"/>
                    <a:pt x="6448" y="3"/>
                  </a:cubicBezTo>
                  <a:cubicBezTo>
                    <a:pt x="1" y="474"/>
                    <a:pt x="906" y="7538"/>
                    <a:pt x="725" y="12246"/>
                  </a:cubicBezTo>
                  <a:cubicBezTo>
                    <a:pt x="707" y="12681"/>
                    <a:pt x="1042" y="12898"/>
                    <a:pt x="1386" y="12898"/>
                  </a:cubicBezTo>
                  <a:cubicBezTo>
                    <a:pt x="1730" y="12898"/>
                    <a:pt x="2083" y="12681"/>
                    <a:pt x="2101" y="12246"/>
                  </a:cubicBezTo>
                  <a:cubicBezTo>
                    <a:pt x="2210" y="8515"/>
                    <a:pt x="1196" y="1742"/>
                    <a:pt x="6448" y="1380"/>
                  </a:cubicBezTo>
                  <a:cubicBezTo>
                    <a:pt x="7295" y="1309"/>
                    <a:pt x="7317" y="1"/>
                    <a:pt x="651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" name="Google Shape;1021;p41">
              <a:extLst>
                <a:ext uri="{FF2B5EF4-FFF2-40B4-BE49-F238E27FC236}">
                  <a16:creationId xmlns="" xmlns:a16="http://schemas.microsoft.com/office/drawing/2014/main" id="{A867E780-DBC3-4739-A357-644864766A03}"/>
                </a:ext>
              </a:extLst>
            </p:cNvPr>
            <p:cNvSpPr/>
            <p:nvPr/>
          </p:nvSpPr>
          <p:spPr>
            <a:xfrm>
              <a:off x="3326977" y="4035796"/>
              <a:ext cx="105050" cy="126703"/>
            </a:xfrm>
            <a:custGeom>
              <a:avLst/>
              <a:gdLst/>
              <a:ahLst/>
              <a:cxnLst/>
              <a:rect l="l" t="t" r="r" b="b"/>
              <a:pathLst>
                <a:path w="6734" h="8122" extrusionOk="0">
                  <a:moveTo>
                    <a:pt x="1213" y="1"/>
                  </a:moveTo>
                  <a:cubicBezTo>
                    <a:pt x="946" y="1"/>
                    <a:pt x="680" y="143"/>
                    <a:pt x="580" y="473"/>
                  </a:cubicBezTo>
                  <a:cubicBezTo>
                    <a:pt x="1" y="2357"/>
                    <a:pt x="254" y="4385"/>
                    <a:pt x="1304" y="6015"/>
                  </a:cubicBezTo>
                  <a:cubicBezTo>
                    <a:pt x="2319" y="7572"/>
                    <a:pt x="4166" y="7898"/>
                    <a:pt x="5868" y="8116"/>
                  </a:cubicBezTo>
                  <a:cubicBezTo>
                    <a:pt x="5902" y="8120"/>
                    <a:pt x="5935" y="8122"/>
                    <a:pt x="5966" y="8122"/>
                  </a:cubicBezTo>
                  <a:cubicBezTo>
                    <a:pt x="6734" y="8122"/>
                    <a:pt x="6669" y="6880"/>
                    <a:pt x="5868" y="6775"/>
                  </a:cubicBezTo>
                  <a:cubicBezTo>
                    <a:pt x="4492" y="6558"/>
                    <a:pt x="2971" y="6341"/>
                    <a:pt x="2246" y="4964"/>
                  </a:cubicBezTo>
                  <a:cubicBezTo>
                    <a:pt x="1558" y="3697"/>
                    <a:pt x="1449" y="2212"/>
                    <a:pt x="1884" y="835"/>
                  </a:cubicBezTo>
                  <a:cubicBezTo>
                    <a:pt x="2037" y="332"/>
                    <a:pt x="1622" y="1"/>
                    <a:pt x="121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8" name="TextBox 7">
            <a:extLst>
              <a:ext uri="{FF2B5EF4-FFF2-40B4-BE49-F238E27FC236}">
                <a16:creationId xmlns="" xmlns:a16="http://schemas.microsoft.com/office/drawing/2014/main" id="{15D00D56-3891-4D64-BB73-20262673B590}"/>
              </a:ext>
            </a:extLst>
          </p:cNvPr>
          <p:cNvSpPr txBox="1"/>
          <p:nvPr/>
        </p:nvSpPr>
        <p:spPr>
          <a:xfrm>
            <a:off x="2572937" y="4051994"/>
            <a:ext cx="730421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>
                <a:latin typeface="Times New Roman" panose="02020603050405020304" pitchFamily="18" charset="0"/>
                <a:cs typeface="Times New Roman" panose="02020603050405020304" pitchFamily="18" charset="0"/>
              </a:rPr>
              <a:t>Em có nhận xét gì về số tự nhiên thời nguyên thủy với số tự nhiên đang sử dụng?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="" xmlns:a16="http://schemas.microsoft.com/office/drawing/2014/main" id="{5A81EEF6-AB82-4AFE-A27B-02E978FC00B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92671" y="476937"/>
            <a:ext cx="4206658" cy="27146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49157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="" xmlns:a16="http://schemas.microsoft.com/office/drawing/2014/main" id="{54CCFB8B-F816-4370-86B1-52561A52511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6568" y="0"/>
            <a:ext cx="9818863" cy="6858000"/>
          </a:xfrm>
          <a:prstGeom prst="rect">
            <a:avLst/>
          </a:prstGeom>
        </p:spPr>
      </p:pic>
      <p:sp>
        <p:nvSpPr>
          <p:cNvPr id="850" name="Google Shape;850;p39"/>
          <p:cNvSpPr txBox="1">
            <a:spLocks noGrp="1"/>
          </p:cNvSpPr>
          <p:nvPr>
            <p:ph type="ctrTitle"/>
          </p:nvPr>
        </p:nvSpPr>
        <p:spPr>
          <a:xfrm>
            <a:off x="1965982" y="3688319"/>
            <a:ext cx="8904399" cy="230066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b" anchorCtr="0">
            <a:noAutofit/>
          </a:bodyPr>
          <a:lstStyle/>
          <a:p>
            <a:pPr>
              <a:spcBef>
                <a:spcPts val="0"/>
              </a:spcBef>
            </a:pPr>
            <a:r>
              <a:rPr lang="en-US" sz="5333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5333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5333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 </a:t>
            </a:r>
            <a:r>
              <a:rPr lang="en-US" sz="5333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2 - </a:t>
            </a:r>
            <a:r>
              <a:rPr lang="en-US" sz="5333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2</a:t>
            </a:r>
            <a:r>
              <a:rPr lang="en-US" sz="5333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5333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5333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 HỢP SỐ TỰ NHIÊN. GHI SỐ TỰ NHIÊN</a:t>
            </a:r>
            <a:endParaRPr sz="5333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Kalam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8" name="Google Shape;1088;p43"/>
          <p:cNvSpPr txBox="1">
            <a:spLocks noGrp="1"/>
          </p:cNvSpPr>
          <p:nvPr>
            <p:ph type="subTitle" idx="1"/>
          </p:nvPr>
        </p:nvSpPr>
        <p:spPr>
          <a:xfrm>
            <a:off x="2032837" y="2175668"/>
            <a:ext cx="3884800" cy="5180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b" anchorCtr="0">
            <a:noAutofit/>
          </a:bodyPr>
          <a:lstStyle/>
          <a:p>
            <a:pPr marL="0" indent="0"/>
            <a:r>
              <a:rPr lang="en-US" sz="3600">
                <a:latin typeface="Times New Roman" panose="02020603050405020304" pitchFamily="18" charset="0"/>
                <a:cs typeface="Times New Roman" panose="02020603050405020304" pitchFamily="18" charset="0"/>
              </a:rPr>
              <a:t>Tập hợp N và N*</a:t>
            </a:r>
            <a:endParaRPr sz="3600"/>
          </a:p>
        </p:txBody>
      </p:sp>
      <p:sp>
        <p:nvSpPr>
          <p:cNvPr id="1089" name="Google Shape;1089;p43"/>
          <p:cNvSpPr txBox="1">
            <a:spLocks noGrp="1"/>
          </p:cNvSpPr>
          <p:nvPr>
            <p:ph type="subTitle" idx="2"/>
          </p:nvPr>
        </p:nvSpPr>
        <p:spPr>
          <a:xfrm>
            <a:off x="3306323" y="3493765"/>
            <a:ext cx="6835014" cy="6376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b" anchorCtr="0">
            <a:noAutofit/>
          </a:bodyPr>
          <a:lstStyle/>
          <a:p>
            <a:pPr marL="0" indent="0"/>
            <a:r>
              <a:rPr lang="en-US" sz="3600" b="1">
                <a:latin typeface="Times New Roman" panose="02020603050405020304" pitchFamily="18" charset="0"/>
                <a:cs typeface="Times New Roman" panose="02020603050405020304" pitchFamily="18" charset="0"/>
              </a:rPr>
              <a:t>Thứ tự trong tập hợp số tự nhiên</a:t>
            </a:r>
            <a:endParaRPr sz="3600" b="1"/>
          </a:p>
        </p:txBody>
      </p:sp>
      <p:sp>
        <p:nvSpPr>
          <p:cNvPr id="1091" name="Google Shape;1091;p43"/>
          <p:cNvSpPr txBox="1">
            <a:spLocks noGrp="1"/>
          </p:cNvSpPr>
          <p:nvPr>
            <p:ph type="subTitle" idx="3"/>
          </p:nvPr>
        </p:nvSpPr>
        <p:spPr>
          <a:xfrm>
            <a:off x="4449900" y="4931462"/>
            <a:ext cx="3881600" cy="730651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b" anchorCtr="0">
            <a:noAutofit/>
          </a:bodyPr>
          <a:lstStyle/>
          <a:p>
            <a:pPr marL="0" indent="0"/>
            <a:r>
              <a:rPr lang="en-US" sz="3600">
                <a:latin typeface="Times New Roman" panose="02020603050405020304" pitchFamily="18" charset="0"/>
                <a:cs typeface="Times New Roman" panose="02020603050405020304" pitchFamily="18" charset="0"/>
              </a:rPr>
              <a:t>Ghi số tự nhiên</a:t>
            </a:r>
            <a:endParaRPr sz="3600"/>
          </a:p>
        </p:txBody>
      </p:sp>
      <p:grpSp>
        <p:nvGrpSpPr>
          <p:cNvPr id="1095" name="Google Shape;1095;p43"/>
          <p:cNvGrpSpPr/>
          <p:nvPr/>
        </p:nvGrpSpPr>
        <p:grpSpPr>
          <a:xfrm>
            <a:off x="3817914" y="4846783"/>
            <a:ext cx="750388" cy="874149"/>
            <a:chOff x="3109710" y="2095807"/>
            <a:chExt cx="543632" cy="654709"/>
          </a:xfrm>
        </p:grpSpPr>
        <p:sp>
          <p:nvSpPr>
            <p:cNvPr id="1096" name="Google Shape;1096;p43"/>
            <p:cNvSpPr/>
            <p:nvPr/>
          </p:nvSpPr>
          <p:spPr>
            <a:xfrm>
              <a:off x="3142731" y="2110703"/>
              <a:ext cx="495734" cy="625462"/>
            </a:xfrm>
            <a:custGeom>
              <a:avLst/>
              <a:gdLst/>
              <a:ahLst/>
              <a:cxnLst/>
              <a:rect l="l" t="t" r="r" b="b"/>
              <a:pathLst>
                <a:path w="28255" h="35649" extrusionOk="0">
                  <a:moveTo>
                    <a:pt x="15285" y="1"/>
                  </a:moveTo>
                  <a:cubicBezTo>
                    <a:pt x="12303" y="1"/>
                    <a:pt x="9447" y="1102"/>
                    <a:pt x="7230" y="3143"/>
                  </a:cubicBezTo>
                  <a:cubicBezTo>
                    <a:pt x="4574" y="5615"/>
                    <a:pt x="3836" y="9119"/>
                    <a:pt x="7414" y="11258"/>
                  </a:cubicBezTo>
                  <a:cubicBezTo>
                    <a:pt x="7488" y="11332"/>
                    <a:pt x="7562" y="11406"/>
                    <a:pt x="7562" y="11516"/>
                  </a:cubicBezTo>
                  <a:cubicBezTo>
                    <a:pt x="10712" y="11516"/>
                    <a:pt x="12194" y="7521"/>
                    <a:pt x="15279" y="7521"/>
                  </a:cubicBezTo>
                  <a:cubicBezTo>
                    <a:pt x="15373" y="7521"/>
                    <a:pt x="15469" y="7525"/>
                    <a:pt x="15566" y="7533"/>
                  </a:cubicBezTo>
                  <a:cubicBezTo>
                    <a:pt x="17115" y="7680"/>
                    <a:pt x="18369" y="8787"/>
                    <a:pt x="18148" y="10373"/>
                  </a:cubicBezTo>
                  <a:cubicBezTo>
                    <a:pt x="18116" y="10501"/>
                    <a:pt x="18000" y="10601"/>
                    <a:pt x="17874" y="10601"/>
                  </a:cubicBezTo>
                  <a:cubicBezTo>
                    <a:pt x="17854" y="10601"/>
                    <a:pt x="17835" y="10599"/>
                    <a:pt x="17816" y="10594"/>
                  </a:cubicBezTo>
                  <a:cubicBezTo>
                    <a:pt x="17668" y="12143"/>
                    <a:pt x="15750" y="13029"/>
                    <a:pt x="14312" y="13250"/>
                  </a:cubicBezTo>
                  <a:cubicBezTo>
                    <a:pt x="12652" y="13471"/>
                    <a:pt x="10660" y="13066"/>
                    <a:pt x="9295" y="14246"/>
                  </a:cubicBezTo>
                  <a:cubicBezTo>
                    <a:pt x="8078" y="15242"/>
                    <a:pt x="8004" y="16828"/>
                    <a:pt x="8594" y="18156"/>
                  </a:cubicBezTo>
                  <a:cubicBezTo>
                    <a:pt x="8631" y="18156"/>
                    <a:pt x="8668" y="18156"/>
                    <a:pt x="8705" y="18193"/>
                  </a:cubicBezTo>
                  <a:cubicBezTo>
                    <a:pt x="9496" y="19140"/>
                    <a:pt x="10502" y="19444"/>
                    <a:pt x="11616" y="19444"/>
                  </a:cubicBezTo>
                  <a:cubicBezTo>
                    <a:pt x="13619" y="19444"/>
                    <a:pt x="15970" y="18460"/>
                    <a:pt x="18043" y="18460"/>
                  </a:cubicBezTo>
                  <a:cubicBezTo>
                    <a:pt x="18634" y="18460"/>
                    <a:pt x="19202" y="18540"/>
                    <a:pt x="19734" y="18746"/>
                  </a:cubicBezTo>
                  <a:cubicBezTo>
                    <a:pt x="21910" y="19594"/>
                    <a:pt x="22758" y="21770"/>
                    <a:pt x="21578" y="23799"/>
                  </a:cubicBezTo>
                  <a:cubicBezTo>
                    <a:pt x="20204" y="26230"/>
                    <a:pt x="16945" y="27719"/>
                    <a:pt x="14181" y="27719"/>
                  </a:cubicBezTo>
                  <a:cubicBezTo>
                    <a:pt x="14051" y="27719"/>
                    <a:pt x="13922" y="27716"/>
                    <a:pt x="13795" y="27709"/>
                  </a:cubicBezTo>
                  <a:cubicBezTo>
                    <a:pt x="10512" y="27561"/>
                    <a:pt x="8373" y="24906"/>
                    <a:pt x="6086" y="22914"/>
                  </a:cubicBezTo>
                  <a:cubicBezTo>
                    <a:pt x="6012" y="22877"/>
                    <a:pt x="5975" y="22803"/>
                    <a:pt x="5975" y="22729"/>
                  </a:cubicBezTo>
                  <a:lnTo>
                    <a:pt x="5902" y="22729"/>
                  </a:lnTo>
                  <a:cubicBezTo>
                    <a:pt x="5902" y="22840"/>
                    <a:pt x="5828" y="22914"/>
                    <a:pt x="5717" y="22951"/>
                  </a:cubicBezTo>
                  <a:cubicBezTo>
                    <a:pt x="3652" y="23725"/>
                    <a:pt x="1697" y="26344"/>
                    <a:pt x="1033" y="28484"/>
                  </a:cubicBezTo>
                  <a:cubicBezTo>
                    <a:pt x="0" y="31693"/>
                    <a:pt x="2951" y="33647"/>
                    <a:pt x="5607" y="34643"/>
                  </a:cubicBezTo>
                  <a:cubicBezTo>
                    <a:pt x="7570" y="35315"/>
                    <a:pt x="9630" y="35649"/>
                    <a:pt x="11692" y="35649"/>
                  </a:cubicBezTo>
                  <a:cubicBezTo>
                    <a:pt x="14047" y="35649"/>
                    <a:pt x="16405" y="35213"/>
                    <a:pt x="18627" y="34348"/>
                  </a:cubicBezTo>
                  <a:cubicBezTo>
                    <a:pt x="23090" y="32652"/>
                    <a:pt x="26853" y="29074"/>
                    <a:pt x="27590" y="24168"/>
                  </a:cubicBezTo>
                  <a:cubicBezTo>
                    <a:pt x="28254" y="19705"/>
                    <a:pt x="25709" y="15279"/>
                    <a:pt x="21246" y="14098"/>
                  </a:cubicBezTo>
                  <a:cubicBezTo>
                    <a:pt x="20800" y="13961"/>
                    <a:pt x="20897" y="13312"/>
                    <a:pt x="21328" y="13312"/>
                  </a:cubicBezTo>
                  <a:cubicBezTo>
                    <a:pt x="21361" y="13312"/>
                    <a:pt x="21395" y="13316"/>
                    <a:pt x="21430" y="13324"/>
                  </a:cubicBezTo>
                  <a:cubicBezTo>
                    <a:pt x="23754" y="11479"/>
                    <a:pt x="25008" y="7828"/>
                    <a:pt x="24123" y="4951"/>
                  </a:cubicBezTo>
                  <a:cubicBezTo>
                    <a:pt x="23127" y="1631"/>
                    <a:pt x="18848" y="156"/>
                    <a:pt x="15713" y="8"/>
                  </a:cubicBezTo>
                  <a:cubicBezTo>
                    <a:pt x="15570" y="3"/>
                    <a:pt x="15427" y="1"/>
                    <a:pt x="15285" y="1"/>
                  </a:cubicBezTo>
                  <a:close/>
                </a:path>
              </a:pathLst>
            </a:custGeom>
            <a:solidFill>
              <a:schemeClr val="accent1"/>
            </a:solidFill>
            <a:ln w="28575" cap="flat" cmpd="sng">
              <a:solidFill>
                <a:srgbClr val="00051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097" name="Google Shape;1097;p43"/>
            <p:cNvSpPr/>
            <p:nvPr/>
          </p:nvSpPr>
          <p:spPr>
            <a:xfrm>
              <a:off x="3109710" y="2095807"/>
              <a:ext cx="543632" cy="654709"/>
            </a:xfrm>
            <a:custGeom>
              <a:avLst/>
              <a:gdLst/>
              <a:ahLst/>
              <a:cxnLst/>
              <a:rect l="l" t="t" r="r" b="b"/>
              <a:pathLst>
                <a:path w="30985" h="37316" extrusionOk="0">
                  <a:moveTo>
                    <a:pt x="17134" y="0"/>
                  </a:moveTo>
                  <a:cubicBezTo>
                    <a:pt x="13246" y="0"/>
                    <a:pt x="9571" y="1790"/>
                    <a:pt x="7194" y="4878"/>
                  </a:cubicBezTo>
                  <a:cubicBezTo>
                    <a:pt x="5165" y="7533"/>
                    <a:pt x="5792" y="10742"/>
                    <a:pt x="8558" y="12476"/>
                  </a:cubicBezTo>
                  <a:cubicBezTo>
                    <a:pt x="8558" y="12550"/>
                    <a:pt x="8632" y="12660"/>
                    <a:pt x="8706" y="12697"/>
                  </a:cubicBezTo>
                  <a:cubicBezTo>
                    <a:pt x="9104" y="12834"/>
                    <a:pt x="9491" y="12895"/>
                    <a:pt x="9868" y="12895"/>
                  </a:cubicBezTo>
                  <a:cubicBezTo>
                    <a:pt x="10817" y="12895"/>
                    <a:pt x="11708" y="12504"/>
                    <a:pt x="12579" y="11923"/>
                  </a:cubicBezTo>
                  <a:cubicBezTo>
                    <a:pt x="13169" y="11554"/>
                    <a:pt x="13648" y="11074"/>
                    <a:pt x="14202" y="10632"/>
                  </a:cubicBezTo>
                  <a:cubicBezTo>
                    <a:pt x="14893" y="10070"/>
                    <a:pt x="16533" y="9167"/>
                    <a:pt x="17789" y="9167"/>
                  </a:cubicBezTo>
                  <a:cubicBezTo>
                    <a:pt x="18677" y="9167"/>
                    <a:pt x="19372" y="9619"/>
                    <a:pt x="19403" y="10964"/>
                  </a:cubicBezTo>
                  <a:cubicBezTo>
                    <a:pt x="18148" y="14910"/>
                    <a:pt x="13021" y="12255"/>
                    <a:pt x="10513" y="14652"/>
                  </a:cubicBezTo>
                  <a:cubicBezTo>
                    <a:pt x="9001" y="16128"/>
                    <a:pt x="8964" y="18783"/>
                    <a:pt x="10550" y="20185"/>
                  </a:cubicBezTo>
                  <a:cubicBezTo>
                    <a:pt x="10612" y="20231"/>
                    <a:pt x="10680" y="20252"/>
                    <a:pt x="10744" y="20252"/>
                  </a:cubicBezTo>
                  <a:cubicBezTo>
                    <a:pt x="10833" y="20252"/>
                    <a:pt x="10913" y="20212"/>
                    <a:pt x="10956" y="20148"/>
                  </a:cubicBezTo>
                  <a:cubicBezTo>
                    <a:pt x="11604" y="20772"/>
                    <a:pt x="12408" y="20988"/>
                    <a:pt x="13296" y="20988"/>
                  </a:cubicBezTo>
                  <a:cubicBezTo>
                    <a:pt x="15329" y="20988"/>
                    <a:pt x="17802" y="19851"/>
                    <a:pt x="19861" y="19851"/>
                  </a:cubicBezTo>
                  <a:cubicBezTo>
                    <a:pt x="20894" y="19851"/>
                    <a:pt x="21822" y="20137"/>
                    <a:pt x="22538" y="20996"/>
                  </a:cubicBezTo>
                  <a:cubicBezTo>
                    <a:pt x="25515" y="24619"/>
                    <a:pt x="18899" y="27754"/>
                    <a:pt x="15887" y="27754"/>
                  </a:cubicBezTo>
                  <a:cubicBezTo>
                    <a:pt x="15802" y="27754"/>
                    <a:pt x="15719" y="27752"/>
                    <a:pt x="15640" y="27746"/>
                  </a:cubicBezTo>
                  <a:cubicBezTo>
                    <a:pt x="12579" y="27525"/>
                    <a:pt x="10735" y="24833"/>
                    <a:pt x="8411" y="23136"/>
                  </a:cubicBezTo>
                  <a:cubicBezTo>
                    <a:pt x="8344" y="23085"/>
                    <a:pt x="8275" y="23064"/>
                    <a:pt x="8209" y="23064"/>
                  </a:cubicBezTo>
                  <a:cubicBezTo>
                    <a:pt x="7986" y="23064"/>
                    <a:pt x="7801" y="23314"/>
                    <a:pt x="7857" y="23542"/>
                  </a:cubicBezTo>
                  <a:cubicBezTo>
                    <a:pt x="7857" y="23615"/>
                    <a:pt x="7894" y="23689"/>
                    <a:pt x="7968" y="23726"/>
                  </a:cubicBezTo>
                  <a:cubicBezTo>
                    <a:pt x="10292" y="25718"/>
                    <a:pt x="12394" y="28374"/>
                    <a:pt x="15677" y="28558"/>
                  </a:cubicBezTo>
                  <a:cubicBezTo>
                    <a:pt x="15802" y="28564"/>
                    <a:pt x="15928" y="28568"/>
                    <a:pt x="16055" y="28568"/>
                  </a:cubicBezTo>
                  <a:cubicBezTo>
                    <a:pt x="18821" y="28568"/>
                    <a:pt x="22085" y="27045"/>
                    <a:pt x="23460" y="24611"/>
                  </a:cubicBezTo>
                  <a:cubicBezTo>
                    <a:pt x="24603" y="22583"/>
                    <a:pt x="23792" y="20406"/>
                    <a:pt x="21616" y="19558"/>
                  </a:cubicBezTo>
                  <a:cubicBezTo>
                    <a:pt x="21085" y="19352"/>
                    <a:pt x="20517" y="19272"/>
                    <a:pt x="19926" y="19272"/>
                  </a:cubicBezTo>
                  <a:cubicBezTo>
                    <a:pt x="17843" y="19272"/>
                    <a:pt x="15478" y="20269"/>
                    <a:pt x="13468" y="20269"/>
                  </a:cubicBezTo>
                  <a:cubicBezTo>
                    <a:pt x="12366" y="20269"/>
                    <a:pt x="11371" y="19969"/>
                    <a:pt x="10587" y="19042"/>
                  </a:cubicBezTo>
                  <a:cubicBezTo>
                    <a:pt x="10550" y="19005"/>
                    <a:pt x="10513" y="18968"/>
                    <a:pt x="10476" y="18968"/>
                  </a:cubicBezTo>
                  <a:cubicBezTo>
                    <a:pt x="9886" y="17677"/>
                    <a:pt x="9960" y="16054"/>
                    <a:pt x="11177" y="15058"/>
                  </a:cubicBezTo>
                  <a:cubicBezTo>
                    <a:pt x="12579" y="13878"/>
                    <a:pt x="14534" y="14283"/>
                    <a:pt x="16194" y="14062"/>
                  </a:cubicBezTo>
                  <a:cubicBezTo>
                    <a:pt x="17632" y="13878"/>
                    <a:pt x="19550" y="12992"/>
                    <a:pt x="19698" y="11443"/>
                  </a:cubicBezTo>
                  <a:cubicBezTo>
                    <a:pt x="19717" y="11448"/>
                    <a:pt x="19736" y="11450"/>
                    <a:pt x="19756" y="11450"/>
                  </a:cubicBezTo>
                  <a:cubicBezTo>
                    <a:pt x="19882" y="11450"/>
                    <a:pt x="19998" y="11350"/>
                    <a:pt x="20030" y="11222"/>
                  </a:cubicBezTo>
                  <a:cubicBezTo>
                    <a:pt x="20288" y="9636"/>
                    <a:pt x="19034" y="8529"/>
                    <a:pt x="17485" y="8382"/>
                  </a:cubicBezTo>
                  <a:cubicBezTo>
                    <a:pt x="17386" y="8374"/>
                    <a:pt x="17288" y="8370"/>
                    <a:pt x="17193" y="8370"/>
                  </a:cubicBezTo>
                  <a:cubicBezTo>
                    <a:pt x="14075" y="8370"/>
                    <a:pt x="12593" y="12328"/>
                    <a:pt x="9444" y="12328"/>
                  </a:cubicBezTo>
                  <a:cubicBezTo>
                    <a:pt x="9444" y="12255"/>
                    <a:pt x="9370" y="12181"/>
                    <a:pt x="9296" y="12107"/>
                  </a:cubicBezTo>
                  <a:cubicBezTo>
                    <a:pt x="5681" y="9968"/>
                    <a:pt x="6456" y="6464"/>
                    <a:pt x="9112" y="3992"/>
                  </a:cubicBezTo>
                  <a:cubicBezTo>
                    <a:pt x="11329" y="1951"/>
                    <a:pt x="14185" y="850"/>
                    <a:pt x="17167" y="850"/>
                  </a:cubicBezTo>
                  <a:cubicBezTo>
                    <a:pt x="17309" y="850"/>
                    <a:pt x="17452" y="852"/>
                    <a:pt x="17595" y="857"/>
                  </a:cubicBezTo>
                  <a:cubicBezTo>
                    <a:pt x="20694" y="1005"/>
                    <a:pt x="25009" y="2480"/>
                    <a:pt x="26005" y="5800"/>
                  </a:cubicBezTo>
                  <a:cubicBezTo>
                    <a:pt x="26890" y="8677"/>
                    <a:pt x="25636" y="12328"/>
                    <a:pt x="23312" y="14173"/>
                  </a:cubicBezTo>
                  <a:cubicBezTo>
                    <a:pt x="23277" y="14165"/>
                    <a:pt x="23243" y="14161"/>
                    <a:pt x="23210" y="14161"/>
                  </a:cubicBezTo>
                  <a:cubicBezTo>
                    <a:pt x="22779" y="14161"/>
                    <a:pt x="22682" y="14810"/>
                    <a:pt x="23128" y="14947"/>
                  </a:cubicBezTo>
                  <a:cubicBezTo>
                    <a:pt x="27591" y="16091"/>
                    <a:pt x="30136" y="20554"/>
                    <a:pt x="29472" y="25017"/>
                  </a:cubicBezTo>
                  <a:cubicBezTo>
                    <a:pt x="28735" y="29923"/>
                    <a:pt x="24935" y="33501"/>
                    <a:pt x="20509" y="35197"/>
                  </a:cubicBezTo>
                  <a:cubicBezTo>
                    <a:pt x="18267" y="36062"/>
                    <a:pt x="15910" y="36498"/>
                    <a:pt x="13555" y="36498"/>
                  </a:cubicBezTo>
                  <a:cubicBezTo>
                    <a:pt x="11493" y="36498"/>
                    <a:pt x="9432" y="36164"/>
                    <a:pt x="7452" y="35492"/>
                  </a:cubicBezTo>
                  <a:cubicBezTo>
                    <a:pt x="4833" y="34496"/>
                    <a:pt x="1882" y="32542"/>
                    <a:pt x="2878" y="29333"/>
                  </a:cubicBezTo>
                  <a:cubicBezTo>
                    <a:pt x="3579" y="27193"/>
                    <a:pt x="5534" y="24574"/>
                    <a:pt x="7599" y="23800"/>
                  </a:cubicBezTo>
                  <a:cubicBezTo>
                    <a:pt x="7710" y="23763"/>
                    <a:pt x="7784" y="23689"/>
                    <a:pt x="7784" y="23578"/>
                  </a:cubicBezTo>
                  <a:cubicBezTo>
                    <a:pt x="7784" y="23418"/>
                    <a:pt x="7672" y="23313"/>
                    <a:pt x="7521" y="23313"/>
                  </a:cubicBezTo>
                  <a:cubicBezTo>
                    <a:pt x="7499" y="23313"/>
                    <a:pt x="7476" y="23315"/>
                    <a:pt x="7452" y="23320"/>
                  </a:cubicBezTo>
                  <a:cubicBezTo>
                    <a:pt x="3505" y="24464"/>
                    <a:pt x="1" y="30439"/>
                    <a:pt x="3247" y="33833"/>
                  </a:cubicBezTo>
                  <a:cubicBezTo>
                    <a:pt x="5686" y="36364"/>
                    <a:pt x="9460" y="37316"/>
                    <a:pt x="13163" y="37316"/>
                  </a:cubicBezTo>
                  <a:cubicBezTo>
                    <a:pt x="15396" y="37316"/>
                    <a:pt x="17603" y="36970"/>
                    <a:pt x="19476" y="36414"/>
                  </a:cubicBezTo>
                  <a:cubicBezTo>
                    <a:pt x="24714" y="34828"/>
                    <a:pt x="29435" y="30845"/>
                    <a:pt x="30284" y="25201"/>
                  </a:cubicBezTo>
                  <a:cubicBezTo>
                    <a:pt x="30985" y="20517"/>
                    <a:pt x="28439" y="15869"/>
                    <a:pt x="23976" y="14357"/>
                  </a:cubicBezTo>
                  <a:cubicBezTo>
                    <a:pt x="26485" y="12476"/>
                    <a:pt x="27554" y="8898"/>
                    <a:pt x="26890" y="5874"/>
                  </a:cubicBezTo>
                  <a:cubicBezTo>
                    <a:pt x="26042" y="2001"/>
                    <a:pt x="21136" y="193"/>
                    <a:pt x="17595" y="9"/>
                  </a:cubicBezTo>
                  <a:cubicBezTo>
                    <a:pt x="17441" y="3"/>
                    <a:pt x="17288" y="0"/>
                    <a:pt x="17134" y="0"/>
                  </a:cubicBezTo>
                  <a:close/>
                </a:path>
              </a:pathLst>
            </a:custGeom>
            <a:solidFill>
              <a:srgbClr val="1C1C1B"/>
            </a:solidFill>
            <a:ln w="28575" cap="flat" cmpd="sng">
              <a:solidFill>
                <a:srgbClr val="00051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</p:grpSp>
      <p:grpSp>
        <p:nvGrpSpPr>
          <p:cNvPr id="1098" name="Google Shape;1098;p43"/>
          <p:cNvGrpSpPr/>
          <p:nvPr/>
        </p:nvGrpSpPr>
        <p:grpSpPr>
          <a:xfrm>
            <a:off x="2446078" y="3329204"/>
            <a:ext cx="761257" cy="802161"/>
            <a:chOff x="2570551" y="2117230"/>
            <a:chExt cx="466030" cy="633111"/>
          </a:xfrm>
          <a:solidFill>
            <a:schemeClr val="accent5">
              <a:lumMod val="60000"/>
              <a:lumOff val="40000"/>
            </a:schemeClr>
          </a:solidFill>
        </p:grpSpPr>
        <p:sp>
          <p:nvSpPr>
            <p:cNvPr id="1099" name="Google Shape;1099;p43"/>
            <p:cNvSpPr/>
            <p:nvPr/>
          </p:nvSpPr>
          <p:spPr>
            <a:xfrm>
              <a:off x="2617223" y="2131951"/>
              <a:ext cx="414185" cy="604618"/>
            </a:xfrm>
            <a:custGeom>
              <a:avLst/>
              <a:gdLst/>
              <a:ahLst/>
              <a:cxnLst/>
              <a:rect l="l" t="t" r="r" b="b"/>
              <a:pathLst>
                <a:path w="23607" h="34461" extrusionOk="0">
                  <a:moveTo>
                    <a:pt x="11943" y="0"/>
                  </a:moveTo>
                  <a:cubicBezTo>
                    <a:pt x="7187" y="0"/>
                    <a:pt x="2026" y="1966"/>
                    <a:pt x="517" y="6580"/>
                  </a:cubicBezTo>
                  <a:cubicBezTo>
                    <a:pt x="74" y="7871"/>
                    <a:pt x="0" y="9273"/>
                    <a:pt x="332" y="10600"/>
                  </a:cubicBezTo>
                  <a:cubicBezTo>
                    <a:pt x="517" y="11338"/>
                    <a:pt x="1033" y="12482"/>
                    <a:pt x="1660" y="12961"/>
                  </a:cubicBezTo>
                  <a:lnTo>
                    <a:pt x="4168" y="13883"/>
                  </a:lnTo>
                  <a:cubicBezTo>
                    <a:pt x="4832" y="13662"/>
                    <a:pt x="5386" y="13219"/>
                    <a:pt x="5791" y="12666"/>
                  </a:cubicBezTo>
                  <a:cubicBezTo>
                    <a:pt x="7451" y="10895"/>
                    <a:pt x="8447" y="9383"/>
                    <a:pt x="10697" y="8350"/>
                  </a:cubicBezTo>
                  <a:cubicBezTo>
                    <a:pt x="10728" y="8330"/>
                    <a:pt x="10759" y="8321"/>
                    <a:pt x="10788" y="8321"/>
                  </a:cubicBezTo>
                  <a:cubicBezTo>
                    <a:pt x="10864" y="8321"/>
                    <a:pt x="10929" y="8381"/>
                    <a:pt x="10955" y="8461"/>
                  </a:cubicBezTo>
                  <a:cubicBezTo>
                    <a:pt x="11715" y="8192"/>
                    <a:pt x="12510" y="8018"/>
                    <a:pt x="13291" y="8018"/>
                  </a:cubicBezTo>
                  <a:cubicBezTo>
                    <a:pt x="14330" y="8018"/>
                    <a:pt x="15346" y="8325"/>
                    <a:pt x="16230" y="9125"/>
                  </a:cubicBezTo>
                  <a:cubicBezTo>
                    <a:pt x="17742" y="10490"/>
                    <a:pt x="17705" y="12555"/>
                    <a:pt x="16709" y="14252"/>
                  </a:cubicBezTo>
                  <a:cubicBezTo>
                    <a:pt x="15271" y="16760"/>
                    <a:pt x="12394" y="18273"/>
                    <a:pt x="9996" y="19711"/>
                  </a:cubicBezTo>
                  <a:cubicBezTo>
                    <a:pt x="7008" y="21518"/>
                    <a:pt x="3799" y="23363"/>
                    <a:pt x="2029" y="26498"/>
                  </a:cubicBezTo>
                  <a:cubicBezTo>
                    <a:pt x="922" y="28453"/>
                    <a:pt x="111" y="31736"/>
                    <a:pt x="2398" y="33211"/>
                  </a:cubicBezTo>
                  <a:cubicBezTo>
                    <a:pt x="3836" y="34133"/>
                    <a:pt x="5717" y="34096"/>
                    <a:pt x="7340" y="34133"/>
                  </a:cubicBezTo>
                  <a:cubicBezTo>
                    <a:pt x="10005" y="34219"/>
                    <a:pt x="12713" y="34461"/>
                    <a:pt x="15397" y="34461"/>
                  </a:cubicBezTo>
                  <a:cubicBezTo>
                    <a:pt x="16169" y="34461"/>
                    <a:pt x="16939" y="34441"/>
                    <a:pt x="17705" y="34391"/>
                  </a:cubicBezTo>
                  <a:cubicBezTo>
                    <a:pt x="20287" y="34244"/>
                    <a:pt x="22095" y="33027"/>
                    <a:pt x="22500" y="30297"/>
                  </a:cubicBezTo>
                  <a:cubicBezTo>
                    <a:pt x="22722" y="28637"/>
                    <a:pt x="23201" y="25207"/>
                    <a:pt x="20877" y="24801"/>
                  </a:cubicBezTo>
                  <a:cubicBezTo>
                    <a:pt x="20683" y="24763"/>
                    <a:pt x="20477" y="24746"/>
                    <a:pt x="20262" y="24746"/>
                  </a:cubicBezTo>
                  <a:cubicBezTo>
                    <a:pt x="18609" y="24746"/>
                    <a:pt x="16453" y="25770"/>
                    <a:pt x="15049" y="26129"/>
                  </a:cubicBezTo>
                  <a:cubicBezTo>
                    <a:pt x="13168" y="26609"/>
                    <a:pt x="11250" y="27088"/>
                    <a:pt x="9332" y="27494"/>
                  </a:cubicBezTo>
                  <a:cubicBezTo>
                    <a:pt x="9299" y="27507"/>
                    <a:pt x="9267" y="27513"/>
                    <a:pt x="9237" y="27513"/>
                  </a:cubicBezTo>
                  <a:cubicBezTo>
                    <a:pt x="9101" y="27513"/>
                    <a:pt x="9007" y="27387"/>
                    <a:pt x="9037" y="27236"/>
                  </a:cubicBezTo>
                  <a:cubicBezTo>
                    <a:pt x="8668" y="27125"/>
                    <a:pt x="8595" y="26645"/>
                    <a:pt x="8890" y="26461"/>
                  </a:cubicBezTo>
                  <a:cubicBezTo>
                    <a:pt x="13980" y="23400"/>
                    <a:pt x="19254" y="19932"/>
                    <a:pt x="21504" y="14178"/>
                  </a:cubicBezTo>
                  <a:cubicBezTo>
                    <a:pt x="23607" y="8867"/>
                    <a:pt x="21763" y="1822"/>
                    <a:pt x="15640" y="420"/>
                  </a:cubicBezTo>
                  <a:cubicBezTo>
                    <a:pt x="14491" y="145"/>
                    <a:pt x="13232" y="0"/>
                    <a:pt x="11943" y="0"/>
                  </a:cubicBezTo>
                  <a:close/>
                </a:path>
              </a:pathLst>
            </a:custGeom>
            <a:grpFill/>
            <a:ln w="28575" cap="flat" cmpd="sng">
              <a:solidFill>
                <a:srgbClr val="00051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100" name="Google Shape;1100;p43"/>
            <p:cNvSpPr/>
            <p:nvPr/>
          </p:nvSpPr>
          <p:spPr>
            <a:xfrm>
              <a:off x="2570551" y="2117230"/>
              <a:ext cx="466030" cy="633111"/>
            </a:xfrm>
            <a:custGeom>
              <a:avLst/>
              <a:gdLst/>
              <a:ahLst/>
              <a:cxnLst/>
              <a:rect l="l" t="t" r="r" b="b"/>
              <a:pathLst>
                <a:path w="26562" h="36085" extrusionOk="0">
                  <a:moveTo>
                    <a:pt x="14673" y="822"/>
                  </a:moveTo>
                  <a:cubicBezTo>
                    <a:pt x="15938" y="822"/>
                    <a:pt x="17172" y="960"/>
                    <a:pt x="18300" y="1222"/>
                  </a:cubicBezTo>
                  <a:cubicBezTo>
                    <a:pt x="24423" y="2661"/>
                    <a:pt x="26267" y="9706"/>
                    <a:pt x="24201" y="15017"/>
                  </a:cubicBezTo>
                  <a:cubicBezTo>
                    <a:pt x="21914" y="20771"/>
                    <a:pt x="16640" y="24239"/>
                    <a:pt x="11550" y="27300"/>
                  </a:cubicBezTo>
                  <a:cubicBezTo>
                    <a:pt x="11255" y="27484"/>
                    <a:pt x="11328" y="27964"/>
                    <a:pt x="11660" y="28075"/>
                  </a:cubicBezTo>
                  <a:cubicBezTo>
                    <a:pt x="11627" y="28207"/>
                    <a:pt x="11771" y="28339"/>
                    <a:pt x="11934" y="28339"/>
                  </a:cubicBezTo>
                  <a:cubicBezTo>
                    <a:pt x="11953" y="28339"/>
                    <a:pt x="11973" y="28337"/>
                    <a:pt x="11992" y="28333"/>
                  </a:cubicBezTo>
                  <a:cubicBezTo>
                    <a:pt x="13910" y="27927"/>
                    <a:pt x="15791" y="27448"/>
                    <a:pt x="17709" y="26968"/>
                  </a:cubicBezTo>
                  <a:cubicBezTo>
                    <a:pt x="19113" y="26609"/>
                    <a:pt x="21269" y="25585"/>
                    <a:pt x="22922" y="25585"/>
                  </a:cubicBezTo>
                  <a:cubicBezTo>
                    <a:pt x="23137" y="25585"/>
                    <a:pt x="23343" y="25602"/>
                    <a:pt x="23537" y="25640"/>
                  </a:cubicBezTo>
                  <a:cubicBezTo>
                    <a:pt x="25824" y="26046"/>
                    <a:pt x="25418" y="29476"/>
                    <a:pt x="25160" y="31136"/>
                  </a:cubicBezTo>
                  <a:cubicBezTo>
                    <a:pt x="24755" y="33866"/>
                    <a:pt x="22947" y="35120"/>
                    <a:pt x="20328" y="35267"/>
                  </a:cubicBezTo>
                  <a:cubicBezTo>
                    <a:pt x="19608" y="35306"/>
                    <a:pt x="18884" y="35322"/>
                    <a:pt x="18158" y="35322"/>
                  </a:cubicBezTo>
                  <a:cubicBezTo>
                    <a:pt x="15429" y="35322"/>
                    <a:pt x="12673" y="35096"/>
                    <a:pt x="9964" y="35009"/>
                  </a:cubicBezTo>
                  <a:cubicBezTo>
                    <a:pt x="8377" y="34935"/>
                    <a:pt x="6459" y="35009"/>
                    <a:pt x="5058" y="34087"/>
                  </a:cubicBezTo>
                  <a:cubicBezTo>
                    <a:pt x="2771" y="32612"/>
                    <a:pt x="3546" y="29329"/>
                    <a:pt x="4652" y="27374"/>
                  </a:cubicBezTo>
                  <a:cubicBezTo>
                    <a:pt x="6459" y="24239"/>
                    <a:pt x="9632" y="22394"/>
                    <a:pt x="12656" y="20587"/>
                  </a:cubicBezTo>
                  <a:cubicBezTo>
                    <a:pt x="15054" y="19148"/>
                    <a:pt x="17931" y="17599"/>
                    <a:pt x="19369" y="15091"/>
                  </a:cubicBezTo>
                  <a:cubicBezTo>
                    <a:pt x="20365" y="13394"/>
                    <a:pt x="20365" y="11366"/>
                    <a:pt x="18853" y="9964"/>
                  </a:cubicBezTo>
                  <a:cubicBezTo>
                    <a:pt x="17981" y="9177"/>
                    <a:pt x="16961" y="8868"/>
                    <a:pt x="15908" y="8868"/>
                  </a:cubicBezTo>
                  <a:cubicBezTo>
                    <a:pt x="15135" y="8868"/>
                    <a:pt x="14343" y="9035"/>
                    <a:pt x="13578" y="9300"/>
                  </a:cubicBezTo>
                  <a:cubicBezTo>
                    <a:pt x="13578" y="9220"/>
                    <a:pt x="13502" y="9160"/>
                    <a:pt x="13431" y="9160"/>
                  </a:cubicBezTo>
                  <a:cubicBezTo>
                    <a:pt x="13404" y="9160"/>
                    <a:pt x="13378" y="9169"/>
                    <a:pt x="13357" y="9189"/>
                  </a:cubicBezTo>
                  <a:cubicBezTo>
                    <a:pt x="11070" y="10222"/>
                    <a:pt x="10074" y="11734"/>
                    <a:pt x="8451" y="13505"/>
                  </a:cubicBezTo>
                  <a:cubicBezTo>
                    <a:pt x="8046" y="14058"/>
                    <a:pt x="7492" y="14501"/>
                    <a:pt x="6865" y="14722"/>
                  </a:cubicBezTo>
                  <a:lnTo>
                    <a:pt x="4320" y="13800"/>
                  </a:lnTo>
                  <a:cubicBezTo>
                    <a:pt x="3693" y="13321"/>
                    <a:pt x="3214" y="12177"/>
                    <a:pt x="2992" y="11439"/>
                  </a:cubicBezTo>
                  <a:cubicBezTo>
                    <a:pt x="2697" y="10112"/>
                    <a:pt x="2734" y="8710"/>
                    <a:pt x="3177" y="7456"/>
                  </a:cubicBezTo>
                  <a:cubicBezTo>
                    <a:pt x="4693" y="2790"/>
                    <a:pt x="9898" y="822"/>
                    <a:pt x="14673" y="822"/>
                  </a:cubicBezTo>
                  <a:close/>
                  <a:moveTo>
                    <a:pt x="14768" y="0"/>
                  </a:moveTo>
                  <a:cubicBezTo>
                    <a:pt x="7731" y="0"/>
                    <a:pt x="1" y="4495"/>
                    <a:pt x="2291" y="11882"/>
                  </a:cubicBezTo>
                  <a:cubicBezTo>
                    <a:pt x="2843" y="13605"/>
                    <a:pt x="4360" y="15489"/>
                    <a:pt x="6271" y="15489"/>
                  </a:cubicBezTo>
                  <a:cubicBezTo>
                    <a:pt x="6406" y="15489"/>
                    <a:pt x="6542" y="15479"/>
                    <a:pt x="6681" y="15460"/>
                  </a:cubicBezTo>
                  <a:cubicBezTo>
                    <a:pt x="7714" y="15349"/>
                    <a:pt x="8414" y="14685"/>
                    <a:pt x="9041" y="13948"/>
                  </a:cubicBezTo>
                  <a:cubicBezTo>
                    <a:pt x="10148" y="12583"/>
                    <a:pt x="11107" y="11329"/>
                    <a:pt x="12398" y="10259"/>
                  </a:cubicBezTo>
                  <a:cubicBezTo>
                    <a:pt x="12468" y="10329"/>
                    <a:pt x="12538" y="10355"/>
                    <a:pt x="12618" y="10355"/>
                  </a:cubicBezTo>
                  <a:cubicBezTo>
                    <a:pt x="12664" y="10355"/>
                    <a:pt x="12713" y="10346"/>
                    <a:pt x="12767" y="10333"/>
                  </a:cubicBezTo>
                  <a:cubicBezTo>
                    <a:pt x="13636" y="9939"/>
                    <a:pt x="14730" y="9641"/>
                    <a:pt x="15779" y="9641"/>
                  </a:cubicBezTo>
                  <a:cubicBezTo>
                    <a:pt x="17090" y="9641"/>
                    <a:pt x="18328" y="10107"/>
                    <a:pt x="18964" y="11439"/>
                  </a:cubicBezTo>
                  <a:cubicBezTo>
                    <a:pt x="20181" y="13948"/>
                    <a:pt x="17562" y="16234"/>
                    <a:pt x="15828" y="17562"/>
                  </a:cubicBezTo>
                  <a:cubicBezTo>
                    <a:pt x="13357" y="19444"/>
                    <a:pt x="10443" y="20734"/>
                    <a:pt x="7972" y="22616"/>
                  </a:cubicBezTo>
                  <a:cubicBezTo>
                    <a:pt x="5058" y="24829"/>
                    <a:pt x="521" y="30325"/>
                    <a:pt x="3767" y="34050"/>
                  </a:cubicBezTo>
                  <a:cubicBezTo>
                    <a:pt x="5021" y="35489"/>
                    <a:pt x="7123" y="35673"/>
                    <a:pt x="8931" y="35784"/>
                  </a:cubicBezTo>
                  <a:cubicBezTo>
                    <a:pt x="12177" y="35931"/>
                    <a:pt x="15496" y="36042"/>
                    <a:pt x="18779" y="36079"/>
                  </a:cubicBezTo>
                  <a:cubicBezTo>
                    <a:pt x="18963" y="36082"/>
                    <a:pt x="19150" y="36084"/>
                    <a:pt x="19337" y="36084"/>
                  </a:cubicBezTo>
                  <a:cubicBezTo>
                    <a:pt x="21252" y="36084"/>
                    <a:pt x="23297" y="35863"/>
                    <a:pt x="24607" y="34419"/>
                  </a:cubicBezTo>
                  <a:cubicBezTo>
                    <a:pt x="26046" y="32833"/>
                    <a:pt x="26156" y="30435"/>
                    <a:pt x="26119" y="28407"/>
                  </a:cubicBezTo>
                  <a:cubicBezTo>
                    <a:pt x="26049" y="26460"/>
                    <a:pt x="25299" y="24820"/>
                    <a:pt x="23186" y="24820"/>
                  </a:cubicBezTo>
                  <a:cubicBezTo>
                    <a:pt x="23097" y="24820"/>
                    <a:pt x="23005" y="24823"/>
                    <a:pt x="22910" y="24829"/>
                  </a:cubicBezTo>
                  <a:cubicBezTo>
                    <a:pt x="21398" y="24903"/>
                    <a:pt x="19812" y="25530"/>
                    <a:pt x="18300" y="25935"/>
                  </a:cubicBezTo>
                  <a:cubicBezTo>
                    <a:pt x="16418" y="26452"/>
                    <a:pt x="14574" y="26968"/>
                    <a:pt x="12730" y="27521"/>
                  </a:cubicBezTo>
                  <a:cubicBezTo>
                    <a:pt x="17377" y="24755"/>
                    <a:pt x="21988" y="21472"/>
                    <a:pt x="24386" y="16493"/>
                  </a:cubicBezTo>
                  <a:cubicBezTo>
                    <a:pt x="26562" y="11993"/>
                    <a:pt x="26451" y="6275"/>
                    <a:pt x="22652" y="2661"/>
                  </a:cubicBezTo>
                  <a:cubicBezTo>
                    <a:pt x="20735" y="844"/>
                    <a:pt x="17816" y="0"/>
                    <a:pt x="14768" y="0"/>
                  </a:cubicBezTo>
                  <a:close/>
                </a:path>
              </a:pathLst>
            </a:custGeom>
            <a:grpFill/>
            <a:ln w="28575" cap="flat" cmpd="sng">
              <a:solidFill>
                <a:srgbClr val="00051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</p:grpSp>
      <p:sp>
        <p:nvSpPr>
          <p:cNvPr id="1101" name="Google Shape;1101;p43"/>
          <p:cNvSpPr/>
          <p:nvPr/>
        </p:nvSpPr>
        <p:spPr>
          <a:xfrm>
            <a:off x="1460218" y="1884313"/>
            <a:ext cx="572619" cy="809355"/>
          </a:xfrm>
          <a:custGeom>
            <a:avLst/>
            <a:gdLst/>
            <a:ahLst/>
            <a:cxnLst/>
            <a:rect l="l" t="t" r="r" b="b"/>
            <a:pathLst>
              <a:path w="20509" h="36455" extrusionOk="0">
                <a:moveTo>
                  <a:pt x="14877" y="841"/>
                </a:moveTo>
                <a:cubicBezTo>
                  <a:pt x="14971" y="841"/>
                  <a:pt x="15065" y="843"/>
                  <a:pt x="15160" y="849"/>
                </a:cubicBezTo>
                <a:cubicBezTo>
                  <a:pt x="17853" y="2140"/>
                  <a:pt x="18111" y="5755"/>
                  <a:pt x="17816" y="8521"/>
                </a:cubicBezTo>
                <a:cubicBezTo>
                  <a:pt x="17521" y="11066"/>
                  <a:pt x="17115" y="13611"/>
                  <a:pt x="17004" y="16156"/>
                </a:cubicBezTo>
                <a:cubicBezTo>
                  <a:pt x="16857" y="18849"/>
                  <a:pt x="16930" y="21541"/>
                  <a:pt x="17152" y="24234"/>
                </a:cubicBezTo>
                <a:cubicBezTo>
                  <a:pt x="17262" y="25562"/>
                  <a:pt x="17410" y="26927"/>
                  <a:pt x="17594" y="28218"/>
                </a:cubicBezTo>
                <a:cubicBezTo>
                  <a:pt x="17779" y="29545"/>
                  <a:pt x="18295" y="30984"/>
                  <a:pt x="18295" y="32312"/>
                </a:cubicBezTo>
                <a:cubicBezTo>
                  <a:pt x="18295" y="33308"/>
                  <a:pt x="17484" y="34673"/>
                  <a:pt x="16635" y="35078"/>
                </a:cubicBezTo>
                <a:cubicBezTo>
                  <a:pt x="15898" y="35300"/>
                  <a:pt x="15160" y="35447"/>
                  <a:pt x="14385" y="35484"/>
                </a:cubicBezTo>
                <a:cubicBezTo>
                  <a:pt x="13941" y="35551"/>
                  <a:pt x="13486" y="35591"/>
                  <a:pt x="13033" y="35591"/>
                </a:cubicBezTo>
                <a:cubicBezTo>
                  <a:pt x="11981" y="35591"/>
                  <a:pt x="10935" y="35376"/>
                  <a:pt x="10033" y="34783"/>
                </a:cubicBezTo>
                <a:cubicBezTo>
                  <a:pt x="6971" y="32718"/>
                  <a:pt x="9738" y="28660"/>
                  <a:pt x="10476" y="25968"/>
                </a:cubicBezTo>
                <a:cubicBezTo>
                  <a:pt x="11803" y="21099"/>
                  <a:pt x="11398" y="15935"/>
                  <a:pt x="11029" y="10955"/>
                </a:cubicBezTo>
                <a:cubicBezTo>
                  <a:pt x="11005" y="10722"/>
                  <a:pt x="10805" y="10577"/>
                  <a:pt x="10604" y="10577"/>
                </a:cubicBezTo>
                <a:cubicBezTo>
                  <a:pt x="10488" y="10577"/>
                  <a:pt x="10372" y="10626"/>
                  <a:pt x="10291" y="10734"/>
                </a:cubicBezTo>
                <a:cubicBezTo>
                  <a:pt x="10227" y="10670"/>
                  <a:pt x="10138" y="10630"/>
                  <a:pt x="10052" y="10630"/>
                </a:cubicBezTo>
                <a:cubicBezTo>
                  <a:pt x="9991" y="10630"/>
                  <a:pt x="9932" y="10651"/>
                  <a:pt x="9885" y="10697"/>
                </a:cubicBezTo>
                <a:cubicBezTo>
                  <a:pt x="9074" y="11472"/>
                  <a:pt x="8262" y="12283"/>
                  <a:pt x="7451" y="13095"/>
                </a:cubicBezTo>
                <a:lnTo>
                  <a:pt x="6381" y="14164"/>
                </a:lnTo>
                <a:cubicBezTo>
                  <a:pt x="5722" y="14823"/>
                  <a:pt x="5711" y="14982"/>
                  <a:pt x="4874" y="14982"/>
                </a:cubicBezTo>
                <a:cubicBezTo>
                  <a:pt x="4774" y="14982"/>
                  <a:pt x="4663" y="14980"/>
                  <a:pt x="4537" y="14976"/>
                </a:cubicBezTo>
                <a:cubicBezTo>
                  <a:pt x="3246" y="14939"/>
                  <a:pt x="2951" y="14459"/>
                  <a:pt x="2287" y="13464"/>
                </a:cubicBezTo>
                <a:cubicBezTo>
                  <a:pt x="1955" y="12910"/>
                  <a:pt x="1660" y="12357"/>
                  <a:pt x="1439" y="11767"/>
                </a:cubicBezTo>
                <a:cubicBezTo>
                  <a:pt x="775" y="10144"/>
                  <a:pt x="1180" y="8410"/>
                  <a:pt x="2693" y="7451"/>
                </a:cubicBezTo>
                <a:lnTo>
                  <a:pt x="8373" y="3910"/>
                </a:lnTo>
                <a:cubicBezTo>
                  <a:pt x="10362" y="2632"/>
                  <a:pt x="12453" y="841"/>
                  <a:pt x="14877" y="841"/>
                </a:cubicBezTo>
                <a:close/>
                <a:moveTo>
                  <a:pt x="14053" y="0"/>
                </a:moveTo>
                <a:cubicBezTo>
                  <a:pt x="13906" y="0"/>
                  <a:pt x="13795" y="111"/>
                  <a:pt x="13795" y="222"/>
                </a:cubicBezTo>
                <a:cubicBezTo>
                  <a:pt x="11176" y="591"/>
                  <a:pt x="8705" y="2767"/>
                  <a:pt x="6639" y="4095"/>
                </a:cubicBezTo>
                <a:cubicBezTo>
                  <a:pt x="4869" y="5201"/>
                  <a:pt x="2914" y="6197"/>
                  <a:pt x="1291" y="7451"/>
                </a:cubicBezTo>
                <a:cubicBezTo>
                  <a:pt x="295" y="8226"/>
                  <a:pt x="0" y="8705"/>
                  <a:pt x="148" y="9996"/>
                </a:cubicBezTo>
                <a:cubicBezTo>
                  <a:pt x="332" y="11877"/>
                  <a:pt x="1992" y="15714"/>
                  <a:pt x="4057" y="16267"/>
                </a:cubicBezTo>
                <a:cubicBezTo>
                  <a:pt x="4223" y="16306"/>
                  <a:pt x="4375" y="16325"/>
                  <a:pt x="4517" y="16325"/>
                </a:cubicBezTo>
                <a:cubicBezTo>
                  <a:pt x="5168" y="16325"/>
                  <a:pt x="5608" y="15940"/>
                  <a:pt x="6123" y="15455"/>
                </a:cubicBezTo>
                <a:cubicBezTo>
                  <a:pt x="7562" y="14127"/>
                  <a:pt x="8889" y="12578"/>
                  <a:pt x="10217" y="11103"/>
                </a:cubicBezTo>
                <a:cubicBezTo>
                  <a:pt x="10512" y="15013"/>
                  <a:pt x="10807" y="18996"/>
                  <a:pt x="10254" y="22906"/>
                </a:cubicBezTo>
                <a:cubicBezTo>
                  <a:pt x="9959" y="24824"/>
                  <a:pt x="9443" y="26705"/>
                  <a:pt x="8742" y="28513"/>
                </a:cubicBezTo>
                <a:cubicBezTo>
                  <a:pt x="8299" y="29693"/>
                  <a:pt x="7746" y="30910"/>
                  <a:pt x="7746" y="32201"/>
                </a:cubicBezTo>
                <a:cubicBezTo>
                  <a:pt x="7820" y="34488"/>
                  <a:pt x="9627" y="36000"/>
                  <a:pt x="11767" y="36332"/>
                </a:cubicBezTo>
                <a:cubicBezTo>
                  <a:pt x="12237" y="36408"/>
                  <a:pt x="12836" y="36454"/>
                  <a:pt x="13488" y="36454"/>
                </a:cubicBezTo>
                <a:cubicBezTo>
                  <a:pt x="15396" y="36454"/>
                  <a:pt x="17757" y="36057"/>
                  <a:pt x="18664" y="34820"/>
                </a:cubicBezTo>
                <a:cubicBezTo>
                  <a:pt x="19291" y="33972"/>
                  <a:pt x="19217" y="32976"/>
                  <a:pt x="19107" y="31980"/>
                </a:cubicBezTo>
                <a:cubicBezTo>
                  <a:pt x="18848" y="30173"/>
                  <a:pt x="18443" y="28402"/>
                  <a:pt x="18221" y="26595"/>
                </a:cubicBezTo>
                <a:cubicBezTo>
                  <a:pt x="17742" y="22611"/>
                  <a:pt x="17631" y="18591"/>
                  <a:pt x="17926" y="14570"/>
                </a:cubicBezTo>
                <a:cubicBezTo>
                  <a:pt x="18221" y="10660"/>
                  <a:pt x="20508" y="2066"/>
                  <a:pt x="15381" y="332"/>
                </a:cubicBezTo>
                <a:cubicBezTo>
                  <a:pt x="15344" y="259"/>
                  <a:pt x="15271" y="185"/>
                  <a:pt x="15197" y="185"/>
                </a:cubicBezTo>
                <a:lnTo>
                  <a:pt x="14976" y="185"/>
                </a:lnTo>
                <a:cubicBezTo>
                  <a:pt x="14644" y="111"/>
                  <a:pt x="14348" y="37"/>
                  <a:pt x="14053" y="0"/>
                </a:cubicBezTo>
                <a:close/>
              </a:path>
            </a:pathLst>
          </a:custGeom>
          <a:solidFill>
            <a:schemeClr val="dk1"/>
          </a:solidFill>
          <a:ln w="28575" cap="flat" cmpd="sng">
            <a:solidFill>
              <a:srgbClr val="00051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endParaRPr sz="2400"/>
          </a:p>
        </p:txBody>
      </p:sp>
      <p:sp>
        <p:nvSpPr>
          <p:cNvPr id="12" name="Google Shape;1367;p48">
            <a:extLst>
              <a:ext uri="{FF2B5EF4-FFF2-40B4-BE49-F238E27FC236}">
                <a16:creationId xmlns="" xmlns:a16="http://schemas.microsoft.com/office/drawing/2014/main" id="{92A002AE-AEB8-46A0-B24D-7E79677E0F32}"/>
              </a:ext>
            </a:extLst>
          </p:cNvPr>
          <p:cNvSpPr txBox="1">
            <a:spLocks/>
          </p:cNvSpPr>
          <p:nvPr/>
        </p:nvSpPr>
        <p:spPr>
          <a:xfrm>
            <a:off x="2274999" y="471148"/>
            <a:ext cx="77175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spcBef>
                <a:spcPts val="0"/>
              </a:spcBef>
            </a:pPr>
            <a:r>
              <a:rPr lang="en-US" b="1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latin typeface="Times New Roman" panose="02020603050405020304" pitchFamily="18" charset="0"/>
                <a:cs typeface="Times New Roman" panose="02020603050405020304" pitchFamily="18" charset="0"/>
              </a:rPr>
              <a:t>NỘI DUNG </a:t>
            </a:r>
          </a:p>
        </p:txBody>
      </p:sp>
      <p:pic>
        <p:nvPicPr>
          <p:cNvPr id="13" name="Picture 12">
            <a:extLst>
              <a:ext uri="{FF2B5EF4-FFF2-40B4-BE49-F238E27FC236}">
                <a16:creationId xmlns="" xmlns:a16="http://schemas.microsoft.com/office/drawing/2014/main" id="{0646257D-CB79-4915-ACCF-8A5A5AD83739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clrChange>
              <a:clrFrom>
                <a:srgbClr val="F6F6F6"/>
              </a:clrFrom>
              <a:clrTo>
                <a:srgbClr val="F6F6F6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3336811" y="245048"/>
            <a:ext cx="1221712" cy="121520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1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1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0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0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0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0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0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0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88" grpId="0" build="p"/>
      <p:bldP spid="1089" grpId="0" build="p"/>
      <p:bldP spid="1091" grpId="0" build="p"/>
      <p:bldP spid="1101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Rectangle 4">
            <a:extLst>
              <a:ext uri="{FF2B5EF4-FFF2-40B4-BE49-F238E27FC236}">
                <a16:creationId xmlns="" xmlns:a16="http://schemas.microsoft.com/office/drawing/2014/main" id="{58A03660-3CAF-41D3-9118-C696543343BB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774788"/>
            <a:ext cx="64008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>
                <a:solidFill>
                  <a:srgbClr val="FF0000"/>
                </a:solidFill>
                <a:latin typeface="Times New Roman" panose="02020603050405020304" pitchFamily="18" charset="0"/>
              </a:rPr>
              <a:t>1. Tập hợp N và tập hợp N*</a:t>
            </a:r>
          </a:p>
        </p:txBody>
      </p:sp>
      <p:sp>
        <p:nvSpPr>
          <p:cNvPr id="114700" name="Rectangle 12">
            <a:extLst>
              <a:ext uri="{FF2B5EF4-FFF2-40B4-BE49-F238E27FC236}">
                <a16:creationId xmlns="" xmlns:a16="http://schemas.microsoft.com/office/drawing/2014/main" id="{E7105E03-D586-4D41-A537-6D4FF22D669E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2637" y="1567645"/>
            <a:ext cx="7354888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>
                <a:solidFill>
                  <a:srgbClr val="0000FF"/>
                </a:solidFill>
                <a:latin typeface="Times New Roman" panose="02020603050405020304" pitchFamily="18" charset="0"/>
              </a:rPr>
              <a:t>- Tập hợp các số tự nhiên được kí hiệu là </a:t>
            </a:r>
            <a:r>
              <a:rPr lang="en-US" altLang="en-US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</a:rPr>
              <a:t>N.</a:t>
            </a:r>
          </a:p>
        </p:txBody>
      </p:sp>
      <p:sp>
        <p:nvSpPr>
          <p:cNvPr id="114701" name="Rectangle 13">
            <a:extLst>
              <a:ext uri="{FF2B5EF4-FFF2-40B4-BE49-F238E27FC236}">
                <a16:creationId xmlns="" xmlns:a16="http://schemas.microsoft.com/office/drawing/2014/main" id="{07329224-84C8-4EFA-93E5-0D0B95A7303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30354" y="2357891"/>
            <a:ext cx="3785011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>
                <a:solidFill>
                  <a:srgbClr val="FF0000"/>
                </a:solidFill>
                <a:latin typeface="Times New Roman" panose="02020603050405020304" pitchFamily="18" charset="0"/>
              </a:rPr>
              <a:t>N={ 0; 1; 2; 3; 4;…}.</a:t>
            </a:r>
            <a:r>
              <a:rPr lang="en-US" altLang="en-US" sz="180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="" xmlns:a16="http://schemas.microsoft.com/office/drawing/2014/main" id="{76F17BE5-8A7A-4FE5-9BAF-9A0935C399AC}"/>
              </a:ext>
            </a:extLst>
          </p:cNvPr>
          <p:cNvSpPr/>
          <p:nvPr/>
        </p:nvSpPr>
        <p:spPr>
          <a:xfrm>
            <a:off x="0" y="-2218"/>
            <a:ext cx="12192000" cy="64633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algn="ctr">
              <a:spcBef>
                <a:spcPct val="0"/>
              </a:spcBef>
            </a:pPr>
            <a:r>
              <a:rPr lang="en-US" altLang="en-US" sz="36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§</a:t>
            </a:r>
            <a:r>
              <a:rPr lang="en-US" altLang="en-US" sz="3600">
                <a:solidFill>
                  <a:srgbClr val="FF0000"/>
                </a:solidFill>
                <a:latin typeface="Times New Roman" panose="02020603050405020304" pitchFamily="18" charset="0"/>
              </a:rPr>
              <a:t>2. TẬP HỢP CÁC SỐ TỰ NHIÊN</a:t>
            </a:r>
          </a:p>
        </p:txBody>
      </p:sp>
      <p:sp>
        <p:nvSpPr>
          <p:cNvPr id="14" name="Rectangle 40">
            <a:extLst>
              <a:ext uri="{FF2B5EF4-FFF2-40B4-BE49-F238E27FC236}">
                <a16:creationId xmlns="" xmlns:a16="http://schemas.microsoft.com/office/drawing/2014/main" id="{1A8C4247-5390-4BDA-B080-3BF0DF2585F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2637" y="3153474"/>
            <a:ext cx="8732837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>
                <a:solidFill>
                  <a:srgbClr val="0000FF"/>
                </a:solidFill>
                <a:latin typeface="Times New Roman" panose="02020603050405020304" pitchFamily="18" charset="0"/>
              </a:rPr>
              <a:t>- Tập hợp các số tự nhiên khác 0 được kí hiệu là N</a:t>
            </a:r>
            <a:r>
              <a:rPr lang="en-US" altLang="en-US">
                <a:solidFill>
                  <a:srgbClr val="FF0000"/>
                </a:solidFill>
                <a:latin typeface="Times New Roman" panose="02020603050405020304" pitchFamily="18" charset="0"/>
              </a:rPr>
              <a:t>*</a:t>
            </a:r>
          </a:p>
        </p:txBody>
      </p:sp>
      <p:sp>
        <p:nvSpPr>
          <p:cNvPr id="17" name="Rectangle 49">
            <a:extLst>
              <a:ext uri="{FF2B5EF4-FFF2-40B4-BE49-F238E27FC236}">
                <a16:creationId xmlns="" xmlns:a16="http://schemas.microsoft.com/office/drawing/2014/main" id="{284E231B-E91A-46CE-907E-FB11B3E7382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83957" y="3943720"/>
            <a:ext cx="5035826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None/>
            </a:pPr>
            <a:r>
              <a:rPr lang="en-US" altLang="en-US">
                <a:solidFill>
                  <a:srgbClr val="FF0000"/>
                </a:solidFill>
                <a:latin typeface="Times New Roman" panose="02020603050405020304" pitchFamily="18" charset="0"/>
              </a:rPr>
              <a:t>N*= { 1; 2; 3; 4; …}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2" name="Rectangle 67">
                <a:extLst>
                  <a:ext uri="{FF2B5EF4-FFF2-40B4-BE49-F238E27FC236}">
                    <a16:creationId xmlns="" xmlns:a16="http://schemas.microsoft.com/office/drawing/2014/main" id="{44B6CE6B-D837-4A2A-920C-95677CFF927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149507" y="4644076"/>
                <a:ext cx="4630370" cy="58477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None/>
                </a:pPr>
                <a:r>
                  <a:rPr lang="en-US" altLang="en-US" smtClean="0">
                    <a:solidFill>
                      <a:srgbClr val="0000FF"/>
                    </a:solidFill>
                    <a:latin typeface="Times New Roman" panose="02020603050405020304" pitchFamily="18" charset="0"/>
                  </a:rPr>
                  <a:t>hoặc </a:t>
                </a:r>
                <a:r>
                  <a:rPr lang="en-US" altLang="en-US">
                    <a:solidFill>
                      <a:srgbClr val="FF0000"/>
                    </a:solidFill>
                    <a:latin typeface="Times New Roman" panose="02020603050405020304" pitchFamily="18" charset="0"/>
                  </a:rPr>
                  <a:t>N*</a:t>
                </a:r>
                <a14:m>
                  <m:oMath xmlns:m="http://schemas.openxmlformats.org/officeDocument/2006/math">
                    <m:r>
                      <a:rPr lang="en-US" altLang="en-US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altLang="en-US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{ </m:t>
                    </m:r>
                    <m:r>
                      <a:rPr lang="en-US" altLang="en-US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altLang="en-US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∈</m:t>
                    </m:r>
                    <m:r>
                      <a:rPr lang="en-US" altLang="en-US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𝑁</m:t>
                    </m:r>
                    <m:r>
                      <a:rPr lang="en-US" altLang="en-US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|</m:t>
                    </m:r>
                    <m:r>
                      <a:rPr lang="en-US" altLang="en-US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altLang="en-US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altLang="en-US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≠</m:t>
                    </m:r>
                    <m:r>
                      <a:rPr lang="en-US" altLang="en-US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0}</m:t>
                    </m:r>
                  </m:oMath>
                </a14:m>
                <a:endParaRPr lang="en-US" altLang="en-US">
                  <a:solidFill>
                    <a:srgbClr val="FF0000"/>
                  </a:solidFill>
                  <a:latin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22" name="Rectangle 67">
                <a:extLst>
                  <a:ext uri="{FF2B5EF4-FFF2-40B4-BE49-F238E27FC236}">
                    <a16:creationId xmlns:a16="http://schemas.microsoft.com/office/drawing/2014/main" id="{44B6CE6B-D837-4A2A-920C-95677CFF9277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149507" y="4644076"/>
                <a:ext cx="4630370" cy="584775"/>
              </a:xfrm>
              <a:prstGeom prst="rect">
                <a:avLst/>
              </a:prstGeom>
              <a:blipFill>
                <a:blip r:embed="rId3"/>
                <a:stretch>
                  <a:fillRect l="-3426" t="-14583" b="-32292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4" name="Group 3">
            <a:extLst>
              <a:ext uri="{FF2B5EF4-FFF2-40B4-BE49-F238E27FC236}">
                <a16:creationId xmlns="" xmlns:a16="http://schemas.microsoft.com/office/drawing/2014/main" id="{350A22D6-2CDD-432C-BE0D-FD215602ADCE}"/>
              </a:ext>
            </a:extLst>
          </p:cNvPr>
          <p:cNvGrpSpPr/>
          <p:nvPr/>
        </p:nvGrpSpPr>
        <p:grpSpPr>
          <a:xfrm>
            <a:off x="6273424" y="3863587"/>
            <a:ext cx="5234608" cy="1431898"/>
            <a:chOff x="5592418" y="4060990"/>
            <a:chExt cx="5234608" cy="1431898"/>
          </a:xfrm>
        </p:grpSpPr>
        <p:grpSp>
          <p:nvGrpSpPr>
            <p:cNvPr id="13" name="Google Shape;1018;p41">
              <a:extLst>
                <a:ext uri="{FF2B5EF4-FFF2-40B4-BE49-F238E27FC236}">
                  <a16:creationId xmlns="" xmlns:a16="http://schemas.microsoft.com/office/drawing/2014/main" id="{B4810083-3835-48DC-A15F-8EEC5E669266}"/>
                </a:ext>
              </a:extLst>
            </p:cNvPr>
            <p:cNvGrpSpPr/>
            <p:nvPr/>
          </p:nvGrpSpPr>
          <p:grpSpPr>
            <a:xfrm rot="5400000">
              <a:off x="7493773" y="2159635"/>
              <a:ext cx="1431898" cy="5234608"/>
              <a:chOff x="3226403" y="2109272"/>
              <a:chExt cx="691049" cy="2087545"/>
            </a:xfrm>
          </p:grpSpPr>
          <p:sp>
            <p:nvSpPr>
              <p:cNvPr id="16" name="Google Shape;1019;p41">
                <a:extLst>
                  <a:ext uri="{FF2B5EF4-FFF2-40B4-BE49-F238E27FC236}">
                    <a16:creationId xmlns="" xmlns:a16="http://schemas.microsoft.com/office/drawing/2014/main" id="{5CCCF107-36E7-4D1A-B5E3-BD013C43FAAF}"/>
                  </a:ext>
                </a:extLst>
              </p:cNvPr>
              <p:cNvSpPr/>
              <p:nvPr/>
            </p:nvSpPr>
            <p:spPr>
              <a:xfrm>
                <a:off x="3226403" y="2109272"/>
                <a:ext cx="691049" cy="2087545"/>
              </a:xfrm>
              <a:custGeom>
                <a:avLst/>
                <a:gdLst/>
                <a:ahLst/>
                <a:cxnLst/>
                <a:rect l="l" t="t" r="r" b="b"/>
                <a:pathLst>
                  <a:path w="44298" h="133817" extrusionOk="0">
                    <a:moveTo>
                      <a:pt x="36214" y="1313"/>
                    </a:moveTo>
                    <a:cubicBezTo>
                      <a:pt x="37058" y="1313"/>
                      <a:pt x="37890" y="1417"/>
                      <a:pt x="38684" y="1753"/>
                    </a:cubicBezTo>
                    <a:cubicBezTo>
                      <a:pt x="42017" y="3129"/>
                      <a:pt x="42343" y="7512"/>
                      <a:pt x="42452" y="10663"/>
                    </a:cubicBezTo>
                    <a:cubicBezTo>
                      <a:pt x="42452" y="10666"/>
                      <a:pt x="42452" y="10669"/>
                      <a:pt x="42452" y="10672"/>
                    </a:cubicBezTo>
                    <a:lnTo>
                      <a:pt x="42452" y="10672"/>
                    </a:lnTo>
                    <a:cubicBezTo>
                      <a:pt x="42452" y="10681"/>
                      <a:pt x="42452" y="10690"/>
                      <a:pt x="42452" y="10700"/>
                    </a:cubicBezTo>
                    <a:cubicBezTo>
                      <a:pt x="42850" y="26492"/>
                      <a:pt x="41800" y="42284"/>
                      <a:pt x="40966" y="58041"/>
                    </a:cubicBezTo>
                    <a:cubicBezTo>
                      <a:pt x="40496" y="66082"/>
                      <a:pt x="40170" y="74123"/>
                      <a:pt x="40097" y="82164"/>
                    </a:cubicBezTo>
                    <a:cubicBezTo>
                      <a:pt x="40025" y="90205"/>
                      <a:pt x="40459" y="98101"/>
                      <a:pt x="40604" y="106070"/>
                    </a:cubicBezTo>
                    <a:cubicBezTo>
                      <a:pt x="40713" y="110054"/>
                      <a:pt x="40604" y="114039"/>
                      <a:pt x="40278" y="118023"/>
                    </a:cubicBezTo>
                    <a:cubicBezTo>
                      <a:pt x="39952" y="122189"/>
                      <a:pt x="39807" y="127078"/>
                      <a:pt x="35968" y="129578"/>
                    </a:cubicBezTo>
                    <a:cubicBezTo>
                      <a:pt x="32145" y="132103"/>
                      <a:pt x="27336" y="132585"/>
                      <a:pt x="22573" y="132585"/>
                    </a:cubicBezTo>
                    <a:cubicBezTo>
                      <a:pt x="19754" y="132585"/>
                      <a:pt x="16952" y="132416"/>
                      <a:pt x="14380" y="132403"/>
                    </a:cubicBezTo>
                    <a:cubicBezTo>
                      <a:pt x="11048" y="132403"/>
                      <a:pt x="6882" y="131968"/>
                      <a:pt x="5614" y="128274"/>
                    </a:cubicBezTo>
                    <a:cubicBezTo>
                      <a:pt x="4745" y="125883"/>
                      <a:pt x="4999" y="122768"/>
                      <a:pt x="5035" y="120233"/>
                    </a:cubicBezTo>
                    <a:cubicBezTo>
                      <a:pt x="5144" y="114763"/>
                      <a:pt x="5578" y="109294"/>
                      <a:pt x="6122" y="103861"/>
                    </a:cubicBezTo>
                    <a:cubicBezTo>
                      <a:pt x="7317" y="91401"/>
                      <a:pt x="9273" y="78904"/>
                      <a:pt x="9526" y="66372"/>
                    </a:cubicBezTo>
                    <a:cubicBezTo>
                      <a:pt x="9526" y="66046"/>
                      <a:pt x="9309" y="65792"/>
                      <a:pt x="9019" y="65720"/>
                    </a:cubicBezTo>
                    <a:cubicBezTo>
                      <a:pt x="6995" y="65282"/>
                      <a:pt x="4970" y="64803"/>
                      <a:pt x="2946" y="64282"/>
                    </a:cubicBezTo>
                    <a:lnTo>
                      <a:pt x="2946" y="64282"/>
                    </a:lnTo>
                    <a:lnTo>
                      <a:pt x="8874" y="61916"/>
                    </a:lnTo>
                    <a:cubicBezTo>
                      <a:pt x="9164" y="61808"/>
                      <a:pt x="9381" y="61554"/>
                      <a:pt x="9381" y="61264"/>
                    </a:cubicBezTo>
                    <a:cubicBezTo>
                      <a:pt x="8476" y="49022"/>
                      <a:pt x="5832" y="36996"/>
                      <a:pt x="4999" y="24790"/>
                    </a:cubicBezTo>
                    <a:cubicBezTo>
                      <a:pt x="4600" y="19139"/>
                      <a:pt x="3731" y="11641"/>
                      <a:pt x="7136" y="6751"/>
                    </a:cubicBezTo>
                    <a:cubicBezTo>
                      <a:pt x="10351" y="2184"/>
                      <a:pt x="17181" y="1431"/>
                      <a:pt x="22828" y="1431"/>
                    </a:cubicBezTo>
                    <a:cubicBezTo>
                      <a:pt x="23988" y="1431"/>
                      <a:pt x="25097" y="1462"/>
                      <a:pt x="26116" y="1499"/>
                    </a:cubicBezTo>
                    <a:cubicBezTo>
                      <a:pt x="27654" y="1550"/>
                      <a:pt x="29192" y="1618"/>
                      <a:pt x="30730" y="1618"/>
                    </a:cubicBezTo>
                    <a:cubicBezTo>
                      <a:pt x="31401" y="1618"/>
                      <a:pt x="32073" y="1605"/>
                      <a:pt x="32744" y="1572"/>
                    </a:cubicBezTo>
                    <a:cubicBezTo>
                      <a:pt x="33876" y="1509"/>
                      <a:pt x="35055" y="1313"/>
                      <a:pt x="36214" y="1313"/>
                    </a:cubicBezTo>
                    <a:close/>
                    <a:moveTo>
                      <a:pt x="36034" y="1"/>
                    </a:moveTo>
                    <a:cubicBezTo>
                      <a:pt x="35859" y="1"/>
                      <a:pt x="35680" y="5"/>
                      <a:pt x="35497" y="14"/>
                    </a:cubicBezTo>
                    <a:cubicBezTo>
                      <a:pt x="33944" y="80"/>
                      <a:pt x="32395" y="98"/>
                      <a:pt x="30846" y="98"/>
                    </a:cubicBezTo>
                    <a:cubicBezTo>
                      <a:pt x="28887" y="98"/>
                      <a:pt x="26928" y="69"/>
                      <a:pt x="24958" y="69"/>
                    </a:cubicBezTo>
                    <a:cubicBezTo>
                      <a:pt x="24163" y="69"/>
                      <a:pt x="23366" y="73"/>
                      <a:pt x="22566" y="87"/>
                    </a:cubicBezTo>
                    <a:cubicBezTo>
                      <a:pt x="19161" y="159"/>
                      <a:pt x="15503" y="558"/>
                      <a:pt x="12279" y="1644"/>
                    </a:cubicBezTo>
                    <a:cubicBezTo>
                      <a:pt x="5977" y="3781"/>
                      <a:pt x="3767" y="9142"/>
                      <a:pt x="3441" y="15408"/>
                    </a:cubicBezTo>
                    <a:cubicBezTo>
                      <a:pt x="3079" y="22653"/>
                      <a:pt x="4021" y="30042"/>
                      <a:pt x="4962" y="37214"/>
                    </a:cubicBezTo>
                    <a:cubicBezTo>
                      <a:pt x="6029" y="45070"/>
                      <a:pt x="7374" y="52926"/>
                      <a:pt x="8006" y="60817"/>
                    </a:cubicBezTo>
                    <a:lnTo>
                      <a:pt x="8006" y="60817"/>
                    </a:lnTo>
                    <a:lnTo>
                      <a:pt x="616" y="63800"/>
                    </a:lnTo>
                    <a:cubicBezTo>
                      <a:pt x="0" y="63981"/>
                      <a:pt x="0" y="64887"/>
                      <a:pt x="616" y="65104"/>
                    </a:cubicBezTo>
                    <a:cubicBezTo>
                      <a:pt x="3135" y="65751"/>
                      <a:pt x="5654" y="66366"/>
                      <a:pt x="8174" y="66948"/>
                    </a:cubicBezTo>
                    <a:lnTo>
                      <a:pt x="8174" y="66948"/>
                    </a:lnTo>
                    <a:cubicBezTo>
                      <a:pt x="7878" y="78865"/>
                      <a:pt x="6067" y="90747"/>
                      <a:pt x="4890" y="102593"/>
                    </a:cubicBezTo>
                    <a:cubicBezTo>
                      <a:pt x="4310" y="108461"/>
                      <a:pt x="3767" y="114365"/>
                      <a:pt x="3658" y="120233"/>
                    </a:cubicBezTo>
                    <a:cubicBezTo>
                      <a:pt x="3622" y="125231"/>
                      <a:pt x="3332" y="131280"/>
                      <a:pt x="9055" y="133091"/>
                    </a:cubicBezTo>
                    <a:cubicBezTo>
                      <a:pt x="10849" y="133674"/>
                      <a:pt x="12754" y="133785"/>
                      <a:pt x="14650" y="133785"/>
                    </a:cubicBezTo>
                    <a:cubicBezTo>
                      <a:pt x="15816" y="133785"/>
                      <a:pt x="16979" y="133743"/>
                      <a:pt x="18111" y="133743"/>
                    </a:cubicBezTo>
                    <a:cubicBezTo>
                      <a:pt x="19626" y="133773"/>
                      <a:pt x="21153" y="133816"/>
                      <a:pt x="22683" y="133816"/>
                    </a:cubicBezTo>
                    <a:cubicBezTo>
                      <a:pt x="24810" y="133816"/>
                      <a:pt x="26942" y="133733"/>
                      <a:pt x="29050" y="133417"/>
                    </a:cubicBezTo>
                    <a:cubicBezTo>
                      <a:pt x="32237" y="132910"/>
                      <a:pt x="35787" y="131860"/>
                      <a:pt x="38214" y="129578"/>
                    </a:cubicBezTo>
                    <a:cubicBezTo>
                      <a:pt x="40604" y="127332"/>
                      <a:pt x="40930" y="124145"/>
                      <a:pt x="41329" y="121066"/>
                    </a:cubicBezTo>
                    <a:cubicBezTo>
                      <a:pt x="42415" y="112409"/>
                      <a:pt x="41872" y="103680"/>
                      <a:pt x="41582" y="94986"/>
                    </a:cubicBezTo>
                    <a:cubicBezTo>
                      <a:pt x="41292" y="86293"/>
                      <a:pt x="41437" y="77636"/>
                      <a:pt x="41800" y="68980"/>
                    </a:cubicBezTo>
                    <a:cubicBezTo>
                      <a:pt x="42596" y="49535"/>
                      <a:pt x="44298" y="30162"/>
                      <a:pt x="43828" y="10717"/>
                    </a:cubicBezTo>
                    <a:lnTo>
                      <a:pt x="43828" y="10717"/>
                    </a:lnTo>
                    <a:cubicBezTo>
                      <a:pt x="43829" y="10700"/>
                      <a:pt x="43829" y="10682"/>
                      <a:pt x="43828" y="10663"/>
                    </a:cubicBezTo>
                    <a:cubicBezTo>
                      <a:pt x="43652" y="5349"/>
                      <a:pt x="42040" y="1"/>
                      <a:pt x="36034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18" name="Google Shape;1020;p41">
                <a:extLst>
                  <a:ext uri="{FF2B5EF4-FFF2-40B4-BE49-F238E27FC236}">
                    <a16:creationId xmlns="" xmlns:a16="http://schemas.microsoft.com/office/drawing/2014/main" id="{7F4CB528-90C6-461F-B2D5-05281DC0F421}"/>
                  </a:ext>
                </a:extLst>
              </p:cNvPr>
              <p:cNvSpPr/>
              <p:nvPr/>
            </p:nvSpPr>
            <p:spPr>
              <a:xfrm>
                <a:off x="3308255" y="2199284"/>
                <a:ext cx="114145" cy="201224"/>
              </a:xfrm>
              <a:custGeom>
                <a:avLst/>
                <a:gdLst/>
                <a:ahLst/>
                <a:cxnLst/>
                <a:rect l="l" t="t" r="r" b="b"/>
                <a:pathLst>
                  <a:path w="7317" h="12899" extrusionOk="0">
                    <a:moveTo>
                      <a:pt x="6513" y="1"/>
                    </a:moveTo>
                    <a:cubicBezTo>
                      <a:pt x="6492" y="1"/>
                      <a:pt x="6470" y="2"/>
                      <a:pt x="6448" y="3"/>
                    </a:cubicBezTo>
                    <a:cubicBezTo>
                      <a:pt x="1" y="474"/>
                      <a:pt x="906" y="7538"/>
                      <a:pt x="725" y="12246"/>
                    </a:cubicBezTo>
                    <a:cubicBezTo>
                      <a:pt x="707" y="12681"/>
                      <a:pt x="1042" y="12898"/>
                      <a:pt x="1386" y="12898"/>
                    </a:cubicBezTo>
                    <a:cubicBezTo>
                      <a:pt x="1730" y="12898"/>
                      <a:pt x="2083" y="12681"/>
                      <a:pt x="2101" y="12246"/>
                    </a:cubicBezTo>
                    <a:cubicBezTo>
                      <a:pt x="2210" y="8515"/>
                      <a:pt x="1196" y="1742"/>
                      <a:pt x="6448" y="1380"/>
                    </a:cubicBezTo>
                    <a:cubicBezTo>
                      <a:pt x="7295" y="1309"/>
                      <a:pt x="7317" y="1"/>
                      <a:pt x="6513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19" name="Google Shape;1021;p41">
                <a:extLst>
                  <a:ext uri="{FF2B5EF4-FFF2-40B4-BE49-F238E27FC236}">
                    <a16:creationId xmlns="" xmlns:a16="http://schemas.microsoft.com/office/drawing/2014/main" id="{F41A7609-31C4-41F4-A33E-E0FCCBA2BDD4}"/>
                  </a:ext>
                </a:extLst>
              </p:cNvPr>
              <p:cNvSpPr/>
              <p:nvPr/>
            </p:nvSpPr>
            <p:spPr>
              <a:xfrm>
                <a:off x="3326977" y="4035796"/>
                <a:ext cx="105050" cy="126703"/>
              </a:xfrm>
              <a:custGeom>
                <a:avLst/>
                <a:gdLst/>
                <a:ahLst/>
                <a:cxnLst/>
                <a:rect l="l" t="t" r="r" b="b"/>
                <a:pathLst>
                  <a:path w="6734" h="8122" extrusionOk="0">
                    <a:moveTo>
                      <a:pt x="1213" y="1"/>
                    </a:moveTo>
                    <a:cubicBezTo>
                      <a:pt x="946" y="1"/>
                      <a:pt x="680" y="143"/>
                      <a:pt x="580" y="473"/>
                    </a:cubicBezTo>
                    <a:cubicBezTo>
                      <a:pt x="1" y="2357"/>
                      <a:pt x="254" y="4385"/>
                      <a:pt x="1304" y="6015"/>
                    </a:cubicBezTo>
                    <a:cubicBezTo>
                      <a:pt x="2319" y="7572"/>
                      <a:pt x="4166" y="7898"/>
                      <a:pt x="5868" y="8116"/>
                    </a:cubicBezTo>
                    <a:cubicBezTo>
                      <a:pt x="5902" y="8120"/>
                      <a:pt x="5935" y="8122"/>
                      <a:pt x="5966" y="8122"/>
                    </a:cubicBezTo>
                    <a:cubicBezTo>
                      <a:pt x="6734" y="8122"/>
                      <a:pt x="6669" y="6880"/>
                      <a:pt x="5868" y="6775"/>
                    </a:cubicBezTo>
                    <a:cubicBezTo>
                      <a:pt x="4492" y="6558"/>
                      <a:pt x="2971" y="6341"/>
                      <a:pt x="2246" y="4964"/>
                    </a:cubicBezTo>
                    <a:cubicBezTo>
                      <a:pt x="1558" y="3697"/>
                      <a:pt x="1449" y="2212"/>
                      <a:pt x="1884" y="835"/>
                    </a:cubicBezTo>
                    <a:cubicBezTo>
                      <a:pt x="2037" y="332"/>
                      <a:pt x="1622" y="1"/>
                      <a:pt x="1213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</p:grpSp>
        <p:sp>
          <p:nvSpPr>
            <p:cNvPr id="3" name="Rectangle 2">
              <a:extLst>
                <a:ext uri="{FF2B5EF4-FFF2-40B4-BE49-F238E27FC236}">
                  <a16:creationId xmlns="" xmlns:a16="http://schemas.microsoft.com/office/drawing/2014/main" id="{3500B86D-111E-4C38-B0AB-07A9B4078422}"/>
                </a:ext>
              </a:extLst>
            </p:cNvPr>
            <p:cNvSpPr/>
            <p:nvPr/>
          </p:nvSpPr>
          <p:spPr>
            <a:xfrm>
              <a:off x="5958082" y="4503816"/>
              <a:ext cx="4390946" cy="58477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altLang="en-US" sz="3200">
                  <a:solidFill>
                    <a:srgbClr val="000510"/>
                  </a:solidFill>
                  <a:latin typeface="Times New Roman" panose="02020603050405020304" pitchFamily="18" charset="0"/>
                </a:rPr>
                <a:t>Em hãy viết tập hợp N* ?</a:t>
              </a:r>
            </a:p>
          </p:txBody>
        </p:sp>
      </p:grpSp>
      <p:pic>
        <p:nvPicPr>
          <p:cNvPr id="6" name="Picture 5">
            <a:extLst>
              <a:ext uri="{FF2B5EF4-FFF2-40B4-BE49-F238E27FC236}">
                <a16:creationId xmlns="" xmlns:a16="http://schemas.microsoft.com/office/drawing/2014/main" id="{18A2F11D-85FA-4E44-B388-AAD603BB7A88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3340" y="917086"/>
            <a:ext cx="1302951" cy="87428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6" dur="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" dur="4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" dur="4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" dur="4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0" dur="4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7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1147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7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1147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31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4700" grpId="0"/>
      <p:bldP spid="114701" grpId="0"/>
      <p:bldP spid="14" grpId="0"/>
      <p:bldP spid="17" grpId="0"/>
      <p:bldP spid="2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Rectangle 4">
            <a:extLst>
              <a:ext uri="{FF2B5EF4-FFF2-40B4-BE49-F238E27FC236}">
                <a16:creationId xmlns="" xmlns:a16="http://schemas.microsoft.com/office/drawing/2014/main" id="{58A03660-3CAF-41D3-9118-C696543343BB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774788"/>
            <a:ext cx="64008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>
                <a:solidFill>
                  <a:srgbClr val="FF0000"/>
                </a:solidFill>
                <a:latin typeface="Times New Roman" panose="02020603050405020304" pitchFamily="18" charset="0"/>
              </a:rPr>
              <a:t>1. Tập hợp N và tập hợp N*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="" xmlns:a16="http://schemas.microsoft.com/office/drawing/2014/main" id="{76F17BE5-8A7A-4FE5-9BAF-9A0935C399AC}"/>
              </a:ext>
            </a:extLst>
          </p:cNvPr>
          <p:cNvSpPr/>
          <p:nvPr/>
        </p:nvSpPr>
        <p:spPr>
          <a:xfrm>
            <a:off x="0" y="-2218"/>
            <a:ext cx="12192000" cy="64633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algn="ctr">
              <a:spcBef>
                <a:spcPct val="0"/>
              </a:spcBef>
            </a:pPr>
            <a:r>
              <a:rPr lang="en-US" altLang="en-US" sz="36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§</a:t>
            </a:r>
            <a:r>
              <a:rPr lang="en-US" altLang="en-US" sz="3600">
                <a:solidFill>
                  <a:srgbClr val="FF0000"/>
                </a:solidFill>
                <a:latin typeface="Times New Roman" panose="02020603050405020304" pitchFamily="18" charset="0"/>
              </a:rPr>
              <a:t>2. TẬP HỢP SỐ TỰ NHIÊN. GHI SỐ TỰ NHIÊN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="" xmlns:a16="http://schemas.microsoft.com/office/drawing/2014/main" id="{E994E07A-5E7F-4C73-A600-8D5CA5F40AD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452088"/>
            <a:ext cx="3445287" cy="838995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="" xmlns:a16="http://schemas.microsoft.com/office/drawing/2014/main" id="{761DB36F-EDB1-4E2D-A773-2760E79FAD6D}"/>
                  </a:ext>
                </a:extLst>
              </p:cNvPr>
              <p:cNvSpPr txBox="1"/>
              <p:nvPr/>
            </p:nvSpPr>
            <p:spPr>
              <a:xfrm>
                <a:off x="4436370" y="1354226"/>
                <a:ext cx="6608072" cy="197361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342900" indent="-342900">
                  <a:buAutoNum type="alphaLcParenR"/>
                </a:pPr>
                <a:r>
                  <a:rPr lang="en-US" sz="3200">
                    <a:solidFill>
                      <a:srgbClr val="00051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Tập hợp N và N* có gì khác nhau?</a:t>
                </a:r>
              </a:p>
              <a:p>
                <a:pPr marL="342900" indent="-342900">
                  <a:lnSpc>
                    <a:spcPct val="150000"/>
                  </a:lnSpc>
                  <a:buAutoNum type="alphaLcParenR"/>
                </a:pPr>
                <a:r>
                  <a:rPr lang="en-US" sz="3200">
                    <a:solidFill>
                      <a:srgbClr val="00051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Viết tập hợp sau bằng cách liệt kê các phần tử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solidFill>
                          <a:srgbClr val="000510"/>
                        </a:solidFill>
                        <a:latin typeface="Cambria Math" panose="02040503050406030204" pitchFamily="18" charset="0"/>
                      </a:rPr>
                      <m:t>𝐶</m:t>
                    </m:r>
                    <m:r>
                      <a:rPr lang="en-US" sz="3200" b="0" i="1" smtClean="0">
                        <a:solidFill>
                          <a:srgbClr val="000510"/>
                        </a:solidFill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begChr m:val="{"/>
                        <m:endChr m:val="}"/>
                        <m:ctrlPr>
                          <a:rPr lang="en-US" sz="3200" b="0" i="1" smtClean="0">
                            <a:solidFill>
                              <a:srgbClr val="00051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3200" b="0" i="1" smtClean="0">
                            <a:solidFill>
                              <a:srgbClr val="000510"/>
                            </a:solidFill>
                            <a:latin typeface="Cambria Math" panose="02040503050406030204" pitchFamily="18" charset="0"/>
                          </a:rPr>
                          <m:t>𝑎</m:t>
                        </m:r>
                        <m:r>
                          <a:rPr lang="en-US" sz="3200" b="0" i="1" smtClean="0">
                            <a:solidFill>
                              <a:srgbClr val="000510"/>
                            </a:solidFill>
                            <a:latin typeface="Cambria Math" panose="02040503050406030204" pitchFamily="18" charset="0"/>
                          </a:rPr>
                          <m:t>∈</m:t>
                        </m:r>
                        <m:sSup>
                          <m:sSupPr>
                            <m:ctrlPr>
                              <a:rPr lang="en-US" sz="3200" b="0" i="1" smtClean="0">
                                <a:solidFill>
                                  <a:srgbClr val="00051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3200" b="0" i="1" smtClean="0">
                                <a:solidFill>
                                  <a:srgbClr val="000510"/>
                                </a:solidFill>
                                <a:latin typeface="Cambria Math" panose="02040503050406030204" pitchFamily="18" charset="0"/>
                              </a:rPr>
                              <m:t>𝑁</m:t>
                            </m:r>
                          </m:e>
                          <m:sup>
                            <m:r>
                              <a:rPr lang="en-US" sz="3200" b="0" i="1" smtClean="0">
                                <a:solidFill>
                                  <a:srgbClr val="000510"/>
                                </a:solidFill>
                                <a:latin typeface="Cambria Math" panose="02040503050406030204" pitchFamily="18" charset="0"/>
                              </a:rPr>
                              <m:t>∗</m:t>
                            </m:r>
                          </m:sup>
                        </m:sSup>
                        <m:r>
                          <a:rPr lang="en-US" sz="3200" b="0" i="1" smtClean="0">
                            <a:solidFill>
                              <a:srgbClr val="000510"/>
                            </a:solidFill>
                            <a:latin typeface="Cambria Math" panose="02040503050406030204" pitchFamily="18" charset="0"/>
                          </a:rPr>
                          <m:t>|</m:t>
                        </m:r>
                        <m:r>
                          <a:rPr lang="en-US" sz="3200" b="0" i="1" smtClean="0">
                            <a:solidFill>
                              <a:srgbClr val="000510"/>
                            </a:solidFill>
                            <a:latin typeface="Cambria Math" panose="02040503050406030204" pitchFamily="18" charset="0"/>
                          </a:rPr>
                          <m:t>𝑎</m:t>
                        </m:r>
                        <m:r>
                          <a:rPr lang="en-US" sz="3200" b="0" i="1" smtClean="0">
                            <a:solidFill>
                              <a:srgbClr val="000510"/>
                            </a:solidFill>
                            <a:latin typeface="Cambria Math" panose="02040503050406030204" pitchFamily="18" charset="0"/>
                          </a:rPr>
                          <m:t>&lt;6</m:t>
                        </m:r>
                      </m:e>
                    </m:d>
                  </m:oMath>
                </a14:m>
                <a:endParaRPr lang="en-US" sz="3200">
                  <a:solidFill>
                    <a:srgbClr val="00051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761DB36F-EDB1-4E2D-A773-2760E79FAD6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36370" y="1354226"/>
                <a:ext cx="6608072" cy="1973617"/>
              </a:xfrm>
              <a:prstGeom prst="rect">
                <a:avLst/>
              </a:prstGeom>
              <a:blipFill>
                <a:blip r:embed="rId4"/>
                <a:stretch>
                  <a:fillRect l="-2122" t="-4321" b="-895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TextBox 10">
            <a:extLst>
              <a:ext uri="{FF2B5EF4-FFF2-40B4-BE49-F238E27FC236}">
                <a16:creationId xmlns="" xmlns:a16="http://schemas.microsoft.com/office/drawing/2014/main" id="{C22967C0-F98F-410A-8803-4CF8AE94B3F6}"/>
              </a:ext>
            </a:extLst>
          </p:cNvPr>
          <p:cNvSpPr txBox="1"/>
          <p:nvPr/>
        </p:nvSpPr>
        <p:spPr>
          <a:xfrm>
            <a:off x="859842" y="4651707"/>
            <a:ext cx="599168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lphaLcParenR"/>
            </a:pPr>
            <a:r>
              <a:rPr lang="en-US" sz="32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Tập hợp N có phần tử 0; </a:t>
            </a:r>
          </a:p>
          <a:p>
            <a:r>
              <a:rPr lang="en-US" sz="32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 hợp N* thì không có phần tử 0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Rectangle 5">
                <a:extLst>
                  <a:ext uri="{FF2B5EF4-FFF2-40B4-BE49-F238E27FC236}">
                    <a16:creationId xmlns="" xmlns:a16="http://schemas.microsoft.com/office/drawing/2014/main" id="{9219192C-42C5-41D1-8AC4-7B4DF89C7C93}"/>
                  </a:ext>
                </a:extLst>
              </p:cNvPr>
              <p:cNvSpPr/>
              <p:nvPr/>
            </p:nvSpPr>
            <p:spPr>
              <a:xfrm>
                <a:off x="7452690" y="4605541"/>
                <a:ext cx="3591752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320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b) </a:t>
                </a:r>
                <a14:m>
                  <m:oMath xmlns:m="http://schemas.openxmlformats.org/officeDocument/2006/math">
                    <m:r>
                      <a:rPr lang="en-US" sz="3200" i="1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𝐶</m:t>
                    </m:r>
                    <m:r>
                      <a:rPr lang="en-US" sz="3200" i="1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begChr m:val="{"/>
                        <m:endChr m:val="}"/>
                        <m:ctrlPr>
                          <a:rPr lang="en-US" sz="3200" i="1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3200" i="1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1;2;3;4;5</m:t>
                        </m:r>
                      </m:e>
                    </m:d>
                  </m:oMath>
                </a14:m>
                <a:endParaRPr lang="en-US" sz="320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9219192C-42C5-41D1-8AC4-7B4DF89C7C93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52690" y="4605541"/>
                <a:ext cx="3591752" cy="584775"/>
              </a:xfrm>
              <a:prstGeom prst="rect">
                <a:avLst/>
              </a:prstGeom>
              <a:blipFill>
                <a:blip r:embed="rId5"/>
                <a:stretch>
                  <a:fillRect l="-4414" t="-14737" b="-3368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Google Shape;1099;p28">
            <a:extLst>
              <a:ext uri="{FF2B5EF4-FFF2-40B4-BE49-F238E27FC236}">
                <a16:creationId xmlns="" xmlns:a16="http://schemas.microsoft.com/office/drawing/2014/main" id="{9B63E10D-2A7C-4D50-A8A4-AD3D4D291201}"/>
              </a:ext>
            </a:extLst>
          </p:cNvPr>
          <p:cNvSpPr/>
          <p:nvPr/>
        </p:nvSpPr>
        <p:spPr>
          <a:xfrm>
            <a:off x="5441462" y="3568749"/>
            <a:ext cx="1410060" cy="759945"/>
          </a:xfrm>
          <a:custGeom>
            <a:avLst/>
            <a:gdLst/>
            <a:ahLst/>
            <a:cxnLst/>
            <a:rect l="l" t="t" r="r" b="b"/>
            <a:pathLst>
              <a:path w="32807" h="12375" extrusionOk="0">
                <a:moveTo>
                  <a:pt x="10520" y="1"/>
                </a:moveTo>
                <a:cubicBezTo>
                  <a:pt x="10450" y="1"/>
                  <a:pt x="10379" y="6"/>
                  <a:pt x="10307" y="18"/>
                </a:cubicBezTo>
                <a:lnTo>
                  <a:pt x="1345" y="1394"/>
                </a:lnTo>
                <a:cubicBezTo>
                  <a:pt x="1" y="1586"/>
                  <a:pt x="353" y="3730"/>
                  <a:pt x="1665" y="3730"/>
                </a:cubicBezTo>
                <a:lnTo>
                  <a:pt x="2721" y="3730"/>
                </a:lnTo>
                <a:cubicBezTo>
                  <a:pt x="1889" y="4338"/>
                  <a:pt x="1985" y="5779"/>
                  <a:pt x="3169" y="5907"/>
                </a:cubicBezTo>
                <a:cubicBezTo>
                  <a:pt x="3105" y="6451"/>
                  <a:pt x="3393" y="6963"/>
                  <a:pt x="3905" y="7187"/>
                </a:cubicBezTo>
                <a:cubicBezTo>
                  <a:pt x="3681" y="7507"/>
                  <a:pt x="3585" y="7859"/>
                  <a:pt x="3681" y="8243"/>
                </a:cubicBezTo>
                <a:cubicBezTo>
                  <a:pt x="2817" y="8947"/>
                  <a:pt x="3297" y="10324"/>
                  <a:pt x="4386" y="10388"/>
                </a:cubicBezTo>
                <a:lnTo>
                  <a:pt x="5890" y="10452"/>
                </a:lnTo>
                <a:cubicBezTo>
                  <a:pt x="5390" y="11169"/>
                  <a:pt x="5652" y="12374"/>
                  <a:pt x="6704" y="12374"/>
                </a:cubicBezTo>
                <a:cubicBezTo>
                  <a:pt x="6731" y="12374"/>
                  <a:pt x="6758" y="12373"/>
                  <a:pt x="6786" y="12372"/>
                </a:cubicBezTo>
                <a:cubicBezTo>
                  <a:pt x="8898" y="12308"/>
                  <a:pt x="10979" y="12244"/>
                  <a:pt x="13091" y="12148"/>
                </a:cubicBezTo>
                <a:cubicBezTo>
                  <a:pt x="15117" y="12086"/>
                  <a:pt x="17142" y="12051"/>
                  <a:pt x="19168" y="12051"/>
                </a:cubicBezTo>
                <a:cubicBezTo>
                  <a:pt x="20279" y="12051"/>
                  <a:pt x="21390" y="12061"/>
                  <a:pt x="22501" y="12084"/>
                </a:cubicBezTo>
                <a:cubicBezTo>
                  <a:pt x="22527" y="12086"/>
                  <a:pt x="22554" y="12087"/>
                  <a:pt x="22580" y="12087"/>
                </a:cubicBezTo>
                <a:cubicBezTo>
                  <a:pt x="22965" y="12087"/>
                  <a:pt x="23313" y="11869"/>
                  <a:pt x="23493" y="11540"/>
                </a:cubicBezTo>
                <a:cubicBezTo>
                  <a:pt x="26086" y="11348"/>
                  <a:pt x="28678" y="11156"/>
                  <a:pt x="31271" y="10964"/>
                </a:cubicBezTo>
                <a:cubicBezTo>
                  <a:pt x="32765" y="10836"/>
                  <a:pt x="32806" y="8563"/>
                  <a:pt x="31271" y="8563"/>
                </a:cubicBezTo>
                <a:cubicBezTo>
                  <a:pt x="31260" y="8563"/>
                  <a:pt x="31249" y="8563"/>
                  <a:pt x="31239" y="8563"/>
                </a:cubicBezTo>
                <a:lnTo>
                  <a:pt x="27078" y="8563"/>
                </a:lnTo>
                <a:cubicBezTo>
                  <a:pt x="27334" y="8179"/>
                  <a:pt x="27366" y="7699"/>
                  <a:pt x="27174" y="7315"/>
                </a:cubicBezTo>
                <a:cubicBezTo>
                  <a:pt x="28486" y="7059"/>
                  <a:pt x="29734" y="6579"/>
                  <a:pt x="30855" y="5907"/>
                </a:cubicBezTo>
                <a:cubicBezTo>
                  <a:pt x="31623" y="5363"/>
                  <a:pt x="31559" y="4050"/>
                  <a:pt x="30759" y="3730"/>
                </a:cubicBezTo>
                <a:cubicBezTo>
                  <a:pt x="30919" y="2962"/>
                  <a:pt x="30406" y="2226"/>
                  <a:pt x="29638" y="2130"/>
                </a:cubicBezTo>
                <a:cubicBezTo>
                  <a:pt x="24354" y="1441"/>
                  <a:pt x="18991" y="1293"/>
                  <a:pt x="13645" y="1293"/>
                </a:cubicBezTo>
                <a:cubicBezTo>
                  <a:pt x="13033" y="1293"/>
                  <a:pt x="12422" y="1295"/>
                  <a:pt x="11811" y="1298"/>
                </a:cubicBezTo>
                <a:cubicBezTo>
                  <a:pt x="11811" y="570"/>
                  <a:pt x="11228" y="1"/>
                  <a:pt x="10520" y="1"/>
                </a:cubicBezTo>
                <a:close/>
              </a:path>
            </a:pathLst>
          </a:custGeom>
          <a:solidFill>
            <a:srgbClr val="F94144">
              <a:lumMod val="40000"/>
              <a:lumOff val="60000"/>
            </a:srgbClr>
          </a:solidFill>
          <a:ln>
            <a:solidFill>
              <a:srgbClr val="F94144">
                <a:lumMod val="40000"/>
                <a:lumOff val="60000"/>
              </a:srgbClr>
            </a:solidFill>
          </a:ln>
        </p:spPr>
        <p:txBody>
          <a:bodyPr spcFirstLastPara="1" wrap="square" lIns="121894" tIns="121894" rIns="121894" bIns="121894" anchor="ctr" anchorCtr="0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US" sz="2800" b="0" i="0" u="sng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Cambria" pitchFamily="18" charset="0"/>
                <a:cs typeface="Times New Roman" panose="02020603050405020304" pitchFamily="18" charset="0"/>
                <a:sym typeface="Arial"/>
              </a:rPr>
              <a:t>Giải:</a:t>
            </a:r>
            <a:endParaRPr kumimoji="0" sz="2800" b="0" i="0" u="sng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Cambria" pitchFamily="18" charset="0"/>
              <a:cs typeface="Times New Roman" panose="02020603050405020304" pitchFamily="18" charset="0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22034955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1" grpId="0"/>
      <p:bldP spid="6" grpId="0"/>
      <p:bldP spid="10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868</TotalTime>
  <Words>1463</Words>
  <Application>Microsoft Office PowerPoint</Application>
  <PresentationFormat>Widescreen</PresentationFormat>
  <Paragraphs>236</Paragraphs>
  <Slides>26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12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39" baseType="lpstr">
      <vt:lpstr>Arial</vt:lpstr>
      <vt:lpstr>Calibri</vt:lpstr>
      <vt:lpstr>Calibri Light</vt:lpstr>
      <vt:lpstr>Cambria</vt:lpstr>
      <vt:lpstr>Cambria Math</vt:lpstr>
      <vt:lpstr>等线</vt:lpstr>
      <vt:lpstr>Fira Sans Extra Condensed Medium</vt:lpstr>
      <vt:lpstr>Kalam</vt:lpstr>
      <vt:lpstr>Montserrat</vt:lpstr>
      <vt:lpstr>Times New Roman</vt:lpstr>
      <vt:lpstr>Wingdings</vt:lpstr>
      <vt:lpstr>迷你简卡通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 Tiết 2 - Bài 2 TẬP HỢP SỐ TỰ NHIÊN. GHI SỐ TỰ NHIÊN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thuvienhoclieu.com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thuvienhoclieu.com</dc:title>
  <dc:creator>thuvienhoclieu.com</dc:creator>
  <cp:keywords>thuvienhoclieu.com</cp:keywords>
  <dc:description>thuvienhoclieu.com</dc:description>
  <cp:lastModifiedBy>ngthuong1503@gmail.com</cp:lastModifiedBy>
  <cp:revision>8</cp:revision>
  <dcterms:created xsi:type="dcterms:W3CDTF">2021-07-22T15:35:28Z</dcterms:created>
  <dcterms:modified xsi:type="dcterms:W3CDTF">2025-02-25T01:05:03Z</dcterms:modified>
</cp:coreProperties>
</file>