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14"/>
  </p:notesMasterIdLst>
  <p:sldIdLst>
    <p:sldId id="334" r:id="rId2"/>
    <p:sldId id="305" r:id="rId3"/>
    <p:sldId id="258" r:id="rId4"/>
    <p:sldId id="259" r:id="rId5"/>
    <p:sldId id="271" r:id="rId6"/>
    <p:sldId id="307" r:id="rId7"/>
    <p:sldId id="306" r:id="rId8"/>
    <p:sldId id="308" r:id="rId9"/>
    <p:sldId id="309" r:id="rId10"/>
    <p:sldId id="310" r:id="rId11"/>
    <p:sldId id="311" r:id="rId12"/>
    <p:sldId id="331" r:id="rId13"/>
  </p:sldIdLst>
  <p:sldSz cx="12192000" cy="6858000"/>
  <p:notesSz cx="6735763" cy="9869488"/>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FF0000"/>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678" y="10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emf"/><Relationship Id="rId2" Type="http://schemas.openxmlformats.org/officeDocument/2006/relationships/image" Target="../media/image22.wmf"/><Relationship Id="rId1" Type="http://schemas.openxmlformats.org/officeDocument/2006/relationships/image" Target="../media/image20.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33.wmf"/><Relationship Id="rId7" Type="http://schemas.openxmlformats.org/officeDocument/2006/relationships/image" Target="../media/image37.wmf"/><Relationship Id="rId12" Type="http://schemas.openxmlformats.org/officeDocument/2006/relationships/image" Target="../media/image42.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11" Type="http://schemas.openxmlformats.org/officeDocument/2006/relationships/image" Target="../media/image41.wmf"/><Relationship Id="rId5" Type="http://schemas.openxmlformats.org/officeDocument/2006/relationships/image" Target="../media/image35.wmf"/><Relationship Id="rId10" Type="http://schemas.openxmlformats.org/officeDocument/2006/relationships/image" Target="../media/image40.wmf"/><Relationship Id="rId4" Type="http://schemas.openxmlformats.org/officeDocument/2006/relationships/image" Target="../media/image34.wmf"/><Relationship Id="rId9" Type="http://schemas.openxmlformats.org/officeDocument/2006/relationships/image" Target="../media/image3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6"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image" Target="../media/image5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F15D27F5-DC03-45A1-AD7E-4725DA21732E}" type="datetimeFigureOut">
              <a:rPr lang="en-US" smtClean="0"/>
              <a:pPr/>
              <a:t>2/24/2025</a:t>
            </a:fld>
            <a:endParaRPr lang="en-US"/>
          </a:p>
        </p:txBody>
      </p:sp>
      <p:sp>
        <p:nvSpPr>
          <p:cNvPr id="4" name="Slide Image Placeholder 3"/>
          <p:cNvSpPr>
            <a:spLocks noGrp="1" noRot="1" noChangeAspect="1"/>
          </p:cNvSpPr>
          <p:nvPr>
            <p:ph type="sldImg" idx="2"/>
          </p:nvPr>
        </p:nvSpPr>
        <p:spPr>
          <a:xfrm>
            <a:off x="77788" y="739775"/>
            <a:ext cx="6580187"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8007"/>
            <a:ext cx="5388610" cy="44412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5351DDEE-7EC5-43E5-86F3-3A212797BA21}" type="slidenum">
              <a:rPr lang="en-US" smtClean="0"/>
              <a:pPr/>
              <a:t>‹#›</a:t>
            </a:fld>
            <a:endParaRPr lang="en-US"/>
          </a:p>
        </p:txBody>
      </p:sp>
    </p:spTree>
    <p:extLst>
      <p:ext uri="{BB962C8B-B14F-4D97-AF65-F5344CB8AC3E}">
        <p14:creationId xmlns:p14="http://schemas.microsoft.com/office/powerpoint/2010/main" val="219125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1E28860C-08CB-4A16-85CE-381EF70FB40C}" type="slidenum">
              <a:rPr lang="en-US"/>
              <a:pPr/>
              <a:t>3</a:t>
            </a:fld>
            <a:endParaRPr lang="en-US"/>
          </a:p>
        </p:txBody>
      </p:sp>
      <p:sp>
        <p:nvSpPr>
          <p:cNvPr id="17411" name="Rectangle 2"/>
          <p:cNvSpPr>
            <a:spLocks noGrp="1" noRot="1" noChangeAspect="1" noChangeArrowheads="1" noTextEdit="1"/>
          </p:cNvSpPr>
          <p:nvPr>
            <p:ph type="sldImg"/>
          </p:nvPr>
        </p:nvSpPr>
        <p:spPr>
          <a:xfrm>
            <a:off x="77788" y="739775"/>
            <a:ext cx="6580187" cy="3702050"/>
          </a:xfrm>
          <a:ln/>
        </p:spPr>
      </p:sp>
      <p:sp>
        <p:nvSpPr>
          <p:cNvPr id="17412" name="Rectangle 3"/>
          <p:cNvSpPr>
            <a:spLocks noGrp="1" noChangeArrowheads="1"/>
          </p:cNvSpPr>
          <p:nvPr>
            <p:ph type="body" idx="1"/>
          </p:nvPr>
        </p:nvSpPr>
        <p:spPr>
          <a:noFill/>
          <a:ln/>
        </p:spPr>
        <p:txBody>
          <a:bodyPr/>
          <a:lstStyle/>
          <a:p>
            <a:pPr eaLnBrk="1" hangingPunct="1"/>
            <a:r>
              <a:rPr lang="en-US"/>
              <a:t>Tiết 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77788" y="739775"/>
            <a:ext cx="6580187" cy="3702050"/>
          </a:xfrm>
          <a:ln/>
        </p:spPr>
      </p:sp>
      <p:sp>
        <p:nvSpPr>
          <p:cNvPr id="56323" name="Rectangle 3"/>
          <p:cNvSpPr>
            <a:spLocks noGrp="1" noChangeArrowheads="1"/>
          </p:cNvSpPr>
          <p:nvPr>
            <p:ph type="body" idx="1"/>
          </p:nvPr>
        </p:nvSpPr>
        <p:spPr>
          <a:no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10733828" y="1110597"/>
            <a:ext cx="2286000" cy="508000"/>
          </a:xfrm>
        </p:spPr>
        <p:txBody>
          <a:bodyPr/>
          <a:lstStyle/>
          <a:p>
            <a:fld id="{6543760E-08F4-4DFC-9F02-FDB9AA5D1708}" type="datetimeFigureOut">
              <a:rPr lang="en-US" smtClean="0"/>
              <a:pPr/>
              <a:t>2/24/2025</a:t>
            </a:fld>
            <a:endParaRPr lang="en-US"/>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US"/>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Slide Number Placeholder 28"/>
          <p:cNvSpPr>
            <a:spLocks noGrp="1"/>
          </p:cNvSpPr>
          <p:nvPr>
            <p:ph type="sldNum" sz="quarter" idx="12"/>
          </p:nvPr>
        </p:nvSpPr>
        <p:spPr bwMode="auto">
          <a:xfrm>
            <a:off x="1767392" y="4928702"/>
            <a:ext cx="812800" cy="517524"/>
          </a:xfrm>
        </p:spPr>
        <p:txBody>
          <a:bodyPr/>
          <a:lstStyle/>
          <a:p>
            <a:fld id="{2296FC9B-3AB0-47A7-B696-4B115800B6D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43760E-08F4-4DFC-9F02-FDB9AA5D1708}" type="datetimeFigureOut">
              <a:rPr lang="en-US" smtClean="0"/>
              <a:pPr/>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6FC9B-3AB0-47A7-B696-4B115800B6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43760E-08F4-4DFC-9F02-FDB9AA5D1708}" type="datetimeFigureOut">
              <a:rPr lang="en-US" smtClean="0"/>
              <a:pPr/>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6FC9B-3AB0-47A7-B696-4B115800B6D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98CB691A-19AF-4C9A-A99B-F617E5214351}" type="slidenum">
              <a:rPr lang="en-US"/>
              <a:pPr/>
              <a:t>‹#›</a:t>
            </a:fld>
            <a:endParaRPr lang="en-US"/>
          </a:p>
        </p:txBody>
      </p:sp>
    </p:spTree>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6543760E-08F4-4DFC-9F02-FDB9AA5D1708}" type="datetimeFigureOut">
              <a:rPr lang="en-US" smtClean="0"/>
              <a:pPr/>
              <a:t>2/24/2025</a:t>
            </a:fld>
            <a:endParaRPr lang="en-US"/>
          </a:p>
        </p:txBody>
      </p:sp>
      <p:sp>
        <p:nvSpPr>
          <p:cNvPr id="9" name="Slide Number Placeholder 8"/>
          <p:cNvSpPr>
            <a:spLocks noGrp="1"/>
          </p:cNvSpPr>
          <p:nvPr>
            <p:ph type="sldNum" sz="quarter" idx="15"/>
          </p:nvPr>
        </p:nvSpPr>
        <p:spPr/>
        <p:txBody>
          <a:bodyPr rtlCol="0"/>
          <a:lstStyle/>
          <a:p>
            <a:fld id="{2296FC9B-3AB0-47A7-B696-4B115800B6D1}"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6543760E-08F4-4DFC-9F02-FDB9AA5D1708}" type="datetimeFigureOut">
              <a:rPr lang="en-US" smtClean="0"/>
              <a:pPr/>
              <a:t>2/24/2025</a:t>
            </a:fld>
            <a:endParaRPr lang="en-US"/>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US"/>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Slide Number Placeholder 5"/>
          <p:cNvSpPr>
            <a:spLocks noGrp="1"/>
          </p:cNvSpPr>
          <p:nvPr>
            <p:ph type="sldNum" sz="quarter" idx="12"/>
          </p:nvPr>
        </p:nvSpPr>
        <p:spPr bwMode="auto">
          <a:xfrm>
            <a:off x="1787488" y="4928702"/>
            <a:ext cx="812800" cy="517524"/>
          </a:xfrm>
        </p:spPr>
        <p:txBody>
          <a:bodyPr/>
          <a:lstStyle/>
          <a:p>
            <a:fld id="{2296FC9B-3AB0-47A7-B696-4B115800B6D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6543760E-08F4-4DFC-9F02-FDB9AA5D1708}" type="datetimeFigureOut">
              <a:rPr lang="en-US" smtClean="0"/>
              <a:pPr/>
              <a:t>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96FC9B-3AB0-47A7-B696-4B115800B6D1}" type="slidenum">
              <a:rPr lang="en-US" smtClean="0"/>
              <a:pPr/>
              <a:t>‹#›</a:t>
            </a:fld>
            <a:endParaRPr lang="en-US"/>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6543760E-08F4-4DFC-9F02-FDB9AA5D1708}" type="datetimeFigureOut">
              <a:rPr lang="en-US" smtClean="0"/>
              <a:pPr/>
              <a:t>2/24/2025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96FC9B-3AB0-47A7-B696-4B115800B6D1}" type="slidenum">
              <a:rPr lang="en-US" smtClean="0"/>
              <a:pPr/>
              <a:t>‹#›</a:t>
            </a:fld>
            <a:endParaRPr lang="en-US"/>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6543760E-08F4-4DFC-9F02-FDB9AA5D1708}" type="datetimeFigureOut">
              <a:rPr lang="en-US" smtClean="0"/>
              <a:pPr/>
              <a:t>2/24/2025</a:t>
            </a:fld>
            <a:endParaRPr lang="en-US"/>
          </a:p>
        </p:txBody>
      </p:sp>
      <p:sp>
        <p:nvSpPr>
          <p:cNvPr id="7" name="Slide Number Placeholder 6"/>
          <p:cNvSpPr>
            <a:spLocks noGrp="1"/>
          </p:cNvSpPr>
          <p:nvPr>
            <p:ph type="sldNum" sz="quarter" idx="11"/>
          </p:nvPr>
        </p:nvSpPr>
        <p:spPr/>
        <p:txBody>
          <a:bodyPr rtlCol="0"/>
          <a:lstStyle/>
          <a:p>
            <a:fld id="{2296FC9B-3AB0-47A7-B696-4B115800B6D1}"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43760E-08F4-4DFC-9F02-FDB9AA5D1708}" type="datetimeFigureOut">
              <a:rPr lang="en-US" smtClean="0"/>
              <a:pPr/>
              <a:t>2/24/2025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96FC9B-3AB0-47A7-B696-4B115800B6D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6543760E-08F4-4DFC-9F02-FDB9AA5D1708}" type="datetimeFigureOut">
              <a:rPr lang="en-US" smtClean="0"/>
              <a:pPr/>
              <a:t>2/24/2025</a:t>
            </a:fld>
            <a:endParaRPr lang="en-US"/>
          </a:p>
        </p:txBody>
      </p:sp>
      <p:sp>
        <p:nvSpPr>
          <p:cNvPr id="22" name="Slide Number Placeholder 21"/>
          <p:cNvSpPr>
            <a:spLocks noGrp="1"/>
          </p:cNvSpPr>
          <p:nvPr>
            <p:ph type="sldNum" sz="quarter" idx="15"/>
          </p:nvPr>
        </p:nvSpPr>
        <p:spPr/>
        <p:txBody>
          <a:bodyPr rtlCol="0"/>
          <a:lstStyle/>
          <a:p>
            <a:fld id="{2296FC9B-3AB0-47A7-B696-4B115800B6D1}"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Date Placeholder 16"/>
          <p:cNvSpPr>
            <a:spLocks noGrp="1"/>
          </p:cNvSpPr>
          <p:nvPr>
            <p:ph type="dt" sz="half" idx="10"/>
          </p:nvPr>
        </p:nvSpPr>
        <p:spPr/>
        <p:txBody>
          <a:bodyPr rtlCol="0"/>
          <a:lstStyle/>
          <a:p>
            <a:fld id="{6543760E-08F4-4DFC-9F02-FDB9AA5D1708}" type="datetimeFigureOut">
              <a:rPr lang="en-US" smtClean="0"/>
              <a:pPr/>
              <a:t>2/24/2025</a:t>
            </a:fld>
            <a:endParaRPr lang="en-US"/>
          </a:p>
        </p:txBody>
      </p:sp>
      <p:sp>
        <p:nvSpPr>
          <p:cNvPr id="18" name="Slide Number Placeholder 17"/>
          <p:cNvSpPr>
            <a:spLocks noGrp="1"/>
          </p:cNvSpPr>
          <p:nvPr>
            <p:ph type="sldNum" sz="quarter" idx="11"/>
          </p:nvPr>
        </p:nvSpPr>
        <p:spPr/>
        <p:txBody>
          <a:bodyPr rtlCol="0"/>
          <a:lstStyle/>
          <a:p>
            <a:fld id="{2296FC9B-3AB0-47A7-B696-4B115800B6D1}"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6543760E-08F4-4DFC-9F02-FDB9AA5D1708}" type="datetimeFigureOut">
              <a:rPr lang="en-US" smtClean="0"/>
              <a:pPr/>
              <a:t>2/24/2025</a:t>
            </a:fld>
            <a:endParaRPr lang="en-US"/>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2296FC9B-3AB0-47A7-B696-4B115800B6D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54.wmf"/><Relationship Id="rId3" Type="http://schemas.openxmlformats.org/officeDocument/2006/relationships/image" Target="../media/image5.png"/><Relationship Id="rId7" Type="http://schemas.openxmlformats.org/officeDocument/2006/relationships/image" Target="../media/image51.wmf"/><Relationship Id="rId12" Type="http://schemas.openxmlformats.org/officeDocument/2006/relationships/oleObject" Target="../embeddings/oleObject38.bin"/><Relationship Id="rId2" Type="http://schemas.openxmlformats.org/officeDocument/2006/relationships/slideLayout" Target="../slideLayouts/slideLayout12.xml"/><Relationship Id="rId16" Type="http://schemas.openxmlformats.org/officeDocument/2006/relationships/image" Target="../media/image43.png"/><Relationship Id="rId1" Type="http://schemas.openxmlformats.org/officeDocument/2006/relationships/vmlDrawing" Target="../drawings/vmlDrawing7.vml"/><Relationship Id="rId6" Type="http://schemas.openxmlformats.org/officeDocument/2006/relationships/oleObject" Target="../embeddings/oleObject35.bin"/><Relationship Id="rId11" Type="http://schemas.openxmlformats.org/officeDocument/2006/relationships/image" Target="../media/image53.wmf"/><Relationship Id="rId5" Type="http://schemas.openxmlformats.org/officeDocument/2006/relationships/image" Target="../media/image50.wmf"/><Relationship Id="rId15" Type="http://schemas.openxmlformats.org/officeDocument/2006/relationships/image" Target="../media/image55.wmf"/><Relationship Id="rId10" Type="http://schemas.openxmlformats.org/officeDocument/2006/relationships/oleObject" Target="../embeddings/oleObject37.bin"/><Relationship Id="rId4" Type="http://schemas.openxmlformats.org/officeDocument/2006/relationships/oleObject" Target="../embeddings/oleObject34.bin"/><Relationship Id="rId9" Type="http://schemas.openxmlformats.org/officeDocument/2006/relationships/image" Target="../media/image52.wmf"/><Relationship Id="rId14" Type="http://schemas.openxmlformats.org/officeDocument/2006/relationships/oleObject" Target="../embeddings/oleObject39.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image" Target="../media/image7.png"/><Relationship Id="rId7" Type="http://schemas.openxmlformats.org/officeDocument/2006/relationships/image" Target="../media/image57.wmf"/><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oleObject" Target="../embeddings/oleObject41.bin"/><Relationship Id="rId5" Type="http://schemas.openxmlformats.org/officeDocument/2006/relationships/image" Target="../media/image56.wmf"/><Relationship Id="rId10" Type="http://schemas.openxmlformats.org/officeDocument/2006/relationships/image" Target="../media/image49.png"/><Relationship Id="rId4" Type="http://schemas.openxmlformats.org/officeDocument/2006/relationships/oleObject" Target="../embeddings/oleObject40.bin"/><Relationship Id="rId9" Type="http://schemas.openxmlformats.org/officeDocument/2006/relationships/image" Target="../media/image58.wmf"/></Relationships>
</file>

<file path=ppt/slides/_rels/slide12.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gif"/><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1.gi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notesSlide" Target="../notesSlides/notesSlide1.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https://sg.cdnki.com/cac-loai-rubik-kho-nhat-the-gioi---aHR0cHM6Ly9iZW5odmllbnJhbmdoYW1tYXRzYWlnb24udm4vY2FjLWxvYWktcnViaWstdHJlbi10aGUtZ2lvaS9pbWFnZXJfNl8yMTUwXzcwMC5qcGc=.webp" TargetMode="External"/><Relationship Id="rId11" Type="http://schemas.openxmlformats.org/officeDocument/2006/relationships/image" Target="../media/image14.png"/><Relationship Id="rId5" Type="http://schemas.openxmlformats.org/officeDocument/2006/relationships/image" Target="../media/image13.jpeg"/><Relationship Id="rId10" Type="http://schemas.openxmlformats.org/officeDocument/2006/relationships/image" Target="../media/image11.wmf"/><Relationship Id="rId4" Type="http://schemas.openxmlformats.org/officeDocument/2006/relationships/image" Target="../media/image12.png"/><Relationship Id="rId9"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6.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7.bin"/><Relationship Id="rId18" Type="http://schemas.openxmlformats.org/officeDocument/2006/relationships/image" Target="../media/image23.wmf"/><Relationship Id="rId3" Type="http://schemas.openxmlformats.org/officeDocument/2006/relationships/audio" Target="../media/audio1.wav"/><Relationship Id="rId7" Type="http://schemas.openxmlformats.org/officeDocument/2006/relationships/image" Target="../media/image18.wmf"/><Relationship Id="rId12" Type="http://schemas.openxmlformats.org/officeDocument/2006/relationships/image" Target="../media/image5.png"/><Relationship Id="rId17" Type="http://schemas.openxmlformats.org/officeDocument/2006/relationships/oleObject" Target="../embeddings/oleObject9.bin"/><Relationship Id="rId2" Type="http://schemas.openxmlformats.org/officeDocument/2006/relationships/slideLayout" Target="../slideLayouts/slideLayout12.xml"/><Relationship Id="rId16" Type="http://schemas.openxmlformats.org/officeDocument/2006/relationships/image" Target="../media/image22.wmf"/><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20.wmf"/><Relationship Id="rId5" Type="http://schemas.openxmlformats.org/officeDocument/2006/relationships/image" Target="../media/image17.wmf"/><Relationship Id="rId15" Type="http://schemas.openxmlformats.org/officeDocument/2006/relationships/oleObject" Target="../embeddings/oleObject8.bin"/><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9.wmf"/><Relationship Id="rId14" Type="http://schemas.openxmlformats.org/officeDocument/2006/relationships/image" Target="../media/image21.wmf"/></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oleObject" Target="../embeddings/oleObject14.bin"/><Relationship Id="rId18" Type="http://schemas.openxmlformats.org/officeDocument/2006/relationships/image" Target="../media/image28.emf"/><Relationship Id="rId3" Type="http://schemas.openxmlformats.org/officeDocument/2006/relationships/oleObject" Target="../embeddings/oleObject10.bin"/><Relationship Id="rId7" Type="http://schemas.openxmlformats.org/officeDocument/2006/relationships/image" Target="../media/image22.wmf"/><Relationship Id="rId12" Type="http://schemas.openxmlformats.org/officeDocument/2006/relationships/image" Target="../media/image25.wmf"/><Relationship Id="rId17" Type="http://schemas.openxmlformats.org/officeDocument/2006/relationships/oleObject" Target="../embeddings/oleObject16.bin"/><Relationship Id="rId2" Type="http://schemas.openxmlformats.org/officeDocument/2006/relationships/slideLayout" Target="../slideLayouts/slideLayout12.xml"/><Relationship Id="rId16" Type="http://schemas.openxmlformats.org/officeDocument/2006/relationships/image" Target="../media/image27.wmf"/><Relationship Id="rId20" Type="http://schemas.openxmlformats.org/officeDocument/2006/relationships/image" Target="../media/image29.wmf"/><Relationship Id="rId1" Type="http://schemas.openxmlformats.org/officeDocument/2006/relationships/vmlDrawing" Target="../drawings/vmlDrawing3.vml"/><Relationship Id="rId6" Type="http://schemas.openxmlformats.org/officeDocument/2006/relationships/oleObject" Target="../embeddings/oleObject11.bin"/><Relationship Id="rId11" Type="http://schemas.openxmlformats.org/officeDocument/2006/relationships/oleObject" Target="../embeddings/oleObject13.bin"/><Relationship Id="rId5" Type="http://schemas.openxmlformats.org/officeDocument/2006/relationships/image" Target="../media/image5.png"/><Relationship Id="rId15" Type="http://schemas.openxmlformats.org/officeDocument/2006/relationships/oleObject" Target="../embeddings/oleObject15.bin"/><Relationship Id="rId10" Type="http://schemas.openxmlformats.org/officeDocument/2006/relationships/image" Target="../media/image24.wmf"/><Relationship Id="rId19" Type="http://schemas.openxmlformats.org/officeDocument/2006/relationships/oleObject" Target="../embeddings/oleObject17.bin"/><Relationship Id="rId4" Type="http://schemas.openxmlformats.org/officeDocument/2006/relationships/image" Target="../media/image20.wmf"/><Relationship Id="rId9" Type="http://schemas.openxmlformats.org/officeDocument/2006/relationships/oleObject" Target="../embeddings/oleObject12.bin"/><Relationship Id="rId14" Type="http://schemas.openxmlformats.org/officeDocument/2006/relationships/image" Target="../media/image26.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35.wmf"/><Relationship Id="rId18" Type="http://schemas.openxmlformats.org/officeDocument/2006/relationships/oleObject" Target="../embeddings/oleObject25.bin"/><Relationship Id="rId26" Type="http://schemas.openxmlformats.org/officeDocument/2006/relationships/oleObject" Target="../embeddings/oleObject29.bin"/><Relationship Id="rId3" Type="http://schemas.openxmlformats.org/officeDocument/2006/relationships/image" Target="../media/image5.png"/><Relationship Id="rId21" Type="http://schemas.openxmlformats.org/officeDocument/2006/relationships/image" Target="../media/image39.wmf"/><Relationship Id="rId7" Type="http://schemas.openxmlformats.org/officeDocument/2006/relationships/image" Target="../media/image32.wmf"/><Relationship Id="rId12" Type="http://schemas.openxmlformats.org/officeDocument/2006/relationships/oleObject" Target="../embeddings/oleObject22.bin"/><Relationship Id="rId17" Type="http://schemas.openxmlformats.org/officeDocument/2006/relationships/image" Target="../media/image37.wmf"/><Relationship Id="rId25" Type="http://schemas.openxmlformats.org/officeDocument/2006/relationships/image" Target="../media/image41.wmf"/><Relationship Id="rId2" Type="http://schemas.openxmlformats.org/officeDocument/2006/relationships/slideLayout" Target="../slideLayouts/slideLayout12.xml"/><Relationship Id="rId16" Type="http://schemas.openxmlformats.org/officeDocument/2006/relationships/oleObject" Target="../embeddings/oleObject24.bin"/><Relationship Id="rId20" Type="http://schemas.openxmlformats.org/officeDocument/2006/relationships/oleObject" Target="../embeddings/oleObject26.bin"/><Relationship Id="rId1" Type="http://schemas.openxmlformats.org/officeDocument/2006/relationships/vmlDrawing" Target="../drawings/vmlDrawing4.vml"/><Relationship Id="rId6" Type="http://schemas.openxmlformats.org/officeDocument/2006/relationships/oleObject" Target="../embeddings/oleObject19.bin"/><Relationship Id="rId11" Type="http://schemas.openxmlformats.org/officeDocument/2006/relationships/image" Target="../media/image34.wmf"/><Relationship Id="rId24" Type="http://schemas.openxmlformats.org/officeDocument/2006/relationships/oleObject" Target="../embeddings/oleObject28.bin"/><Relationship Id="rId5" Type="http://schemas.openxmlformats.org/officeDocument/2006/relationships/image" Target="../media/image31.wmf"/><Relationship Id="rId15" Type="http://schemas.openxmlformats.org/officeDocument/2006/relationships/image" Target="../media/image36.wmf"/><Relationship Id="rId23" Type="http://schemas.openxmlformats.org/officeDocument/2006/relationships/image" Target="../media/image40.wmf"/><Relationship Id="rId28" Type="http://schemas.openxmlformats.org/officeDocument/2006/relationships/image" Target="../media/image43.png"/><Relationship Id="rId10" Type="http://schemas.openxmlformats.org/officeDocument/2006/relationships/oleObject" Target="../embeddings/oleObject21.bin"/><Relationship Id="rId19" Type="http://schemas.openxmlformats.org/officeDocument/2006/relationships/image" Target="../media/image38.wmf"/><Relationship Id="rId4" Type="http://schemas.openxmlformats.org/officeDocument/2006/relationships/oleObject" Target="../embeddings/oleObject18.bin"/><Relationship Id="rId9" Type="http://schemas.openxmlformats.org/officeDocument/2006/relationships/image" Target="../media/image33.wmf"/><Relationship Id="rId14" Type="http://schemas.openxmlformats.org/officeDocument/2006/relationships/oleObject" Target="../embeddings/oleObject23.bin"/><Relationship Id="rId22" Type="http://schemas.openxmlformats.org/officeDocument/2006/relationships/oleObject" Target="../embeddings/oleObject27.bin"/><Relationship Id="rId27" Type="http://schemas.openxmlformats.org/officeDocument/2006/relationships/image" Target="../media/image42.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image" Target="../media/image5.png"/><Relationship Id="rId7" Type="http://schemas.openxmlformats.org/officeDocument/2006/relationships/image" Target="../media/image44.w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30.bin"/><Relationship Id="rId5" Type="http://schemas.microsoft.com/office/2007/relationships/hdphoto" Target="../media/hdphoto1.wdp"/><Relationship Id="rId10" Type="http://schemas.openxmlformats.org/officeDocument/2006/relationships/image" Target="../media/image43.png"/><Relationship Id="rId4" Type="http://schemas.openxmlformats.org/officeDocument/2006/relationships/image" Target="../media/image46.png"/><Relationship Id="rId9" Type="http://schemas.openxmlformats.org/officeDocument/2006/relationships/image" Target="../media/image45.wmf"/></Relationships>
</file>

<file path=ppt/slides/_rels/slide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5.png"/><Relationship Id="rId7" Type="http://schemas.openxmlformats.org/officeDocument/2006/relationships/image" Target="../media/image48.wmf"/><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33.bin"/><Relationship Id="rId5" Type="http://schemas.openxmlformats.org/officeDocument/2006/relationships/image" Target="../media/image47.wmf"/><Relationship Id="rId4" Type="http://schemas.openxmlformats.org/officeDocument/2006/relationships/oleObject" Target="../embeddings/oleObject3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http://vanvat.net/hinhanh/anhto/14816clip-art-hoa-de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0294464" y="3657600"/>
            <a:ext cx="1915715" cy="2855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9945" y="5727065"/>
            <a:ext cx="3729038"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047934" y="415354"/>
            <a:ext cx="6711004" cy="715581"/>
          </a:xfrm>
          <a:prstGeom prst="rect">
            <a:avLst/>
          </a:prstGeom>
          <a:noFill/>
        </p:spPr>
        <p:txBody>
          <a:bodyPr wrap="none">
            <a:spAutoFit/>
          </a:bodyPr>
          <a:lstStyle/>
          <a:p>
            <a:pPr algn="ctr">
              <a:defRPr/>
            </a:pPr>
            <a:r>
              <a:rPr lang="en-US" sz="405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NHIỆT LIỆT CHÀO MỪNG</a:t>
            </a:r>
          </a:p>
        </p:txBody>
      </p:sp>
      <p:sp>
        <p:nvSpPr>
          <p:cNvPr id="9" name="Rectangle 8"/>
          <p:cNvSpPr/>
          <p:nvPr/>
        </p:nvSpPr>
        <p:spPr>
          <a:xfrm>
            <a:off x="284085" y="1254969"/>
            <a:ext cx="11549849" cy="715581"/>
          </a:xfrm>
          <a:prstGeom prst="rect">
            <a:avLst/>
          </a:prstGeom>
          <a:noFill/>
        </p:spPr>
        <p:txBody>
          <a:bodyPr wrap="square">
            <a:spAutoFit/>
          </a:bodyPr>
          <a:lstStyle/>
          <a:p>
            <a:pPr algn="ctr">
              <a:defRPr/>
            </a:pPr>
            <a:r>
              <a:rPr lang="en-US" sz="4050" b="1" dirty="0">
                <a:ln w="12700">
                  <a:solidFill>
                    <a:schemeClr val="accent1"/>
                  </a:solidFill>
                  <a:prstDash val="solid"/>
                </a:ln>
                <a:solidFill>
                  <a:srgbClr val="FF0000"/>
                </a:solidFill>
                <a:latin typeface="Times New Roman" panose="02020603050405020304" pitchFamily="18" charset="0"/>
                <a:cs typeface="Times New Roman" panose="02020603050405020304" pitchFamily="18" charset="0"/>
              </a:rPr>
              <a:t>CÁC THẦY CÔ GIÁO VỀ DỰ GIỜ THĂM LỚP</a:t>
            </a:r>
          </a:p>
        </p:txBody>
      </p:sp>
      <p:sp>
        <p:nvSpPr>
          <p:cNvPr id="10" name="TextBox 9"/>
          <p:cNvSpPr txBox="1">
            <a:spLocks noChangeArrowheads="1"/>
          </p:cNvSpPr>
          <p:nvPr/>
        </p:nvSpPr>
        <p:spPr bwMode="auto">
          <a:xfrm>
            <a:off x="2819400" y="2324676"/>
            <a:ext cx="783609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b="1" dirty="0" err="1">
                <a:solidFill>
                  <a:srgbClr val="002060"/>
                </a:solidFill>
                <a:latin typeface="Times New Roman" panose="02020603050405020304" pitchFamily="18" charset="0"/>
                <a:cs typeface="Times New Roman" panose="02020603050405020304" pitchFamily="18" charset="0"/>
              </a:rPr>
              <a:t>Tuần</a:t>
            </a:r>
            <a:r>
              <a:rPr lang="en-US" altLang="en-US" sz="2800" b="1" dirty="0">
                <a:solidFill>
                  <a:srgbClr val="002060"/>
                </a:solidFill>
                <a:latin typeface="Times New Roman" panose="02020603050405020304" pitchFamily="18" charset="0"/>
                <a:cs typeface="Times New Roman" panose="02020603050405020304" pitchFamily="18" charset="0"/>
              </a:rPr>
              <a:t> 5 – </a:t>
            </a:r>
            <a:r>
              <a:rPr lang="en-US" altLang="en-US" sz="2800" b="1" dirty="0" err="1">
                <a:solidFill>
                  <a:srgbClr val="002060"/>
                </a:solidFill>
                <a:latin typeface="Times New Roman" panose="02020603050405020304" pitchFamily="18" charset="0"/>
                <a:cs typeface="Times New Roman" panose="02020603050405020304" pitchFamily="18" charset="0"/>
              </a:rPr>
              <a:t>Tiết</a:t>
            </a:r>
            <a:r>
              <a:rPr lang="en-US" altLang="en-US" sz="2800" b="1" dirty="0">
                <a:solidFill>
                  <a:srgbClr val="002060"/>
                </a:solidFill>
                <a:latin typeface="Times New Roman" panose="02020603050405020304" pitchFamily="18" charset="0"/>
                <a:cs typeface="Times New Roman" panose="02020603050405020304" pitchFamily="18" charset="0"/>
              </a:rPr>
              <a:t> 9 </a:t>
            </a:r>
          </a:p>
          <a:p>
            <a:pPr algn="ctr" eaLnBrk="1" hangingPunct="1"/>
            <a:r>
              <a:rPr lang="en-US" altLang="en-US" sz="3600" b="1" dirty="0">
                <a:solidFill>
                  <a:schemeClr val="accent3">
                    <a:lumMod val="75000"/>
                  </a:schemeClr>
                </a:solidFill>
                <a:latin typeface="Times New Roman" panose="02020603050405020304" pitchFamily="18" charset="0"/>
                <a:cs typeface="Times New Roman" panose="02020603050405020304" pitchFamily="18" charset="0"/>
              </a:rPr>
              <a:t>CHƯƠNG I: SỐ HỮU TỈ</a:t>
            </a:r>
          </a:p>
          <a:p>
            <a:pPr algn="ctr" eaLnBrk="1" hangingPunct="1"/>
            <a:r>
              <a:rPr lang="en-US" altLang="en-US" sz="3600" b="1" dirty="0" err="1">
                <a:solidFill>
                  <a:schemeClr val="accent3">
                    <a:lumMod val="75000"/>
                  </a:schemeClr>
                </a:solidFill>
                <a:latin typeface="Times New Roman" panose="02020603050405020304" pitchFamily="18" charset="0"/>
                <a:cs typeface="Times New Roman" panose="02020603050405020304" pitchFamily="18" charset="0"/>
              </a:rPr>
              <a:t>Bài</a:t>
            </a:r>
            <a:r>
              <a:rPr lang="en-US" altLang="en-US" sz="3600" b="1" dirty="0">
                <a:solidFill>
                  <a:schemeClr val="accent3">
                    <a:lumMod val="75000"/>
                  </a:schemeClr>
                </a:solidFill>
                <a:latin typeface="Times New Roman" panose="02020603050405020304" pitchFamily="18" charset="0"/>
                <a:cs typeface="Times New Roman" panose="02020603050405020304" pitchFamily="18" charset="0"/>
              </a:rPr>
              <a:t> 3: </a:t>
            </a:r>
            <a:r>
              <a:rPr lang="en-US" altLang="en-US" sz="3600" b="1" dirty="0" err="1">
                <a:solidFill>
                  <a:schemeClr val="accent3">
                    <a:lumMod val="75000"/>
                  </a:schemeClr>
                </a:solidFill>
                <a:latin typeface="Times New Roman" panose="02020603050405020304" pitchFamily="18" charset="0"/>
                <a:cs typeface="Times New Roman" panose="02020603050405020304" pitchFamily="18" charset="0"/>
              </a:rPr>
              <a:t>Luỹ</a:t>
            </a:r>
            <a:r>
              <a:rPr lang="en-US" altLang="en-US" sz="3600"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accent3">
                    <a:lumMod val="75000"/>
                  </a:schemeClr>
                </a:solidFill>
                <a:latin typeface="Times New Roman" panose="02020603050405020304" pitchFamily="18" charset="0"/>
                <a:cs typeface="Times New Roman" panose="02020603050405020304" pitchFamily="18" charset="0"/>
              </a:rPr>
              <a:t>thừa</a:t>
            </a:r>
            <a:r>
              <a:rPr lang="en-US" altLang="en-US" sz="3600"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accent3">
                    <a:lumMod val="75000"/>
                  </a:schemeClr>
                </a:solidFill>
                <a:latin typeface="Times New Roman" panose="02020603050405020304" pitchFamily="18" charset="0"/>
                <a:cs typeface="Times New Roman" panose="02020603050405020304" pitchFamily="18" charset="0"/>
              </a:rPr>
              <a:t>của</a:t>
            </a:r>
            <a:r>
              <a:rPr lang="en-US" altLang="en-US" sz="3600"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accent3">
                    <a:lumMod val="75000"/>
                  </a:schemeClr>
                </a:solidFill>
                <a:latin typeface="Times New Roman" panose="02020603050405020304" pitchFamily="18" charset="0"/>
                <a:cs typeface="Times New Roman" panose="02020603050405020304" pitchFamily="18" charset="0"/>
              </a:rPr>
              <a:t>một</a:t>
            </a:r>
            <a:r>
              <a:rPr lang="en-US" altLang="en-US" sz="3600"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accent3">
                    <a:lumMod val="75000"/>
                  </a:schemeClr>
                </a:solidFill>
                <a:latin typeface="Times New Roman" panose="02020603050405020304" pitchFamily="18" charset="0"/>
                <a:cs typeface="Times New Roman" panose="02020603050405020304" pitchFamily="18" charset="0"/>
              </a:rPr>
              <a:t>số</a:t>
            </a:r>
            <a:r>
              <a:rPr lang="en-US" altLang="en-US" sz="3600"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accent3">
                    <a:lumMod val="75000"/>
                  </a:schemeClr>
                </a:solidFill>
                <a:latin typeface="Times New Roman" panose="02020603050405020304" pitchFamily="18" charset="0"/>
                <a:cs typeface="Times New Roman" panose="02020603050405020304" pitchFamily="18" charset="0"/>
              </a:rPr>
              <a:t>hữu</a:t>
            </a:r>
            <a:r>
              <a:rPr lang="en-US" altLang="en-US" sz="3600"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accent3">
                    <a:lumMod val="75000"/>
                  </a:schemeClr>
                </a:solidFill>
                <a:latin typeface="Times New Roman" panose="02020603050405020304" pitchFamily="18" charset="0"/>
                <a:cs typeface="Times New Roman" panose="02020603050405020304" pitchFamily="18" charset="0"/>
              </a:rPr>
              <a:t>tỉ</a:t>
            </a:r>
            <a:endParaRPr lang="en-US" altLang="en-US" sz="3600" b="1" dirty="0">
              <a:solidFill>
                <a:schemeClr val="accent3">
                  <a:lumMod val="75000"/>
                </a:schemeClr>
              </a:solidFill>
              <a:latin typeface="Times New Roman" panose="02020603050405020304" pitchFamily="18" charset="0"/>
              <a:cs typeface="Times New Roman" panose="02020603050405020304" pitchFamily="18" charset="0"/>
            </a:endParaRPr>
          </a:p>
          <a:p>
            <a:pPr algn="ctr" eaLnBrk="1" hangingPunct="1"/>
            <a:endParaRPr lang="en-US" altLang="en-US" sz="3600" b="1" dirty="0">
              <a:solidFill>
                <a:schemeClr val="accent3">
                  <a:lumMod val="75000"/>
                </a:schemeClr>
              </a:solidFill>
              <a:latin typeface="Times New Roman" panose="02020603050405020304" pitchFamily="18" charset="0"/>
              <a:cs typeface="Times New Roman" panose="02020603050405020304" pitchFamily="18" charset="0"/>
            </a:endParaRPr>
          </a:p>
          <a:p>
            <a:pPr algn="ctr" eaLnBrk="1" hangingPunct="1"/>
            <a:r>
              <a:rPr lang="en-US" altLang="en-US" sz="2800" b="1" dirty="0">
                <a:solidFill>
                  <a:srgbClr val="002060"/>
                </a:solidFill>
                <a:latin typeface="Times New Roman" panose="02020603050405020304" pitchFamily="18" charset="0"/>
                <a:cs typeface="Times New Roman" panose="02020603050405020304" pitchFamily="18" charset="0"/>
              </a:rPr>
              <a:t>GIÁO VIÊN: NGUYỄN NGỌC MINH UYÊN</a:t>
            </a:r>
            <a:endParaRPr lang="en-US" altLang="en-US" sz="1050" b="1" dirty="0">
              <a:solidFill>
                <a:srgbClr val="002060"/>
              </a:solidFill>
              <a:latin typeface="Times New Roman" panose="02020603050405020304" pitchFamily="18" charset="0"/>
              <a:cs typeface="Times New Roman" panose="02020603050405020304" pitchFamily="18" charset="0"/>
            </a:endParaRPr>
          </a:p>
          <a:p>
            <a:pPr algn="ctr" eaLnBrk="1" hangingPunct="1"/>
            <a:r>
              <a:rPr lang="en-US" altLang="en-US" sz="2800" b="1" dirty="0">
                <a:solidFill>
                  <a:srgbClr val="002060"/>
                </a:solidFill>
                <a:latin typeface="Times New Roman" panose="02020603050405020304" pitchFamily="18" charset="0"/>
                <a:cs typeface="Times New Roman" panose="02020603050405020304" pitchFamily="18" charset="0"/>
              </a:rPr>
              <a:t>MÔN: TOÁN 7</a:t>
            </a:r>
            <a:endParaRPr lang="en-US" altLang="en-US" sz="11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8805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grpId="0" nodeType="withEffect">
                                  <p:stCondLst>
                                    <p:cond delay="0"/>
                                  </p:stCondLst>
                                  <p:childTnLst>
                                    <p:animRot by="120000">
                                      <p:cBhvr>
                                        <p:cTn id="6" dur="200" fill="hold">
                                          <p:stCondLst>
                                            <p:cond delay="0"/>
                                          </p:stCondLst>
                                        </p:cTn>
                                        <p:tgtEl>
                                          <p:spTgt spid="8"/>
                                        </p:tgtEl>
                                        <p:attrNameLst>
                                          <p:attrName>r</p:attrName>
                                        </p:attrNameLst>
                                      </p:cBhvr>
                                    </p:animRot>
                                    <p:animRot by="-240000">
                                      <p:cBhvr>
                                        <p:cTn id="7" dur="400" fill="hold">
                                          <p:stCondLst>
                                            <p:cond delay="400"/>
                                          </p:stCondLst>
                                        </p:cTn>
                                        <p:tgtEl>
                                          <p:spTgt spid="8"/>
                                        </p:tgtEl>
                                        <p:attrNameLst>
                                          <p:attrName>r</p:attrName>
                                        </p:attrNameLst>
                                      </p:cBhvr>
                                    </p:animRot>
                                    <p:animRot by="240000">
                                      <p:cBhvr>
                                        <p:cTn id="8" dur="400" fill="hold">
                                          <p:stCondLst>
                                            <p:cond delay="800"/>
                                          </p:stCondLst>
                                        </p:cTn>
                                        <p:tgtEl>
                                          <p:spTgt spid="8"/>
                                        </p:tgtEl>
                                        <p:attrNameLst>
                                          <p:attrName>r</p:attrName>
                                        </p:attrNameLst>
                                      </p:cBhvr>
                                    </p:animRot>
                                    <p:animRot by="-240000">
                                      <p:cBhvr>
                                        <p:cTn id="9" dur="400" fill="hold">
                                          <p:stCondLst>
                                            <p:cond delay="1200"/>
                                          </p:stCondLst>
                                        </p:cTn>
                                        <p:tgtEl>
                                          <p:spTgt spid="8"/>
                                        </p:tgtEl>
                                        <p:attrNameLst>
                                          <p:attrName>r</p:attrName>
                                        </p:attrNameLst>
                                      </p:cBhvr>
                                    </p:animRot>
                                    <p:animRot by="120000">
                                      <p:cBhvr>
                                        <p:cTn id="10" dur="400" fill="hold">
                                          <p:stCondLst>
                                            <p:cond delay="1600"/>
                                          </p:stCondLst>
                                        </p:cTn>
                                        <p:tgtEl>
                                          <p:spTgt spid="8"/>
                                        </p:tgtEl>
                                        <p:attrNameLst>
                                          <p:attrName>r</p:attrName>
                                        </p:attrNameLst>
                                      </p:cBhvr>
                                    </p:animRot>
                                  </p:childTnLst>
                                </p:cTn>
                              </p:par>
                              <p:par>
                                <p:cTn id="11" presetID="30" presetClass="emph" presetSubtype="0" repeatCount="indefinite" fill="hold" grpId="0" nodeType="withEffect">
                                  <p:stCondLst>
                                    <p:cond delay="0"/>
                                  </p:stCondLst>
                                  <p:childTnLst>
                                    <p:animClr clrSpc="hsl" dir="cw">
                                      <p:cBhvr override="childStyle">
                                        <p:cTn id="12" dur="5000" fill="hold"/>
                                        <p:tgtEl>
                                          <p:spTgt spid="10"/>
                                        </p:tgtEl>
                                        <p:attrNameLst>
                                          <p:attrName>style.color</p:attrName>
                                        </p:attrNameLst>
                                      </p:cBhvr>
                                      <p:by>
                                        <p:hsl h="0" s="12549" l="25098"/>
                                      </p:by>
                                    </p:animClr>
                                    <p:animClr clrSpc="hsl" dir="cw">
                                      <p:cBhvr>
                                        <p:cTn id="13" dur="5000" fill="hold"/>
                                        <p:tgtEl>
                                          <p:spTgt spid="10"/>
                                        </p:tgtEl>
                                        <p:attrNameLst>
                                          <p:attrName>fillcolor</p:attrName>
                                        </p:attrNameLst>
                                      </p:cBhvr>
                                      <p:by>
                                        <p:hsl h="0" s="12549" l="25098"/>
                                      </p:by>
                                    </p:animClr>
                                    <p:animClr clrSpc="hsl" dir="cw">
                                      <p:cBhvr>
                                        <p:cTn id="14" dur="5000" fill="hold"/>
                                        <p:tgtEl>
                                          <p:spTgt spid="10"/>
                                        </p:tgtEl>
                                        <p:attrNameLst>
                                          <p:attrName>stroke.color</p:attrName>
                                        </p:attrNameLst>
                                      </p:cBhvr>
                                      <p:by>
                                        <p:hsl h="0" s="12549" l="25098"/>
                                      </p:by>
                                    </p:animClr>
                                    <p:set>
                                      <p:cBhvr>
                                        <p:cTn id="15" dur="50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399" y="0"/>
            <a:ext cx="11658601"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
        <p:nvSpPr>
          <p:cNvPr id="4" name="Text Box 11"/>
          <p:cNvSpPr txBox="1">
            <a:spLocks noChangeArrowheads="1"/>
          </p:cNvSpPr>
          <p:nvPr/>
        </p:nvSpPr>
        <p:spPr bwMode="auto">
          <a:xfrm>
            <a:off x="76200" y="137160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sp>
        <p:nvSpPr>
          <p:cNvPr id="34" name="Rounded Rectangle">
            <a:extLst>
              <a:ext uri="{FF2B5EF4-FFF2-40B4-BE49-F238E27FC236}">
                <a16:creationId xmlns:a16="http://schemas.microsoft.com/office/drawing/2014/main" id="{FB12204B-6DBE-C6A7-AE6B-554F3EAC4A86}"/>
              </a:ext>
            </a:extLst>
          </p:cNvPr>
          <p:cNvSpPr>
            <a:spLocks noChangeArrowheads="1"/>
          </p:cNvSpPr>
          <p:nvPr/>
        </p:nvSpPr>
        <p:spPr bwMode="auto">
          <a:xfrm>
            <a:off x="569914" y="619125"/>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5" name="Oval 7">
            <a:extLst>
              <a:ext uri="{FF2B5EF4-FFF2-40B4-BE49-F238E27FC236}">
                <a16:creationId xmlns:a16="http://schemas.microsoft.com/office/drawing/2014/main" id="{03DA6F93-B5AC-26C3-A49A-1B073687E374}"/>
              </a:ext>
            </a:extLst>
          </p:cNvPr>
          <p:cNvSpPr/>
          <p:nvPr/>
        </p:nvSpPr>
        <p:spPr>
          <a:xfrm>
            <a:off x="76201" y="5445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36" name="Oval 8">
            <a:extLst>
              <a:ext uri="{FF2B5EF4-FFF2-40B4-BE49-F238E27FC236}">
                <a16:creationId xmlns:a16="http://schemas.microsoft.com/office/drawing/2014/main" id="{B5883D25-9D80-CD8B-CE9E-E3DCEA40B365}"/>
              </a:ext>
            </a:extLst>
          </p:cNvPr>
          <p:cNvSpPr>
            <a:spLocks noChangeArrowheads="1"/>
          </p:cNvSpPr>
          <p:nvPr/>
        </p:nvSpPr>
        <p:spPr bwMode="auto">
          <a:xfrm>
            <a:off x="152401" y="609601"/>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7" name="TextBox 52">
            <a:extLst>
              <a:ext uri="{FF2B5EF4-FFF2-40B4-BE49-F238E27FC236}">
                <a16:creationId xmlns:a16="http://schemas.microsoft.com/office/drawing/2014/main" id="{8679FEC7-2F5F-D41B-8E80-C15440B8730E}"/>
              </a:ext>
            </a:extLst>
          </p:cNvPr>
          <p:cNvSpPr txBox="1">
            <a:spLocks noChangeArrowheads="1"/>
          </p:cNvSpPr>
          <p:nvPr/>
        </p:nvSpPr>
        <p:spPr bwMode="auto">
          <a:xfrm>
            <a:off x="1009651" y="939800"/>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38" name="TextBox 52">
            <a:extLst>
              <a:ext uri="{FF2B5EF4-FFF2-40B4-BE49-F238E27FC236}">
                <a16:creationId xmlns:a16="http://schemas.microsoft.com/office/drawing/2014/main" id="{98F537E1-5D93-3EBB-16BC-C618D9D19A13}"/>
              </a:ext>
            </a:extLst>
          </p:cNvPr>
          <p:cNvSpPr txBox="1">
            <a:spLocks noChangeArrowheads="1"/>
          </p:cNvSpPr>
          <p:nvPr/>
        </p:nvSpPr>
        <p:spPr bwMode="auto">
          <a:xfrm>
            <a:off x="1828801" y="663576"/>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39" name="Picture 80">
            <a:extLst>
              <a:ext uri="{FF2B5EF4-FFF2-40B4-BE49-F238E27FC236}">
                <a16:creationId xmlns:a16="http://schemas.microsoft.com/office/drawing/2014/main" id="{7D5207AE-4BAE-B5B0-B20D-0956CC6C94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a:extLst>
              <a:ext uri="{FF2B5EF4-FFF2-40B4-BE49-F238E27FC236}">
                <a16:creationId xmlns:a16="http://schemas.microsoft.com/office/drawing/2014/main" id="{8963FB68-EB55-E194-462D-D15B0B8DEF7D}"/>
              </a:ext>
            </a:extLst>
          </p:cNvPr>
          <p:cNvSpPr txBox="1"/>
          <p:nvPr/>
        </p:nvSpPr>
        <p:spPr>
          <a:xfrm>
            <a:off x="4305301" y="2362201"/>
            <a:ext cx="3581399" cy="492443"/>
          </a:xfrm>
          <a:prstGeom prst="rect">
            <a:avLst/>
          </a:prstGeom>
          <a:solidFill>
            <a:schemeClr val="bg2">
              <a:lumMod val="90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p>
            <a:r>
              <a:rPr lang="en-US" sz="2600" b="1">
                <a:solidFill>
                  <a:srgbClr val="002060"/>
                </a:solidFill>
                <a:latin typeface="Times New Roman" panose="02020603050405020304" pitchFamily="18" charset="0"/>
                <a:ea typeface="Times New Roman" panose="02020603050405020304" pitchFamily="18" charset="0"/>
              </a:rPr>
              <a:t>HOẠT ĐỘNG NHÓM </a:t>
            </a:r>
            <a:endParaRPr lang="en-US" sz="2600" b="1">
              <a:solidFill>
                <a:srgbClr val="002060"/>
              </a:solidFill>
            </a:endParaRPr>
          </a:p>
        </p:txBody>
      </p:sp>
      <p:sp>
        <p:nvSpPr>
          <p:cNvPr id="50" name="TextBox 49">
            <a:extLst>
              <a:ext uri="{FF2B5EF4-FFF2-40B4-BE49-F238E27FC236}">
                <a16:creationId xmlns:a16="http://schemas.microsoft.com/office/drawing/2014/main" id="{14F35993-A6F2-FB2C-2D8D-0A5C0CE8E345}"/>
              </a:ext>
            </a:extLst>
          </p:cNvPr>
          <p:cNvSpPr txBox="1"/>
          <p:nvPr/>
        </p:nvSpPr>
        <p:spPr>
          <a:xfrm>
            <a:off x="381000" y="3124200"/>
            <a:ext cx="1747838"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a:solidFill>
                  <a:srgbClr val="002060"/>
                </a:solidFill>
                <a:latin typeface="Times New Roman" panose="02020603050405020304" pitchFamily="18" charset="0"/>
                <a:ea typeface="Times New Roman" panose="02020603050405020304" pitchFamily="18" charset="0"/>
              </a:rPr>
              <a:t>Nhóm 1 </a:t>
            </a:r>
            <a:endParaRPr lang="en-US" sz="2800">
              <a:solidFill>
                <a:srgbClr val="002060"/>
              </a:solidFill>
              <a:latin typeface="Times New Roman" panose="02020603050405020304" pitchFamily="18" charset="0"/>
              <a:ea typeface="Times New Roman" panose="02020603050405020304" pitchFamily="18" charset="0"/>
            </a:endParaRPr>
          </a:p>
        </p:txBody>
      </p:sp>
      <p:sp>
        <p:nvSpPr>
          <p:cNvPr id="54" name="TextBox 53">
            <a:extLst>
              <a:ext uri="{FF2B5EF4-FFF2-40B4-BE49-F238E27FC236}">
                <a16:creationId xmlns:a16="http://schemas.microsoft.com/office/drawing/2014/main" id="{2290A139-342E-E00F-CFEE-E0D5E317F3ED}"/>
              </a:ext>
            </a:extLst>
          </p:cNvPr>
          <p:cNvSpPr txBox="1"/>
          <p:nvPr/>
        </p:nvSpPr>
        <p:spPr>
          <a:xfrm>
            <a:off x="7337286" y="3124200"/>
            <a:ext cx="1903550"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Nhóm 2, 3 </a:t>
            </a:r>
            <a:endParaRPr lang="en-US" sz="2800">
              <a:solidFill>
                <a:srgbClr val="002060"/>
              </a:solidFill>
              <a:latin typeface="Times New Roman" panose="02020603050405020304" pitchFamily="18" charset="0"/>
              <a:ea typeface="Times New Roman" panose="02020603050405020304" pitchFamily="18" charset="0"/>
            </a:endParaRPr>
          </a:p>
        </p:txBody>
      </p:sp>
      <p:sp>
        <p:nvSpPr>
          <p:cNvPr id="29" name="Text Box 11">
            <a:extLst>
              <a:ext uri="{FF2B5EF4-FFF2-40B4-BE49-F238E27FC236}">
                <a16:creationId xmlns:a16="http://schemas.microsoft.com/office/drawing/2014/main" id="{1D5E5106-0050-6B6B-A36A-E0175E568B29}"/>
              </a:ext>
            </a:extLst>
          </p:cNvPr>
          <p:cNvSpPr txBox="1">
            <a:spLocks noChangeArrowheads="1"/>
          </p:cNvSpPr>
          <p:nvPr/>
        </p:nvSpPr>
        <p:spPr bwMode="auto">
          <a:xfrm>
            <a:off x="59634" y="1839783"/>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2</a:t>
            </a:r>
            <a:r>
              <a:rPr lang="en-US" sz="2800">
                <a:solidFill>
                  <a:srgbClr val="FF0066"/>
                </a:solidFill>
                <a:latin typeface="Times New Roman" pitchFamily="18" charset="0"/>
                <a:cs typeface="Times New Roman" pitchFamily="18" charset="0"/>
              </a:rPr>
              <a:t>. Tích và thương của hai lũy thừa cùng cơ số</a:t>
            </a:r>
            <a:endParaRPr lang="en-US" sz="2800" dirty="0">
              <a:solidFill>
                <a:srgbClr val="FF0066"/>
              </a:solidFill>
              <a:latin typeface="Times New Roman" pitchFamily="18" charset="0"/>
              <a:cs typeface="Times New Roman" pitchFamily="18" charset="0"/>
            </a:endParaRPr>
          </a:p>
        </p:txBody>
      </p:sp>
      <p:sp>
        <p:nvSpPr>
          <p:cNvPr id="30" name="TextBox 29">
            <a:extLst>
              <a:ext uri="{FF2B5EF4-FFF2-40B4-BE49-F238E27FC236}">
                <a16:creationId xmlns:a16="http://schemas.microsoft.com/office/drawing/2014/main" id="{788F4C9E-8B55-49EC-CBD7-2054BF352216}"/>
              </a:ext>
            </a:extLst>
          </p:cNvPr>
          <p:cNvSpPr txBox="1"/>
          <p:nvPr/>
        </p:nvSpPr>
        <p:spPr>
          <a:xfrm>
            <a:off x="250134" y="2442796"/>
            <a:ext cx="3581400" cy="523220"/>
          </a:xfrm>
          <a:prstGeom prst="rect">
            <a:avLst/>
          </a:prstGeom>
          <a:noFill/>
        </p:spPr>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Thực hành 2: Tính</a:t>
            </a:r>
            <a:endParaRPr lang="en-US" sz="2800">
              <a:solidFill>
                <a:srgbClr val="002060"/>
              </a:solidFill>
              <a:latin typeface="Times New Roman" panose="02020603050405020304" pitchFamily="18" charset="0"/>
              <a:ea typeface="Times New Roman" panose="02020603050405020304" pitchFamily="18" charset="0"/>
            </a:endParaRPr>
          </a:p>
        </p:txBody>
      </p:sp>
      <p:graphicFrame>
        <p:nvGraphicFramePr>
          <p:cNvPr id="2" name="Object 1">
            <a:extLst>
              <a:ext uri="{FF2B5EF4-FFF2-40B4-BE49-F238E27FC236}">
                <a16:creationId xmlns:a16="http://schemas.microsoft.com/office/drawing/2014/main" id="{9095E5FE-A4ED-D43B-DE3A-69CD23BF7969}"/>
              </a:ext>
            </a:extLst>
          </p:cNvPr>
          <p:cNvGraphicFramePr>
            <a:graphicFrameLocks noChangeAspect="1"/>
          </p:cNvGraphicFramePr>
          <p:nvPr>
            <p:extLst>
              <p:ext uri="{D42A27DB-BD31-4B8C-83A1-F6EECF244321}">
                <p14:modId xmlns:p14="http://schemas.microsoft.com/office/powerpoint/2010/main" val="1502554790"/>
              </p:ext>
            </p:extLst>
          </p:nvPr>
        </p:nvGraphicFramePr>
        <p:xfrm>
          <a:off x="196678" y="3768162"/>
          <a:ext cx="2465388" cy="819150"/>
        </p:xfrm>
        <a:graphic>
          <a:graphicData uri="http://schemas.openxmlformats.org/presentationml/2006/ole">
            <mc:AlternateContent xmlns:mc="http://schemas.openxmlformats.org/markup-compatibility/2006">
              <mc:Choice xmlns:v="urn:schemas-microsoft-com:vml" Requires="v">
                <p:oleObj spid="_x0000_s18434" name="Equation" r:id="rId4" imgW="1041120" imgH="279360" progId="Equation.DSMT4">
                  <p:embed/>
                </p:oleObj>
              </mc:Choice>
              <mc:Fallback>
                <p:oleObj name="Equation" r:id="rId4" imgW="1041120" imgH="279360" progId="Equation.DSMT4">
                  <p:embed/>
                  <p:pic>
                    <p:nvPicPr>
                      <p:cNvPr id="0" name=""/>
                      <p:cNvPicPr/>
                      <p:nvPr/>
                    </p:nvPicPr>
                    <p:blipFill>
                      <a:blip r:embed="rId5"/>
                      <a:stretch>
                        <a:fillRect/>
                      </a:stretch>
                    </p:blipFill>
                    <p:spPr>
                      <a:xfrm>
                        <a:off x="196678" y="3768162"/>
                        <a:ext cx="2465388" cy="81915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ABD3D78C-1783-7124-8D2E-72D2703A2363}"/>
              </a:ext>
            </a:extLst>
          </p:cNvPr>
          <p:cNvGraphicFramePr>
            <a:graphicFrameLocks noChangeAspect="1"/>
          </p:cNvGraphicFramePr>
          <p:nvPr>
            <p:extLst>
              <p:ext uri="{D42A27DB-BD31-4B8C-83A1-F6EECF244321}">
                <p14:modId xmlns:p14="http://schemas.microsoft.com/office/powerpoint/2010/main" val="3538783323"/>
              </p:ext>
            </p:extLst>
          </p:nvPr>
        </p:nvGraphicFramePr>
        <p:xfrm>
          <a:off x="6499224" y="3646489"/>
          <a:ext cx="3585674" cy="839787"/>
        </p:xfrm>
        <a:graphic>
          <a:graphicData uri="http://schemas.openxmlformats.org/presentationml/2006/ole">
            <mc:AlternateContent xmlns:mc="http://schemas.openxmlformats.org/markup-compatibility/2006">
              <mc:Choice xmlns:v="urn:schemas-microsoft-com:vml" Requires="v">
                <p:oleObj spid="_x0000_s18435" name="Equation" r:id="rId6" imgW="1523880" imgH="279360" progId="Equation.DSMT4">
                  <p:embed/>
                </p:oleObj>
              </mc:Choice>
              <mc:Fallback>
                <p:oleObj name="Equation" r:id="rId6" imgW="1523880" imgH="279360" progId="Equation.DSMT4">
                  <p:embed/>
                  <p:pic>
                    <p:nvPicPr>
                      <p:cNvPr id="0" name=""/>
                      <p:cNvPicPr/>
                      <p:nvPr/>
                    </p:nvPicPr>
                    <p:blipFill>
                      <a:blip r:embed="rId7"/>
                      <a:stretch>
                        <a:fillRect/>
                      </a:stretch>
                    </p:blipFill>
                    <p:spPr>
                      <a:xfrm>
                        <a:off x="6499224" y="3646489"/>
                        <a:ext cx="3585674" cy="839787"/>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DF0EEBBF-FD81-2396-AE5C-5CB4882574D9}"/>
              </a:ext>
            </a:extLst>
          </p:cNvPr>
          <p:cNvSpPr txBox="1"/>
          <p:nvPr/>
        </p:nvSpPr>
        <p:spPr>
          <a:xfrm>
            <a:off x="381000" y="4760842"/>
            <a:ext cx="1692966"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a:solidFill>
                  <a:srgbClr val="002060"/>
                </a:solidFill>
                <a:latin typeface="Times New Roman" panose="02020603050405020304" pitchFamily="18" charset="0"/>
                <a:ea typeface="Times New Roman" panose="02020603050405020304" pitchFamily="18" charset="0"/>
              </a:rPr>
              <a:t>Nhóm 4 </a:t>
            </a:r>
            <a:endParaRPr lang="en-US" sz="2800">
              <a:solidFill>
                <a:srgbClr val="002060"/>
              </a:solidFill>
              <a:latin typeface="Times New Roman" panose="02020603050405020304" pitchFamily="18" charset="0"/>
              <a:ea typeface="Times New Roman" panose="02020603050405020304" pitchFamily="18" charset="0"/>
            </a:endParaRPr>
          </a:p>
        </p:txBody>
      </p:sp>
      <p:graphicFrame>
        <p:nvGraphicFramePr>
          <p:cNvPr id="9" name="Object 8">
            <a:extLst>
              <a:ext uri="{FF2B5EF4-FFF2-40B4-BE49-F238E27FC236}">
                <a16:creationId xmlns:a16="http://schemas.microsoft.com/office/drawing/2014/main" id="{3A59879A-E7B0-79F9-6720-F57E500EA3D5}"/>
              </a:ext>
            </a:extLst>
          </p:cNvPr>
          <p:cNvGraphicFramePr>
            <a:graphicFrameLocks noChangeAspect="1"/>
          </p:cNvGraphicFramePr>
          <p:nvPr>
            <p:extLst>
              <p:ext uri="{D42A27DB-BD31-4B8C-83A1-F6EECF244321}">
                <p14:modId xmlns:p14="http://schemas.microsoft.com/office/powerpoint/2010/main" val="4047178971"/>
              </p:ext>
            </p:extLst>
          </p:nvPr>
        </p:nvGraphicFramePr>
        <p:xfrm>
          <a:off x="304800" y="5313364"/>
          <a:ext cx="3205163" cy="1379537"/>
        </p:xfrm>
        <a:graphic>
          <a:graphicData uri="http://schemas.openxmlformats.org/presentationml/2006/ole">
            <mc:AlternateContent xmlns:mc="http://schemas.openxmlformats.org/markup-compatibility/2006">
              <mc:Choice xmlns:v="urn:schemas-microsoft-com:vml" Requires="v">
                <p:oleObj spid="_x0000_s18436" name="Equation" r:id="rId8" imgW="1015920" imgH="469800" progId="Equation.DSMT4">
                  <p:embed/>
                </p:oleObj>
              </mc:Choice>
              <mc:Fallback>
                <p:oleObj name="Equation" r:id="rId8" imgW="1015920" imgH="469800" progId="Equation.DSMT4">
                  <p:embed/>
                  <p:pic>
                    <p:nvPicPr>
                      <p:cNvPr id="0" name=""/>
                      <p:cNvPicPr/>
                      <p:nvPr/>
                    </p:nvPicPr>
                    <p:blipFill>
                      <a:blip r:embed="rId9"/>
                      <a:stretch>
                        <a:fillRect/>
                      </a:stretch>
                    </p:blipFill>
                    <p:spPr>
                      <a:xfrm>
                        <a:off x="304800" y="5313364"/>
                        <a:ext cx="3205163" cy="1379537"/>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68E82FBD-8161-C8D5-903D-6DB34B435660}"/>
              </a:ext>
            </a:extLst>
          </p:cNvPr>
          <p:cNvGraphicFramePr>
            <a:graphicFrameLocks noChangeAspect="1"/>
          </p:cNvGraphicFramePr>
          <p:nvPr>
            <p:extLst>
              <p:ext uri="{D42A27DB-BD31-4B8C-83A1-F6EECF244321}">
                <p14:modId xmlns:p14="http://schemas.microsoft.com/office/powerpoint/2010/main" val="2804488268"/>
              </p:ext>
            </p:extLst>
          </p:nvPr>
        </p:nvGraphicFramePr>
        <p:xfrm>
          <a:off x="2709862" y="3810000"/>
          <a:ext cx="871538" cy="819150"/>
        </p:xfrm>
        <a:graphic>
          <a:graphicData uri="http://schemas.openxmlformats.org/presentationml/2006/ole">
            <mc:AlternateContent xmlns:mc="http://schemas.openxmlformats.org/markup-compatibility/2006">
              <mc:Choice xmlns:v="urn:schemas-microsoft-com:vml" Requires="v">
                <p:oleObj spid="_x0000_s18437" name="Equation" r:id="rId10" imgW="368280" imgH="279360" progId="Equation.DSMT4">
                  <p:embed/>
                </p:oleObj>
              </mc:Choice>
              <mc:Fallback>
                <p:oleObj name="Equation" r:id="rId10" imgW="368280" imgH="279360" progId="Equation.DSMT4">
                  <p:embed/>
                  <p:pic>
                    <p:nvPicPr>
                      <p:cNvPr id="2" name="Object 1">
                        <a:extLst>
                          <a:ext uri="{FF2B5EF4-FFF2-40B4-BE49-F238E27FC236}">
                            <a16:creationId xmlns:a16="http://schemas.microsoft.com/office/drawing/2014/main" id="{9095E5FE-A4ED-D43B-DE3A-69CD23BF7969}"/>
                          </a:ext>
                        </a:extLst>
                      </p:cNvPr>
                      <p:cNvPicPr/>
                      <p:nvPr/>
                    </p:nvPicPr>
                    <p:blipFill>
                      <a:blip r:embed="rId11"/>
                      <a:stretch>
                        <a:fillRect/>
                      </a:stretch>
                    </p:blipFill>
                    <p:spPr>
                      <a:xfrm>
                        <a:off x="2709862" y="3810000"/>
                        <a:ext cx="871538" cy="819150"/>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FBA17EF6-BC61-089F-E9C0-4679869B353F}"/>
              </a:ext>
            </a:extLst>
          </p:cNvPr>
          <p:cNvGraphicFramePr>
            <a:graphicFrameLocks noChangeAspect="1"/>
          </p:cNvGraphicFramePr>
          <p:nvPr>
            <p:extLst>
              <p:ext uri="{D42A27DB-BD31-4B8C-83A1-F6EECF244321}">
                <p14:modId xmlns:p14="http://schemas.microsoft.com/office/powerpoint/2010/main" val="1211158790"/>
              </p:ext>
            </p:extLst>
          </p:nvPr>
        </p:nvGraphicFramePr>
        <p:xfrm>
          <a:off x="10079037" y="3581401"/>
          <a:ext cx="1350963" cy="839787"/>
        </p:xfrm>
        <a:graphic>
          <a:graphicData uri="http://schemas.openxmlformats.org/presentationml/2006/ole">
            <mc:AlternateContent xmlns:mc="http://schemas.openxmlformats.org/markup-compatibility/2006">
              <mc:Choice xmlns:v="urn:schemas-microsoft-com:vml" Requires="v">
                <p:oleObj spid="_x0000_s18438" name="Equation" r:id="rId12" imgW="583920" imgH="279360" progId="Equation.DSMT4">
                  <p:embed/>
                </p:oleObj>
              </mc:Choice>
              <mc:Fallback>
                <p:oleObj name="Equation" r:id="rId12" imgW="583920" imgH="279360" progId="Equation.DSMT4">
                  <p:embed/>
                  <p:pic>
                    <p:nvPicPr>
                      <p:cNvPr id="8" name="Object 7">
                        <a:extLst>
                          <a:ext uri="{FF2B5EF4-FFF2-40B4-BE49-F238E27FC236}">
                            <a16:creationId xmlns:a16="http://schemas.microsoft.com/office/drawing/2014/main" id="{ABD3D78C-1783-7124-8D2E-72D2703A2363}"/>
                          </a:ext>
                        </a:extLst>
                      </p:cNvPr>
                      <p:cNvPicPr/>
                      <p:nvPr/>
                    </p:nvPicPr>
                    <p:blipFill>
                      <a:blip r:embed="rId13"/>
                      <a:stretch>
                        <a:fillRect/>
                      </a:stretch>
                    </p:blipFill>
                    <p:spPr>
                      <a:xfrm>
                        <a:off x="10079037" y="3581401"/>
                        <a:ext cx="1350963" cy="839787"/>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8E078624-3521-D340-E715-62E59AC4E5A7}"/>
              </a:ext>
            </a:extLst>
          </p:cNvPr>
          <p:cNvGraphicFramePr>
            <a:graphicFrameLocks noChangeAspect="1"/>
          </p:cNvGraphicFramePr>
          <p:nvPr>
            <p:extLst>
              <p:ext uri="{D42A27DB-BD31-4B8C-83A1-F6EECF244321}">
                <p14:modId xmlns:p14="http://schemas.microsoft.com/office/powerpoint/2010/main" val="4266055505"/>
              </p:ext>
            </p:extLst>
          </p:nvPr>
        </p:nvGraphicFramePr>
        <p:xfrm>
          <a:off x="3426310" y="5326064"/>
          <a:ext cx="1082675" cy="1379537"/>
        </p:xfrm>
        <a:graphic>
          <a:graphicData uri="http://schemas.openxmlformats.org/presentationml/2006/ole">
            <mc:AlternateContent xmlns:mc="http://schemas.openxmlformats.org/markup-compatibility/2006">
              <mc:Choice xmlns:v="urn:schemas-microsoft-com:vml" Requires="v">
                <p:oleObj spid="_x0000_s18439" name="Equation" r:id="rId14" imgW="342720" imgH="469800" progId="Equation.DSMT4">
                  <p:embed/>
                </p:oleObj>
              </mc:Choice>
              <mc:Fallback>
                <p:oleObj name="Equation" r:id="rId14" imgW="342720" imgH="469800" progId="Equation.DSMT4">
                  <p:embed/>
                  <p:pic>
                    <p:nvPicPr>
                      <p:cNvPr id="9" name="Object 8">
                        <a:extLst>
                          <a:ext uri="{FF2B5EF4-FFF2-40B4-BE49-F238E27FC236}">
                            <a16:creationId xmlns:a16="http://schemas.microsoft.com/office/drawing/2014/main" id="{3A59879A-E7B0-79F9-6720-F57E500EA3D5}"/>
                          </a:ext>
                        </a:extLst>
                      </p:cNvPr>
                      <p:cNvPicPr/>
                      <p:nvPr/>
                    </p:nvPicPr>
                    <p:blipFill>
                      <a:blip r:embed="rId15"/>
                      <a:stretch>
                        <a:fillRect/>
                      </a:stretch>
                    </p:blipFill>
                    <p:spPr>
                      <a:xfrm>
                        <a:off x="3426310" y="5326064"/>
                        <a:ext cx="1082675" cy="1379537"/>
                      </a:xfrm>
                      <a:prstGeom prst="rect">
                        <a:avLst/>
                      </a:prstGeom>
                    </p:spPr>
                  </p:pic>
                </p:oleObj>
              </mc:Fallback>
            </mc:AlternateContent>
          </a:graphicData>
        </a:graphic>
      </p:graphicFrame>
      <p:pic>
        <p:nvPicPr>
          <p:cNvPr id="24" name="Picture 13">
            <a:extLst>
              <a:ext uri="{FF2B5EF4-FFF2-40B4-BE49-F238E27FC236}">
                <a16:creationId xmlns:a16="http://schemas.microsoft.com/office/drawing/2014/main" id="{7E793D46-D04C-9840-41E8-634C71C2809C}"/>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104782" y="423482"/>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9619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vertic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500"/>
                                        <p:tgtEl>
                                          <p:spTgt spid="50"/>
                                        </p:tgtEl>
                                      </p:cBhvr>
                                    </p:animEffect>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grpId="0"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randombar(vertical)">
                                      <p:cBhvr>
                                        <p:cTn id="24" dur="500"/>
                                        <p:tgtEl>
                                          <p:spTgt spid="54"/>
                                        </p:tgtEl>
                                      </p:cBhvr>
                                    </p:animEffect>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randombar(vertical)">
                                      <p:cBhvr>
                                        <p:cTn id="33" dur="500"/>
                                        <p:tgtEl>
                                          <p:spTgt spid="23"/>
                                        </p:tgtEl>
                                      </p:cBhvr>
                                    </p:animEffect>
                                  </p:childTnLst>
                                </p:cTn>
                              </p:par>
                            </p:childTnLst>
                          </p:cTn>
                        </p:par>
                        <p:par>
                          <p:cTn id="34" fill="hold">
                            <p:stCondLst>
                              <p:cond delay="500"/>
                            </p:stCondLst>
                            <p:childTnLst>
                              <p:par>
                                <p:cTn id="35" presetID="14" presetClass="entr" presetSubtype="10"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randombar(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randombar(horizont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randombar(horizontal)">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randombar(horizontal)">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0" grpId="0" animBg="1"/>
      <p:bldP spid="54" grpId="0" animBg="1"/>
      <p:bldP spid="30" grpId="0"/>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76200" y="153418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sp>
        <p:nvSpPr>
          <p:cNvPr id="38" name="TextBox 52">
            <a:extLst>
              <a:ext uri="{FF2B5EF4-FFF2-40B4-BE49-F238E27FC236}">
                <a16:creationId xmlns:a16="http://schemas.microsoft.com/office/drawing/2014/main" id="{98F537E1-5D93-3EBB-16BC-C618D9D19A13}"/>
              </a:ext>
            </a:extLst>
          </p:cNvPr>
          <p:cNvSpPr txBox="1">
            <a:spLocks noChangeArrowheads="1"/>
          </p:cNvSpPr>
          <p:nvPr/>
        </p:nvSpPr>
        <p:spPr bwMode="auto">
          <a:xfrm>
            <a:off x="1828801" y="663576"/>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sp>
        <p:nvSpPr>
          <p:cNvPr id="29" name="Text Box 11">
            <a:extLst>
              <a:ext uri="{FF2B5EF4-FFF2-40B4-BE49-F238E27FC236}">
                <a16:creationId xmlns:a16="http://schemas.microsoft.com/office/drawing/2014/main" id="{1D5E5106-0050-6B6B-A36A-E0175E568B29}"/>
              </a:ext>
            </a:extLst>
          </p:cNvPr>
          <p:cNvSpPr txBox="1">
            <a:spLocks noChangeArrowheads="1"/>
          </p:cNvSpPr>
          <p:nvPr/>
        </p:nvSpPr>
        <p:spPr bwMode="auto">
          <a:xfrm>
            <a:off x="76200" y="1991380"/>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2</a:t>
            </a:r>
            <a:r>
              <a:rPr lang="en-US" sz="2800">
                <a:solidFill>
                  <a:srgbClr val="FF0066"/>
                </a:solidFill>
                <a:latin typeface="Times New Roman" pitchFamily="18" charset="0"/>
                <a:cs typeface="Times New Roman" pitchFamily="18" charset="0"/>
              </a:rPr>
              <a:t>. Tích và thương của hai lũy thừa cùng cơ số</a:t>
            </a:r>
            <a:endParaRPr lang="en-US" sz="2800" dirty="0">
              <a:solidFill>
                <a:srgbClr val="FF0066"/>
              </a:solidFill>
              <a:latin typeface="Times New Roman" pitchFamily="18" charset="0"/>
              <a:cs typeface="Times New Roman" pitchFamily="18" charset="0"/>
            </a:endParaRPr>
          </a:p>
        </p:txBody>
      </p:sp>
      <p:sp>
        <p:nvSpPr>
          <p:cNvPr id="24" name="Rounded Rectangle">
            <a:extLst>
              <a:ext uri="{FF2B5EF4-FFF2-40B4-BE49-F238E27FC236}">
                <a16:creationId xmlns:a16="http://schemas.microsoft.com/office/drawing/2014/main" id="{9E89E270-3F1A-6408-351B-5313284A348E}"/>
              </a:ext>
            </a:extLst>
          </p:cNvPr>
          <p:cNvSpPr>
            <a:spLocks noChangeArrowheads="1"/>
          </p:cNvSpPr>
          <p:nvPr/>
        </p:nvSpPr>
        <p:spPr bwMode="auto">
          <a:xfrm>
            <a:off x="417513" y="692150"/>
            <a:ext cx="4240213" cy="814388"/>
          </a:xfrm>
          <a:prstGeom prst="roundRect">
            <a:avLst>
              <a:gd name="adj" fmla="val 50000"/>
            </a:avLst>
          </a:prstGeom>
          <a:solidFill>
            <a:srgbClr val="4FACF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28" name="Oval 7">
            <a:extLst>
              <a:ext uri="{FF2B5EF4-FFF2-40B4-BE49-F238E27FC236}">
                <a16:creationId xmlns:a16="http://schemas.microsoft.com/office/drawing/2014/main" id="{C002C53A-727A-FB05-B056-C889CF417907}"/>
              </a:ext>
            </a:extLst>
          </p:cNvPr>
          <p:cNvSpPr/>
          <p:nvPr/>
        </p:nvSpPr>
        <p:spPr>
          <a:xfrm>
            <a:off x="381001" y="609601"/>
            <a:ext cx="985837" cy="987425"/>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31" name="Oval 8">
            <a:extLst>
              <a:ext uri="{FF2B5EF4-FFF2-40B4-BE49-F238E27FC236}">
                <a16:creationId xmlns:a16="http://schemas.microsoft.com/office/drawing/2014/main" id="{0E876597-EE3A-BA2B-8269-D893C94DFC3E}"/>
              </a:ext>
            </a:extLst>
          </p:cNvPr>
          <p:cNvSpPr>
            <a:spLocks noChangeArrowheads="1"/>
          </p:cNvSpPr>
          <p:nvPr/>
        </p:nvSpPr>
        <p:spPr bwMode="auto">
          <a:xfrm>
            <a:off x="465138" y="682626"/>
            <a:ext cx="811213" cy="811213"/>
          </a:xfrm>
          <a:prstGeom prst="ellipse">
            <a:avLst/>
          </a:prstGeom>
          <a:gradFill rotWithShape="0">
            <a:gsLst>
              <a:gs pos="0">
                <a:srgbClr val="4FACFE"/>
              </a:gs>
              <a:gs pos="2486">
                <a:srgbClr val="4FACFE"/>
              </a:gs>
              <a:gs pos="58102">
                <a:srgbClr val="28CFFE"/>
              </a:gs>
              <a:gs pos="100000">
                <a:srgbClr val="00F2FE"/>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2" name="TextBox 52">
            <a:extLst>
              <a:ext uri="{FF2B5EF4-FFF2-40B4-BE49-F238E27FC236}">
                <a16:creationId xmlns:a16="http://schemas.microsoft.com/office/drawing/2014/main" id="{07B76960-3AFE-3585-851D-5EEDCBF0ABED}"/>
              </a:ext>
            </a:extLst>
          </p:cNvPr>
          <p:cNvSpPr txBox="1">
            <a:spLocks noChangeArrowheads="1"/>
          </p:cNvSpPr>
          <p:nvPr/>
        </p:nvSpPr>
        <p:spPr bwMode="auto">
          <a:xfrm>
            <a:off x="1670051" y="1001714"/>
            <a:ext cx="1811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VẬN DỤNG    </a:t>
            </a:r>
          </a:p>
        </p:txBody>
      </p:sp>
      <p:sp>
        <p:nvSpPr>
          <p:cNvPr id="33" name="TextBox 52">
            <a:extLst>
              <a:ext uri="{FF2B5EF4-FFF2-40B4-BE49-F238E27FC236}">
                <a16:creationId xmlns:a16="http://schemas.microsoft.com/office/drawing/2014/main" id="{E0815167-053C-FB4E-1141-20B1E8101756}"/>
              </a:ext>
            </a:extLst>
          </p:cNvPr>
          <p:cNvSpPr txBox="1">
            <a:spLocks noChangeArrowheads="1"/>
          </p:cNvSpPr>
          <p:nvPr/>
        </p:nvSpPr>
        <p:spPr bwMode="auto">
          <a:xfrm>
            <a:off x="1922462" y="814388"/>
            <a:ext cx="12017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40" name="Picture 82">
            <a:extLst>
              <a:ext uri="{FF2B5EF4-FFF2-40B4-BE49-F238E27FC236}">
                <a16:creationId xmlns:a16="http://schemas.microsoft.com/office/drawing/2014/main" id="{B0AE7B07-6742-D0A1-8AFA-3D721EA792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708026"/>
            <a:ext cx="58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a:extLst>
              <a:ext uri="{FF2B5EF4-FFF2-40B4-BE49-F238E27FC236}">
                <a16:creationId xmlns:a16="http://schemas.microsoft.com/office/drawing/2014/main" id="{F0898934-D2BA-0194-2E9E-3C90A2FD28F6}"/>
              </a:ext>
            </a:extLst>
          </p:cNvPr>
          <p:cNvSpPr>
            <a:spLocks noChangeArrowheads="1"/>
          </p:cNvSpPr>
          <p:nvPr/>
        </p:nvSpPr>
        <p:spPr bwMode="auto">
          <a:xfrm>
            <a:off x="594519" y="2524780"/>
            <a:ext cx="3962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alt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Bài 4a trang 15 SGK</a:t>
            </a:r>
            <a:endParaRPr lang="en-US" altLang="en-US" sz="2800">
              <a:latin typeface="Times New Roman" panose="02020603050405020304" pitchFamily="18" charset="0"/>
              <a:cs typeface="Times New Roman" panose="02020603050405020304" pitchFamily="18" charset="0"/>
            </a:endParaRPr>
          </a:p>
        </p:txBody>
      </p:sp>
      <p:graphicFrame>
        <p:nvGraphicFramePr>
          <p:cNvPr id="11" name="Object 10">
            <a:extLst>
              <a:ext uri="{FF2B5EF4-FFF2-40B4-BE49-F238E27FC236}">
                <a16:creationId xmlns:a16="http://schemas.microsoft.com/office/drawing/2014/main" id="{3AB2FC6A-FDF0-EBB5-14AF-C75D8B580203}"/>
              </a:ext>
            </a:extLst>
          </p:cNvPr>
          <p:cNvGraphicFramePr>
            <a:graphicFrameLocks noChangeAspect="1"/>
          </p:cNvGraphicFramePr>
          <p:nvPr>
            <p:extLst>
              <p:ext uri="{D42A27DB-BD31-4B8C-83A1-F6EECF244321}">
                <p14:modId xmlns:p14="http://schemas.microsoft.com/office/powerpoint/2010/main" val="1242054407"/>
              </p:ext>
            </p:extLst>
          </p:nvPr>
        </p:nvGraphicFramePr>
        <p:xfrm>
          <a:off x="3446462" y="3168452"/>
          <a:ext cx="2344738" cy="1073150"/>
        </p:xfrm>
        <a:graphic>
          <a:graphicData uri="http://schemas.openxmlformats.org/presentationml/2006/ole">
            <mc:AlternateContent xmlns:mc="http://schemas.openxmlformats.org/markup-compatibility/2006">
              <mc:Choice xmlns:v="urn:schemas-microsoft-com:vml" Requires="v">
                <p:oleObj spid="_x0000_s19458" name="Equation" r:id="rId4" imgW="927000" imgH="469800" progId="Equation.DSMT4">
                  <p:embed/>
                </p:oleObj>
              </mc:Choice>
              <mc:Fallback>
                <p:oleObj name="Equation" r:id="rId4" imgW="927000" imgH="469800" progId="Equation.DSMT4">
                  <p:embed/>
                  <p:pic>
                    <p:nvPicPr>
                      <p:cNvPr id="0" name="Object 1"/>
                      <p:cNvPicPr>
                        <a:picLocks noChangeAspect="1" noChangeArrowheads="1"/>
                      </p:cNvPicPr>
                      <p:nvPr/>
                    </p:nvPicPr>
                    <p:blipFill>
                      <a:blip r:embed="rId5"/>
                      <a:srcRect/>
                      <a:stretch>
                        <a:fillRect/>
                      </a:stretch>
                    </p:blipFill>
                    <p:spPr bwMode="auto">
                      <a:xfrm>
                        <a:off x="3446462" y="3168452"/>
                        <a:ext cx="2344738" cy="1073150"/>
                      </a:xfrm>
                      <a:prstGeom prst="rect">
                        <a:avLst/>
                      </a:prstGeom>
                      <a:noFill/>
                    </p:spPr>
                  </p:pic>
                </p:oleObj>
              </mc:Fallback>
            </mc:AlternateContent>
          </a:graphicData>
        </a:graphic>
      </p:graphicFrame>
      <p:graphicFrame>
        <p:nvGraphicFramePr>
          <p:cNvPr id="45" name="Object 44">
            <a:extLst>
              <a:ext uri="{FF2B5EF4-FFF2-40B4-BE49-F238E27FC236}">
                <a16:creationId xmlns:a16="http://schemas.microsoft.com/office/drawing/2014/main" id="{512ABC3D-D755-CE4B-EB95-9DD42FFDFE25}"/>
              </a:ext>
            </a:extLst>
          </p:cNvPr>
          <p:cNvGraphicFramePr>
            <a:graphicFrameLocks noChangeAspect="1"/>
          </p:cNvGraphicFramePr>
          <p:nvPr>
            <p:extLst>
              <p:ext uri="{D42A27DB-BD31-4B8C-83A1-F6EECF244321}">
                <p14:modId xmlns:p14="http://schemas.microsoft.com/office/powerpoint/2010/main" val="3290591388"/>
              </p:ext>
            </p:extLst>
          </p:nvPr>
        </p:nvGraphicFramePr>
        <p:xfrm>
          <a:off x="3630247" y="5251450"/>
          <a:ext cx="2574925" cy="1073150"/>
        </p:xfrm>
        <a:graphic>
          <a:graphicData uri="http://schemas.openxmlformats.org/presentationml/2006/ole">
            <mc:AlternateContent xmlns:mc="http://schemas.openxmlformats.org/markup-compatibility/2006">
              <mc:Choice xmlns:v="urn:schemas-microsoft-com:vml" Requires="v">
                <p:oleObj spid="_x0000_s19459" name="Equation" r:id="rId6" imgW="1130040" imgH="469800" progId="Equation.DSMT4">
                  <p:embed/>
                </p:oleObj>
              </mc:Choice>
              <mc:Fallback>
                <p:oleObj name="Equation" r:id="rId6" imgW="1130040" imgH="469800" progId="Equation.DSMT4">
                  <p:embed/>
                  <p:pic>
                    <p:nvPicPr>
                      <p:cNvPr id="11" name="Object 10">
                        <a:extLst>
                          <a:ext uri="{FF2B5EF4-FFF2-40B4-BE49-F238E27FC236}">
                            <a16:creationId xmlns:a16="http://schemas.microsoft.com/office/drawing/2014/main" id="{3AB2FC6A-FDF0-EBB5-14AF-C75D8B580203}"/>
                          </a:ext>
                        </a:extLst>
                      </p:cNvPr>
                      <p:cNvPicPr>
                        <a:picLocks noChangeAspect="1" noChangeArrowheads="1"/>
                      </p:cNvPicPr>
                      <p:nvPr/>
                    </p:nvPicPr>
                    <p:blipFill>
                      <a:blip r:embed="rId7"/>
                      <a:srcRect/>
                      <a:stretch>
                        <a:fillRect/>
                      </a:stretch>
                    </p:blipFill>
                    <p:spPr bwMode="auto">
                      <a:xfrm>
                        <a:off x="3630247" y="5251450"/>
                        <a:ext cx="2574925" cy="1073150"/>
                      </a:xfrm>
                      <a:prstGeom prst="rect">
                        <a:avLst/>
                      </a:prstGeom>
                      <a:noFill/>
                    </p:spPr>
                  </p:pic>
                </p:oleObj>
              </mc:Fallback>
            </mc:AlternateContent>
          </a:graphicData>
        </a:graphic>
      </p:graphicFrame>
      <p:graphicFrame>
        <p:nvGraphicFramePr>
          <p:cNvPr id="47" name="Object 46">
            <a:extLst>
              <a:ext uri="{FF2B5EF4-FFF2-40B4-BE49-F238E27FC236}">
                <a16:creationId xmlns:a16="http://schemas.microsoft.com/office/drawing/2014/main" id="{F3A561E9-5337-100E-F287-711C8C33B647}"/>
              </a:ext>
            </a:extLst>
          </p:cNvPr>
          <p:cNvGraphicFramePr>
            <a:graphicFrameLocks noChangeAspect="1"/>
          </p:cNvGraphicFramePr>
          <p:nvPr>
            <p:extLst>
              <p:ext uri="{D42A27DB-BD31-4B8C-83A1-F6EECF244321}">
                <p14:modId xmlns:p14="http://schemas.microsoft.com/office/powerpoint/2010/main" val="2738379858"/>
              </p:ext>
            </p:extLst>
          </p:nvPr>
        </p:nvGraphicFramePr>
        <p:xfrm>
          <a:off x="3581401" y="4348164"/>
          <a:ext cx="2979737" cy="985837"/>
        </p:xfrm>
        <a:graphic>
          <a:graphicData uri="http://schemas.openxmlformats.org/presentationml/2006/ole">
            <mc:AlternateContent xmlns:mc="http://schemas.openxmlformats.org/markup-compatibility/2006">
              <mc:Choice xmlns:v="urn:schemas-microsoft-com:vml" Requires="v">
                <p:oleObj spid="_x0000_s19460" name="Equation" r:id="rId8" imgW="1307880" imgH="431640" progId="Equation.DSMT4">
                  <p:embed/>
                </p:oleObj>
              </mc:Choice>
              <mc:Fallback>
                <p:oleObj name="Equation" r:id="rId8" imgW="1307880" imgH="431640" progId="Equation.DSMT4">
                  <p:embed/>
                  <p:pic>
                    <p:nvPicPr>
                      <p:cNvPr id="45" name="Object 44">
                        <a:extLst>
                          <a:ext uri="{FF2B5EF4-FFF2-40B4-BE49-F238E27FC236}">
                            <a16:creationId xmlns:a16="http://schemas.microsoft.com/office/drawing/2014/main" id="{512ABC3D-D755-CE4B-EB95-9DD42FFDFE25}"/>
                          </a:ext>
                        </a:extLst>
                      </p:cNvPr>
                      <p:cNvPicPr>
                        <a:picLocks noChangeAspect="1" noChangeArrowheads="1"/>
                      </p:cNvPicPr>
                      <p:nvPr/>
                    </p:nvPicPr>
                    <p:blipFill>
                      <a:blip r:embed="rId9"/>
                      <a:srcRect/>
                      <a:stretch>
                        <a:fillRect/>
                      </a:stretch>
                    </p:blipFill>
                    <p:spPr bwMode="auto">
                      <a:xfrm>
                        <a:off x="3581401" y="4348164"/>
                        <a:ext cx="2979737" cy="985837"/>
                      </a:xfrm>
                      <a:prstGeom prst="rect">
                        <a:avLst/>
                      </a:prstGeom>
                      <a:noFill/>
                    </p:spPr>
                  </p:pic>
                </p:oleObj>
              </mc:Fallback>
            </mc:AlternateContent>
          </a:graphicData>
        </a:graphic>
      </p:graphicFrame>
      <p:pic>
        <p:nvPicPr>
          <p:cNvPr id="17" name="Picture 15">
            <a:extLst>
              <a:ext uri="{FF2B5EF4-FFF2-40B4-BE49-F238E27FC236}">
                <a16:creationId xmlns:a16="http://schemas.microsoft.com/office/drawing/2014/main" id="{945625D3-1BEA-A399-D142-5C57EBD2CE9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48800" y="5347253"/>
            <a:ext cx="1529176"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DEDA6BBB-7169-AB85-B37B-9DB83F08A452}"/>
              </a:ext>
            </a:extLst>
          </p:cNvPr>
          <p:cNvSpPr/>
          <p:nvPr/>
        </p:nvSpPr>
        <p:spPr>
          <a:xfrm>
            <a:off x="76200" y="0"/>
            <a:ext cx="117348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398287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28"/>
                                        </p:tgtEl>
                                        <p:attrNameLst>
                                          <p:attrName>style.visibility</p:attrName>
                                        </p:attrNameLst>
                                      </p:cBhvr>
                                      <p:to>
                                        <p:strVal val="visible"/>
                                      </p:to>
                                    </p:set>
                                    <p:animEffect transition="in" filter="box(out)">
                                      <p:cBhvr>
                                        <p:cTn id="7" dur="700"/>
                                        <p:tgtEl>
                                          <p:spTgt spid="28"/>
                                        </p:tgtEl>
                                      </p:cBhvr>
                                    </p:animEffect>
                                  </p:childTnLst>
                                </p:cTn>
                              </p:par>
                            </p:childTnLst>
                          </p:cTn>
                        </p:par>
                        <p:par>
                          <p:cTn id="8" fill="hold">
                            <p:stCondLst>
                              <p:cond delay="700"/>
                            </p:stCondLst>
                            <p:childTnLst>
                              <p:par>
                                <p:cTn id="9" presetID="4" presetClass="entr" presetSubtype="32" fill="hold" grpId="0" nodeType="afterEffect">
                                  <p:stCondLst>
                                    <p:cond delay="0"/>
                                  </p:stCondLst>
                                  <p:iterate>
                                    <p:tmAbs val="0"/>
                                  </p:iterate>
                                  <p:childTnLst>
                                    <p:set>
                                      <p:cBhvr>
                                        <p:cTn id="10" fill="hold"/>
                                        <p:tgtEl>
                                          <p:spTgt spid="31"/>
                                        </p:tgtEl>
                                        <p:attrNameLst>
                                          <p:attrName>style.visibility</p:attrName>
                                        </p:attrNameLst>
                                      </p:cBhvr>
                                      <p:to>
                                        <p:strVal val="visible"/>
                                      </p:to>
                                    </p:set>
                                    <p:animEffect transition="in" filter="box(out)">
                                      <p:cBhvr>
                                        <p:cTn id="11" dur="700"/>
                                        <p:tgtEl>
                                          <p:spTgt spid="31"/>
                                        </p:tgtEl>
                                      </p:cBhvr>
                                    </p:animEffect>
                                  </p:childTnLst>
                                </p:cTn>
                              </p:par>
                            </p:childTnLst>
                          </p:cTn>
                        </p:par>
                        <p:par>
                          <p:cTn id="12" fill="hold">
                            <p:stCondLst>
                              <p:cond delay="1400"/>
                            </p:stCondLst>
                            <p:childTnLst>
                              <p:par>
                                <p:cTn id="13" presetID="14" presetClass="entr" presetSubtype="1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randombar(horizontal)">
                                      <p:cBhvr>
                                        <p:cTn id="15" dur="700"/>
                                        <p:tgtEl>
                                          <p:spTgt spid="40"/>
                                        </p:tgtEl>
                                      </p:cBhvr>
                                    </p:animEffect>
                                  </p:childTnLst>
                                </p:cTn>
                              </p:par>
                            </p:childTnLst>
                          </p:cTn>
                        </p:par>
                        <p:par>
                          <p:cTn id="16" fill="hold">
                            <p:stCondLst>
                              <p:cond delay="2100"/>
                            </p:stCondLst>
                            <p:childTnLst>
                              <p:par>
                                <p:cTn id="17" presetID="4" presetClass="entr" presetSubtype="32" fill="hold" grpId="0" nodeType="afterEffect">
                                  <p:stCondLst>
                                    <p:cond delay="0"/>
                                  </p:stCondLst>
                                  <p:iterate>
                                    <p:tmAbs val="0"/>
                                  </p:iterate>
                                  <p:childTnLst>
                                    <p:set>
                                      <p:cBhvr>
                                        <p:cTn id="18" fill="hold"/>
                                        <p:tgtEl>
                                          <p:spTgt spid="24"/>
                                        </p:tgtEl>
                                        <p:attrNameLst>
                                          <p:attrName>style.visibility</p:attrName>
                                        </p:attrNameLst>
                                      </p:cBhvr>
                                      <p:to>
                                        <p:strVal val="visible"/>
                                      </p:to>
                                    </p:set>
                                    <p:animEffect transition="in" filter="box(out)">
                                      <p:cBhvr>
                                        <p:cTn id="19" dur="700"/>
                                        <p:tgtEl>
                                          <p:spTgt spid="24"/>
                                        </p:tgtEl>
                                      </p:cBhvr>
                                    </p:animEffect>
                                  </p:childTnLst>
                                </p:cTn>
                              </p:par>
                            </p:childTnLst>
                          </p:cTn>
                        </p:par>
                        <p:par>
                          <p:cTn id="20" fill="hold">
                            <p:stCondLst>
                              <p:cond delay="2800"/>
                            </p:stCondLst>
                            <p:childTnLst>
                              <p:par>
                                <p:cTn id="21" presetID="4" presetClass="entr" presetSubtype="32" fill="hold" grpId="0" nodeType="afterEffect">
                                  <p:stCondLst>
                                    <p:cond delay="0"/>
                                  </p:stCondLst>
                                  <p:iterate>
                                    <p:tmAbs val="0"/>
                                  </p:iterate>
                                  <p:childTnLst>
                                    <p:set>
                                      <p:cBhvr>
                                        <p:cTn id="22" fill="hold"/>
                                        <p:tgtEl>
                                          <p:spTgt spid="33"/>
                                        </p:tgtEl>
                                        <p:attrNameLst>
                                          <p:attrName>style.visibility</p:attrName>
                                        </p:attrNameLst>
                                      </p:cBhvr>
                                      <p:to>
                                        <p:strVal val="visible"/>
                                      </p:to>
                                    </p:set>
                                    <p:animEffect transition="in" filter="box(out)">
                                      <p:cBhvr>
                                        <p:cTn id="23" dur="700"/>
                                        <p:tgtEl>
                                          <p:spTgt spid="33"/>
                                        </p:tgtEl>
                                      </p:cBhvr>
                                    </p:animEffect>
                                  </p:childTnLst>
                                </p:cTn>
                              </p:par>
                            </p:childTnLst>
                          </p:cTn>
                        </p:par>
                        <p:par>
                          <p:cTn id="24" fill="hold">
                            <p:stCondLst>
                              <p:cond delay="3500"/>
                            </p:stCondLst>
                            <p:childTnLst>
                              <p:par>
                                <p:cTn id="25" presetID="4" presetClass="entr" presetSubtype="32" fill="hold" grpId="0" nodeType="afterEffect">
                                  <p:stCondLst>
                                    <p:cond delay="0"/>
                                  </p:stCondLst>
                                  <p:iterate>
                                    <p:tmAbs val="0"/>
                                  </p:iterate>
                                  <p:childTnLst>
                                    <p:set>
                                      <p:cBhvr>
                                        <p:cTn id="26" fill="hold"/>
                                        <p:tgtEl>
                                          <p:spTgt spid="32"/>
                                        </p:tgtEl>
                                        <p:attrNameLst>
                                          <p:attrName>style.visibility</p:attrName>
                                        </p:attrNameLst>
                                      </p:cBhvr>
                                      <p:to>
                                        <p:strVal val="visible"/>
                                      </p:to>
                                    </p:set>
                                    <p:animEffect transition="in" filter="box(out)">
                                      <p:cBhvr>
                                        <p:cTn id="27" dur="7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vertical)">
                                      <p:cBhvr>
                                        <p:cTn id="32" dur="500"/>
                                        <p:tgtEl>
                                          <p:spTgt spid="10"/>
                                        </p:tgtEl>
                                      </p:cBhvr>
                                    </p:animEffect>
                                  </p:childTnLst>
                                </p:cTn>
                              </p:par>
                            </p:childTnLst>
                          </p:cTn>
                        </p:par>
                        <p:par>
                          <p:cTn id="33" fill="hold">
                            <p:stCondLst>
                              <p:cond delay="500"/>
                            </p:stCondLst>
                            <p:childTnLst>
                              <p:par>
                                <p:cTn id="34" presetID="14" presetClass="entr" presetSubtype="1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randombar(horizont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randombar(horizontal)">
                                      <p:cBhvr>
                                        <p:cTn id="41" dur="500"/>
                                        <p:tgtEl>
                                          <p:spTgt spid="47"/>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randombar(horizontal)">
                                      <p:cBhvr>
                                        <p:cTn id="4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advAuto="0"/>
      <p:bldP spid="28" grpId="0" animBg="1" advAuto="0"/>
      <p:bldP spid="31" grpId="0" animBg="1" advAuto="0"/>
      <p:bldP spid="32" grpId="0" animBg="1" advAuto="0"/>
      <p:bldP spid="33" grpId="0" animBg="1" advAuto="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divide">
            <a:extLst>
              <a:ext uri="{FF2B5EF4-FFF2-40B4-BE49-F238E27FC236}">
                <a16:creationId xmlns:a16="http://schemas.microsoft.com/office/drawing/2014/main" id="{C46AA570-EF8E-BBB9-8D17-BE34BD8859F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98838" y="6381750"/>
            <a:ext cx="72691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6" descr="BACK027">
            <a:extLst>
              <a:ext uri="{FF2B5EF4-FFF2-40B4-BE49-F238E27FC236}">
                <a16:creationId xmlns:a16="http://schemas.microsoft.com/office/drawing/2014/main" id="{92A7B945-D5BE-BD45-F028-B9B6286A5A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58078"/>
            <a:ext cx="11430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15" descr="divide">
            <a:extLst>
              <a:ext uri="{FF2B5EF4-FFF2-40B4-BE49-F238E27FC236}">
                <a16:creationId xmlns:a16="http://schemas.microsoft.com/office/drawing/2014/main" id="{05CF59B1-31C3-0D20-00C6-11F81CAC2F5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5" descr="jlgbook">
            <a:extLst>
              <a:ext uri="{FF2B5EF4-FFF2-40B4-BE49-F238E27FC236}">
                <a16:creationId xmlns:a16="http://schemas.microsoft.com/office/drawing/2014/main" id="{DCD28B16-839E-FC3C-5546-A3A476B3A81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86801" y="1371600"/>
            <a:ext cx="154781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AutoShape 6">
            <a:extLst>
              <a:ext uri="{FF2B5EF4-FFF2-40B4-BE49-F238E27FC236}">
                <a16:creationId xmlns:a16="http://schemas.microsoft.com/office/drawing/2014/main" id="{987EFE14-1FF5-F928-3645-A5106F9B2561}"/>
              </a:ext>
            </a:extLst>
          </p:cNvPr>
          <p:cNvSpPr>
            <a:spLocks noChangeArrowheads="1"/>
          </p:cNvSpPr>
          <p:nvPr/>
        </p:nvSpPr>
        <p:spPr bwMode="auto">
          <a:xfrm>
            <a:off x="8690112" y="827685"/>
            <a:ext cx="935038" cy="1116013"/>
          </a:xfrm>
          <a:prstGeom prst="star32">
            <a:avLst>
              <a:gd name="adj" fmla="val 13944"/>
            </a:avLst>
          </a:prstGeom>
          <a:noFill/>
          <a:ln w="9525"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Clr>
                <a:srgbClr val="3366CC"/>
              </a:buClr>
              <a:buFontTx/>
              <a:buNone/>
            </a:pPr>
            <a:endParaRPr kumimoji="1" lang="en-US" altLang="en-US" sz="1800" b="1">
              <a:latin typeface="Calibri" panose="020F0502020204030204" pitchFamily="34" charset="0"/>
            </a:endParaRPr>
          </a:p>
        </p:txBody>
      </p:sp>
      <p:sp>
        <p:nvSpPr>
          <p:cNvPr id="12" name="TextBox 52">
            <a:extLst>
              <a:ext uri="{FF2B5EF4-FFF2-40B4-BE49-F238E27FC236}">
                <a16:creationId xmlns:a16="http://schemas.microsoft.com/office/drawing/2014/main" id="{823E19EE-8E33-B5B6-7474-DFB844FAB4D1}"/>
              </a:ext>
            </a:extLst>
          </p:cNvPr>
          <p:cNvSpPr txBox="1">
            <a:spLocks noChangeArrowheads="1"/>
          </p:cNvSpPr>
          <p:nvPr/>
        </p:nvSpPr>
        <p:spPr bwMode="auto">
          <a:xfrm>
            <a:off x="6797676" y="1277939"/>
            <a:ext cx="11271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OPTION     </a:t>
            </a:r>
          </a:p>
        </p:txBody>
      </p:sp>
      <p:sp>
        <p:nvSpPr>
          <p:cNvPr id="14" name="Freeform 110">
            <a:extLst>
              <a:ext uri="{FF2B5EF4-FFF2-40B4-BE49-F238E27FC236}">
                <a16:creationId xmlns:a16="http://schemas.microsoft.com/office/drawing/2014/main" id="{E398E265-8666-3EF6-3839-1E276823B8E3}"/>
              </a:ext>
            </a:extLst>
          </p:cNvPr>
          <p:cNvSpPr>
            <a:spLocks/>
          </p:cNvSpPr>
          <p:nvPr/>
        </p:nvSpPr>
        <p:spPr bwMode="auto">
          <a:xfrm>
            <a:off x="5735638" y="1116013"/>
            <a:ext cx="430212" cy="4810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538" y="0"/>
                </a:moveTo>
                <a:cubicBezTo>
                  <a:pt x="5492" y="0"/>
                  <a:pt x="4650" y="756"/>
                  <a:pt x="4650" y="1693"/>
                </a:cubicBezTo>
                <a:cubicBezTo>
                  <a:pt x="4650" y="2630"/>
                  <a:pt x="5492" y="3386"/>
                  <a:pt x="6538" y="3386"/>
                </a:cubicBezTo>
                <a:cubicBezTo>
                  <a:pt x="7583" y="3386"/>
                  <a:pt x="8425" y="2630"/>
                  <a:pt x="8425" y="1693"/>
                </a:cubicBezTo>
                <a:cubicBezTo>
                  <a:pt x="8425" y="756"/>
                  <a:pt x="7583" y="0"/>
                  <a:pt x="6538" y="0"/>
                </a:cubicBezTo>
                <a:close/>
                <a:moveTo>
                  <a:pt x="17944" y="1907"/>
                </a:moveTo>
                <a:cubicBezTo>
                  <a:pt x="16731" y="1907"/>
                  <a:pt x="15738" y="2779"/>
                  <a:pt x="15738" y="3867"/>
                </a:cubicBezTo>
                <a:cubicBezTo>
                  <a:pt x="15738" y="4955"/>
                  <a:pt x="16731" y="5846"/>
                  <a:pt x="17944" y="5846"/>
                </a:cubicBezTo>
                <a:cubicBezTo>
                  <a:pt x="19157" y="5846"/>
                  <a:pt x="20130" y="4955"/>
                  <a:pt x="20130" y="3867"/>
                </a:cubicBezTo>
                <a:cubicBezTo>
                  <a:pt x="20130" y="2779"/>
                  <a:pt x="19157" y="1907"/>
                  <a:pt x="17944" y="1907"/>
                </a:cubicBezTo>
                <a:close/>
                <a:moveTo>
                  <a:pt x="1351" y="2228"/>
                </a:moveTo>
                <a:cubicBezTo>
                  <a:pt x="847" y="2228"/>
                  <a:pt x="457" y="2595"/>
                  <a:pt x="457" y="3048"/>
                </a:cubicBezTo>
                <a:cubicBezTo>
                  <a:pt x="457" y="3500"/>
                  <a:pt x="847" y="3867"/>
                  <a:pt x="1351" y="3867"/>
                </a:cubicBezTo>
                <a:cubicBezTo>
                  <a:pt x="1855" y="3867"/>
                  <a:pt x="2265" y="3500"/>
                  <a:pt x="2265" y="3048"/>
                </a:cubicBezTo>
                <a:cubicBezTo>
                  <a:pt x="2265" y="2595"/>
                  <a:pt x="1855" y="2228"/>
                  <a:pt x="1351" y="2228"/>
                </a:cubicBezTo>
                <a:close/>
                <a:moveTo>
                  <a:pt x="12320" y="5650"/>
                </a:moveTo>
                <a:cubicBezTo>
                  <a:pt x="9800" y="5650"/>
                  <a:pt x="7750" y="7470"/>
                  <a:pt x="7750" y="9731"/>
                </a:cubicBezTo>
                <a:cubicBezTo>
                  <a:pt x="7750" y="9821"/>
                  <a:pt x="7750" y="9920"/>
                  <a:pt x="7750" y="10016"/>
                </a:cubicBezTo>
                <a:cubicBezTo>
                  <a:pt x="10007" y="9031"/>
                  <a:pt x="12732" y="9863"/>
                  <a:pt x="13830" y="11887"/>
                </a:cubicBezTo>
                <a:cubicBezTo>
                  <a:pt x="14091" y="12367"/>
                  <a:pt x="14231" y="12887"/>
                  <a:pt x="14268" y="13420"/>
                </a:cubicBezTo>
                <a:cubicBezTo>
                  <a:pt x="16539" y="12441"/>
                  <a:pt x="17505" y="10004"/>
                  <a:pt x="16414" y="7966"/>
                </a:cubicBezTo>
                <a:cubicBezTo>
                  <a:pt x="15656" y="6552"/>
                  <a:pt x="14069" y="5654"/>
                  <a:pt x="12320" y="5650"/>
                </a:cubicBezTo>
                <a:close/>
                <a:moveTo>
                  <a:pt x="3636" y="5774"/>
                </a:moveTo>
                <a:cubicBezTo>
                  <a:pt x="2124" y="5774"/>
                  <a:pt x="914" y="6877"/>
                  <a:pt x="914" y="8234"/>
                </a:cubicBezTo>
                <a:cubicBezTo>
                  <a:pt x="914" y="9590"/>
                  <a:pt x="2124" y="10693"/>
                  <a:pt x="3636" y="10693"/>
                </a:cubicBezTo>
                <a:cubicBezTo>
                  <a:pt x="5149" y="10693"/>
                  <a:pt x="6379" y="9590"/>
                  <a:pt x="6379" y="8234"/>
                </a:cubicBezTo>
                <a:cubicBezTo>
                  <a:pt x="6379" y="6877"/>
                  <a:pt x="5149" y="5774"/>
                  <a:pt x="3636" y="5774"/>
                </a:cubicBezTo>
                <a:close/>
                <a:moveTo>
                  <a:pt x="4093" y="6737"/>
                </a:moveTo>
                <a:cubicBezTo>
                  <a:pt x="4766" y="6737"/>
                  <a:pt x="5325" y="7221"/>
                  <a:pt x="5325" y="7824"/>
                </a:cubicBezTo>
                <a:cubicBezTo>
                  <a:pt x="5325" y="7974"/>
                  <a:pt x="5176" y="8109"/>
                  <a:pt x="5008" y="8109"/>
                </a:cubicBezTo>
                <a:cubicBezTo>
                  <a:pt x="4840" y="8109"/>
                  <a:pt x="4709" y="7975"/>
                  <a:pt x="4709" y="7824"/>
                </a:cubicBezTo>
                <a:cubicBezTo>
                  <a:pt x="4709" y="7522"/>
                  <a:pt x="4430" y="7289"/>
                  <a:pt x="4093" y="7289"/>
                </a:cubicBezTo>
                <a:cubicBezTo>
                  <a:pt x="3925" y="7289"/>
                  <a:pt x="3795" y="7155"/>
                  <a:pt x="3795" y="7004"/>
                </a:cubicBezTo>
                <a:cubicBezTo>
                  <a:pt x="3795" y="6853"/>
                  <a:pt x="3925" y="6737"/>
                  <a:pt x="4093" y="6737"/>
                </a:cubicBezTo>
                <a:close/>
                <a:moveTo>
                  <a:pt x="12916" y="6737"/>
                </a:moveTo>
                <a:cubicBezTo>
                  <a:pt x="14429" y="6737"/>
                  <a:pt x="15658" y="7840"/>
                  <a:pt x="15659" y="9196"/>
                </a:cubicBezTo>
                <a:cubicBezTo>
                  <a:pt x="15659" y="9347"/>
                  <a:pt x="15528" y="9463"/>
                  <a:pt x="15360" y="9463"/>
                </a:cubicBezTo>
                <a:cubicBezTo>
                  <a:pt x="15192" y="9463"/>
                  <a:pt x="15042" y="9347"/>
                  <a:pt x="15042" y="9196"/>
                </a:cubicBezTo>
                <a:cubicBezTo>
                  <a:pt x="15042" y="8141"/>
                  <a:pt x="14092" y="7289"/>
                  <a:pt x="12916" y="7289"/>
                </a:cubicBezTo>
                <a:cubicBezTo>
                  <a:pt x="12748" y="7289"/>
                  <a:pt x="12618" y="7155"/>
                  <a:pt x="12618" y="7004"/>
                </a:cubicBezTo>
                <a:cubicBezTo>
                  <a:pt x="12618" y="6853"/>
                  <a:pt x="12748" y="6737"/>
                  <a:pt x="12916" y="6737"/>
                </a:cubicBezTo>
                <a:close/>
                <a:moveTo>
                  <a:pt x="9737" y="10141"/>
                </a:moveTo>
                <a:cubicBezTo>
                  <a:pt x="7553" y="10141"/>
                  <a:pt x="5763" y="11728"/>
                  <a:pt x="5763" y="13687"/>
                </a:cubicBezTo>
                <a:cubicBezTo>
                  <a:pt x="5763" y="15646"/>
                  <a:pt x="7553" y="17234"/>
                  <a:pt x="9737" y="17234"/>
                </a:cubicBezTo>
                <a:cubicBezTo>
                  <a:pt x="11921" y="17234"/>
                  <a:pt x="13691" y="15646"/>
                  <a:pt x="13691" y="13687"/>
                </a:cubicBezTo>
                <a:cubicBezTo>
                  <a:pt x="13691" y="11728"/>
                  <a:pt x="11921" y="10141"/>
                  <a:pt x="9737" y="10141"/>
                </a:cubicBezTo>
                <a:close/>
                <a:moveTo>
                  <a:pt x="10333" y="11246"/>
                </a:moveTo>
                <a:cubicBezTo>
                  <a:pt x="11509" y="11246"/>
                  <a:pt x="12459" y="12098"/>
                  <a:pt x="12459" y="13152"/>
                </a:cubicBezTo>
                <a:cubicBezTo>
                  <a:pt x="12459" y="13303"/>
                  <a:pt x="12329" y="13420"/>
                  <a:pt x="12161" y="13420"/>
                </a:cubicBezTo>
                <a:cubicBezTo>
                  <a:pt x="11993" y="13420"/>
                  <a:pt x="11863" y="13303"/>
                  <a:pt x="11863" y="13152"/>
                </a:cubicBezTo>
                <a:cubicBezTo>
                  <a:pt x="11863" y="12399"/>
                  <a:pt x="11173" y="11780"/>
                  <a:pt x="10333" y="11780"/>
                </a:cubicBezTo>
                <a:cubicBezTo>
                  <a:pt x="10165" y="11780"/>
                  <a:pt x="10035" y="11664"/>
                  <a:pt x="10035" y="11513"/>
                </a:cubicBezTo>
                <a:cubicBezTo>
                  <a:pt x="10035" y="11362"/>
                  <a:pt x="10165" y="11246"/>
                  <a:pt x="10333" y="11246"/>
                </a:cubicBezTo>
                <a:close/>
                <a:moveTo>
                  <a:pt x="19613" y="12867"/>
                </a:moveTo>
                <a:cubicBezTo>
                  <a:pt x="19109" y="12867"/>
                  <a:pt x="18699" y="13235"/>
                  <a:pt x="18699" y="13687"/>
                </a:cubicBezTo>
                <a:cubicBezTo>
                  <a:pt x="18699" y="14139"/>
                  <a:pt x="19109" y="14507"/>
                  <a:pt x="19613" y="14507"/>
                </a:cubicBezTo>
                <a:cubicBezTo>
                  <a:pt x="20117" y="14507"/>
                  <a:pt x="20527" y="14139"/>
                  <a:pt x="20527" y="13687"/>
                </a:cubicBezTo>
                <a:cubicBezTo>
                  <a:pt x="20527" y="13235"/>
                  <a:pt x="20117" y="12867"/>
                  <a:pt x="19613" y="12867"/>
                </a:cubicBezTo>
                <a:close/>
                <a:moveTo>
                  <a:pt x="2424" y="15879"/>
                </a:moveTo>
                <a:cubicBezTo>
                  <a:pt x="1080" y="15879"/>
                  <a:pt x="0" y="16848"/>
                  <a:pt x="0" y="18053"/>
                </a:cubicBezTo>
                <a:cubicBezTo>
                  <a:pt x="0" y="19259"/>
                  <a:pt x="1080" y="20246"/>
                  <a:pt x="2424" y="20246"/>
                </a:cubicBezTo>
                <a:cubicBezTo>
                  <a:pt x="3768" y="20246"/>
                  <a:pt x="4868" y="19259"/>
                  <a:pt x="4868" y="18053"/>
                </a:cubicBezTo>
                <a:cubicBezTo>
                  <a:pt x="4868" y="16848"/>
                  <a:pt x="3768" y="15879"/>
                  <a:pt x="2424" y="15879"/>
                </a:cubicBezTo>
                <a:close/>
                <a:moveTo>
                  <a:pt x="18560" y="16147"/>
                </a:moveTo>
                <a:cubicBezTo>
                  <a:pt x="16879" y="16147"/>
                  <a:pt x="15500" y="17366"/>
                  <a:pt x="15500" y="18873"/>
                </a:cubicBezTo>
                <a:cubicBezTo>
                  <a:pt x="15500" y="20380"/>
                  <a:pt x="16879" y="21600"/>
                  <a:pt x="18560" y="21600"/>
                </a:cubicBezTo>
                <a:cubicBezTo>
                  <a:pt x="20240" y="21600"/>
                  <a:pt x="21600" y="20380"/>
                  <a:pt x="21600" y="18873"/>
                </a:cubicBezTo>
                <a:cubicBezTo>
                  <a:pt x="21600" y="17366"/>
                  <a:pt x="20240" y="16147"/>
                  <a:pt x="18560" y="16147"/>
                </a:cubicBezTo>
                <a:close/>
                <a:moveTo>
                  <a:pt x="18997" y="17198"/>
                </a:moveTo>
                <a:cubicBezTo>
                  <a:pt x="19781" y="17200"/>
                  <a:pt x="20426" y="17760"/>
                  <a:pt x="20428" y="18463"/>
                </a:cubicBezTo>
                <a:cubicBezTo>
                  <a:pt x="20426" y="18639"/>
                  <a:pt x="20266" y="18783"/>
                  <a:pt x="20070" y="18784"/>
                </a:cubicBezTo>
                <a:cubicBezTo>
                  <a:pt x="19874" y="18783"/>
                  <a:pt x="19714" y="18639"/>
                  <a:pt x="19712" y="18463"/>
                </a:cubicBezTo>
                <a:cubicBezTo>
                  <a:pt x="19712" y="18112"/>
                  <a:pt x="19388" y="17840"/>
                  <a:pt x="18997" y="17840"/>
                </a:cubicBezTo>
                <a:cubicBezTo>
                  <a:pt x="18800" y="17840"/>
                  <a:pt x="18659" y="17695"/>
                  <a:pt x="18659" y="17519"/>
                </a:cubicBezTo>
                <a:cubicBezTo>
                  <a:pt x="18659" y="17342"/>
                  <a:pt x="18800" y="17198"/>
                  <a:pt x="18997" y="17198"/>
                </a:cubicBezTo>
                <a:close/>
                <a:moveTo>
                  <a:pt x="7452" y="18873"/>
                </a:moveTo>
                <a:cubicBezTo>
                  <a:pt x="6948" y="18873"/>
                  <a:pt x="6538" y="19241"/>
                  <a:pt x="6538" y="19693"/>
                </a:cubicBezTo>
                <a:cubicBezTo>
                  <a:pt x="6538" y="20145"/>
                  <a:pt x="6948" y="20513"/>
                  <a:pt x="7452" y="20513"/>
                </a:cubicBezTo>
                <a:cubicBezTo>
                  <a:pt x="7956" y="20513"/>
                  <a:pt x="8366" y="20145"/>
                  <a:pt x="8366" y="19693"/>
                </a:cubicBezTo>
                <a:cubicBezTo>
                  <a:pt x="8366" y="19241"/>
                  <a:pt x="7956" y="18873"/>
                  <a:pt x="7452" y="18873"/>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19" name="Content Placeholder 2">
            <a:extLst>
              <a:ext uri="{FF2B5EF4-FFF2-40B4-BE49-F238E27FC236}">
                <a16:creationId xmlns:a16="http://schemas.microsoft.com/office/drawing/2014/main" id="{3888BE64-FACC-F52C-106A-2379B0470293}"/>
              </a:ext>
            </a:extLst>
          </p:cNvPr>
          <p:cNvSpPr txBox="1">
            <a:spLocks/>
          </p:cNvSpPr>
          <p:nvPr/>
        </p:nvSpPr>
        <p:spPr bwMode="auto">
          <a:xfrm>
            <a:off x="1981200" y="1905000"/>
            <a:ext cx="8229600"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endParaRPr lang="en-US"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52">
            <a:extLst>
              <a:ext uri="{FF2B5EF4-FFF2-40B4-BE49-F238E27FC236}">
                <a16:creationId xmlns:a16="http://schemas.microsoft.com/office/drawing/2014/main" id="{A5887A50-B3FE-A45D-C5C9-6660DF8649DC}"/>
              </a:ext>
            </a:extLst>
          </p:cNvPr>
          <p:cNvSpPr txBox="1">
            <a:spLocks noChangeArrowheads="1"/>
          </p:cNvSpPr>
          <p:nvPr/>
        </p:nvSpPr>
        <p:spPr bwMode="auto">
          <a:xfrm>
            <a:off x="4465638" y="1354137"/>
            <a:ext cx="11271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OPTION     </a:t>
            </a:r>
          </a:p>
        </p:txBody>
      </p:sp>
      <p:sp>
        <p:nvSpPr>
          <p:cNvPr id="21" name="TextBox 52">
            <a:extLst>
              <a:ext uri="{FF2B5EF4-FFF2-40B4-BE49-F238E27FC236}">
                <a16:creationId xmlns:a16="http://schemas.microsoft.com/office/drawing/2014/main" id="{4083E811-5336-B6BD-6B81-9887767D80BE}"/>
              </a:ext>
            </a:extLst>
          </p:cNvPr>
          <p:cNvSpPr txBox="1">
            <a:spLocks noChangeArrowheads="1"/>
          </p:cNvSpPr>
          <p:nvPr/>
        </p:nvSpPr>
        <p:spPr bwMode="auto">
          <a:xfrm>
            <a:off x="4254501" y="1333501"/>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22" name="Freeform 110">
            <a:extLst>
              <a:ext uri="{FF2B5EF4-FFF2-40B4-BE49-F238E27FC236}">
                <a16:creationId xmlns:a16="http://schemas.microsoft.com/office/drawing/2014/main" id="{86A21400-0529-9AC2-2A33-62E47802F4A4}"/>
              </a:ext>
            </a:extLst>
          </p:cNvPr>
          <p:cNvSpPr>
            <a:spLocks/>
          </p:cNvSpPr>
          <p:nvPr/>
        </p:nvSpPr>
        <p:spPr bwMode="auto">
          <a:xfrm>
            <a:off x="3403600" y="1192213"/>
            <a:ext cx="430212" cy="4810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538" y="0"/>
                </a:moveTo>
                <a:cubicBezTo>
                  <a:pt x="5492" y="0"/>
                  <a:pt x="4650" y="756"/>
                  <a:pt x="4650" y="1693"/>
                </a:cubicBezTo>
                <a:cubicBezTo>
                  <a:pt x="4650" y="2630"/>
                  <a:pt x="5492" y="3386"/>
                  <a:pt x="6538" y="3386"/>
                </a:cubicBezTo>
                <a:cubicBezTo>
                  <a:pt x="7583" y="3386"/>
                  <a:pt x="8425" y="2630"/>
                  <a:pt x="8425" y="1693"/>
                </a:cubicBezTo>
                <a:cubicBezTo>
                  <a:pt x="8425" y="756"/>
                  <a:pt x="7583" y="0"/>
                  <a:pt x="6538" y="0"/>
                </a:cubicBezTo>
                <a:close/>
                <a:moveTo>
                  <a:pt x="17944" y="1907"/>
                </a:moveTo>
                <a:cubicBezTo>
                  <a:pt x="16731" y="1907"/>
                  <a:pt x="15738" y="2779"/>
                  <a:pt x="15738" y="3867"/>
                </a:cubicBezTo>
                <a:cubicBezTo>
                  <a:pt x="15738" y="4955"/>
                  <a:pt x="16731" y="5846"/>
                  <a:pt x="17944" y="5846"/>
                </a:cubicBezTo>
                <a:cubicBezTo>
                  <a:pt x="19157" y="5846"/>
                  <a:pt x="20130" y="4955"/>
                  <a:pt x="20130" y="3867"/>
                </a:cubicBezTo>
                <a:cubicBezTo>
                  <a:pt x="20130" y="2779"/>
                  <a:pt x="19157" y="1907"/>
                  <a:pt x="17944" y="1907"/>
                </a:cubicBezTo>
                <a:close/>
                <a:moveTo>
                  <a:pt x="1351" y="2228"/>
                </a:moveTo>
                <a:cubicBezTo>
                  <a:pt x="847" y="2228"/>
                  <a:pt x="457" y="2595"/>
                  <a:pt x="457" y="3048"/>
                </a:cubicBezTo>
                <a:cubicBezTo>
                  <a:pt x="457" y="3500"/>
                  <a:pt x="847" y="3867"/>
                  <a:pt x="1351" y="3867"/>
                </a:cubicBezTo>
                <a:cubicBezTo>
                  <a:pt x="1855" y="3867"/>
                  <a:pt x="2265" y="3500"/>
                  <a:pt x="2265" y="3048"/>
                </a:cubicBezTo>
                <a:cubicBezTo>
                  <a:pt x="2265" y="2595"/>
                  <a:pt x="1855" y="2228"/>
                  <a:pt x="1351" y="2228"/>
                </a:cubicBezTo>
                <a:close/>
                <a:moveTo>
                  <a:pt x="12320" y="5650"/>
                </a:moveTo>
                <a:cubicBezTo>
                  <a:pt x="9800" y="5650"/>
                  <a:pt x="7750" y="7470"/>
                  <a:pt x="7750" y="9731"/>
                </a:cubicBezTo>
                <a:cubicBezTo>
                  <a:pt x="7750" y="9821"/>
                  <a:pt x="7750" y="9920"/>
                  <a:pt x="7750" y="10016"/>
                </a:cubicBezTo>
                <a:cubicBezTo>
                  <a:pt x="10007" y="9031"/>
                  <a:pt x="12732" y="9863"/>
                  <a:pt x="13830" y="11887"/>
                </a:cubicBezTo>
                <a:cubicBezTo>
                  <a:pt x="14091" y="12367"/>
                  <a:pt x="14231" y="12887"/>
                  <a:pt x="14268" y="13420"/>
                </a:cubicBezTo>
                <a:cubicBezTo>
                  <a:pt x="16539" y="12441"/>
                  <a:pt x="17505" y="10004"/>
                  <a:pt x="16414" y="7966"/>
                </a:cubicBezTo>
                <a:cubicBezTo>
                  <a:pt x="15656" y="6552"/>
                  <a:pt x="14069" y="5654"/>
                  <a:pt x="12320" y="5650"/>
                </a:cubicBezTo>
                <a:close/>
                <a:moveTo>
                  <a:pt x="3636" y="5774"/>
                </a:moveTo>
                <a:cubicBezTo>
                  <a:pt x="2124" y="5774"/>
                  <a:pt x="914" y="6877"/>
                  <a:pt x="914" y="8234"/>
                </a:cubicBezTo>
                <a:cubicBezTo>
                  <a:pt x="914" y="9590"/>
                  <a:pt x="2124" y="10693"/>
                  <a:pt x="3636" y="10693"/>
                </a:cubicBezTo>
                <a:cubicBezTo>
                  <a:pt x="5149" y="10693"/>
                  <a:pt x="6379" y="9590"/>
                  <a:pt x="6379" y="8234"/>
                </a:cubicBezTo>
                <a:cubicBezTo>
                  <a:pt x="6379" y="6877"/>
                  <a:pt x="5149" y="5774"/>
                  <a:pt x="3636" y="5774"/>
                </a:cubicBezTo>
                <a:close/>
                <a:moveTo>
                  <a:pt x="4093" y="6737"/>
                </a:moveTo>
                <a:cubicBezTo>
                  <a:pt x="4766" y="6737"/>
                  <a:pt x="5325" y="7221"/>
                  <a:pt x="5325" y="7824"/>
                </a:cubicBezTo>
                <a:cubicBezTo>
                  <a:pt x="5325" y="7974"/>
                  <a:pt x="5176" y="8109"/>
                  <a:pt x="5008" y="8109"/>
                </a:cubicBezTo>
                <a:cubicBezTo>
                  <a:pt x="4840" y="8109"/>
                  <a:pt x="4709" y="7975"/>
                  <a:pt x="4709" y="7824"/>
                </a:cubicBezTo>
                <a:cubicBezTo>
                  <a:pt x="4709" y="7522"/>
                  <a:pt x="4430" y="7289"/>
                  <a:pt x="4093" y="7289"/>
                </a:cubicBezTo>
                <a:cubicBezTo>
                  <a:pt x="3925" y="7289"/>
                  <a:pt x="3795" y="7155"/>
                  <a:pt x="3795" y="7004"/>
                </a:cubicBezTo>
                <a:cubicBezTo>
                  <a:pt x="3795" y="6853"/>
                  <a:pt x="3925" y="6737"/>
                  <a:pt x="4093" y="6737"/>
                </a:cubicBezTo>
                <a:close/>
                <a:moveTo>
                  <a:pt x="12916" y="6737"/>
                </a:moveTo>
                <a:cubicBezTo>
                  <a:pt x="14429" y="6737"/>
                  <a:pt x="15658" y="7840"/>
                  <a:pt x="15659" y="9196"/>
                </a:cubicBezTo>
                <a:cubicBezTo>
                  <a:pt x="15659" y="9347"/>
                  <a:pt x="15528" y="9463"/>
                  <a:pt x="15360" y="9463"/>
                </a:cubicBezTo>
                <a:cubicBezTo>
                  <a:pt x="15192" y="9463"/>
                  <a:pt x="15042" y="9347"/>
                  <a:pt x="15042" y="9196"/>
                </a:cubicBezTo>
                <a:cubicBezTo>
                  <a:pt x="15042" y="8141"/>
                  <a:pt x="14092" y="7289"/>
                  <a:pt x="12916" y="7289"/>
                </a:cubicBezTo>
                <a:cubicBezTo>
                  <a:pt x="12748" y="7289"/>
                  <a:pt x="12618" y="7155"/>
                  <a:pt x="12618" y="7004"/>
                </a:cubicBezTo>
                <a:cubicBezTo>
                  <a:pt x="12618" y="6853"/>
                  <a:pt x="12748" y="6737"/>
                  <a:pt x="12916" y="6737"/>
                </a:cubicBezTo>
                <a:close/>
                <a:moveTo>
                  <a:pt x="9737" y="10141"/>
                </a:moveTo>
                <a:cubicBezTo>
                  <a:pt x="7553" y="10141"/>
                  <a:pt x="5763" y="11728"/>
                  <a:pt x="5763" y="13687"/>
                </a:cubicBezTo>
                <a:cubicBezTo>
                  <a:pt x="5763" y="15646"/>
                  <a:pt x="7553" y="17234"/>
                  <a:pt x="9737" y="17234"/>
                </a:cubicBezTo>
                <a:cubicBezTo>
                  <a:pt x="11921" y="17234"/>
                  <a:pt x="13691" y="15646"/>
                  <a:pt x="13691" y="13687"/>
                </a:cubicBezTo>
                <a:cubicBezTo>
                  <a:pt x="13691" y="11728"/>
                  <a:pt x="11921" y="10141"/>
                  <a:pt x="9737" y="10141"/>
                </a:cubicBezTo>
                <a:close/>
                <a:moveTo>
                  <a:pt x="10333" y="11246"/>
                </a:moveTo>
                <a:cubicBezTo>
                  <a:pt x="11509" y="11246"/>
                  <a:pt x="12459" y="12098"/>
                  <a:pt x="12459" y="13152"/>
                </a:cubicBezTo>
                <a:cubicBezTo>
                  <a:pt x="12459" y="13303"/>
                  <a:pt x="12329" y="13420"/>
                  <a:pt x="12161" y="13420"/>
                </a:cubicBezTo>
                <a:cubicBezTo>
                  <a:pt x="11993" y="13420"/>
                  <a:pt x="11863" y="13303"/>
                  <a:pt x="11863" y="13152"/>
                </a:cubicBezTo>
                <a:cubicBezTo>
                  <a:pt x="11863" y="12399"/>
                  <a:pt x="11173" y="11780"/>
                  <a:pt x="10333" y="11780"/>
                </a:cubicBezTo>
                <a:cubicBezTo>
                  <a:pt x="10165" y="11780"/>
                  <a:pt x="10035" y="11664"/>
                  <a:pt x="10035" y="11513"/>
                </a:cubicBezTo>
                <a:cubicBezTo>
                  <a:pt x="10035" y="11362"/>
                  <a:pt x="10165" y="11246"/>
                  <a:pt x="10333" y="11246"/>
                </a:cubicBezTo>
                <a:close/>
                <a:moveTo>
                  <a:pt x="19613" y="12867"/>
                </a:moveTo>
                <a:cubicBezTo>
                  <a:pt x="19109" y="12867"/>
                  <a:pt x="18699" y="13235"/>
                  <a:pt x="18699" y="13687"/>
                </a:cubicBezTo>
                <a:cubicBezTo>
                  <a:pt x="18699" y="14139"/>
                  <a:pt x="19109" y="14507"/>
                  <a:pt x="19613" y="14507"/>
                </a:cubicBezTo>
                <a:cubicBezTo>
                  <a:pt x="20117" y="14507"/>
                  <a:pt x="20527" y="14139"/>
                  <a:pt x="20527" y="13687"/>
                </a:cubicBezTo>
                <a:cubicBezTo>
                  <a:pt x="20527" y="13235"/>
                  <a:pt x="20117" y="12867"/>
                  <a:pt x="19613" y="12867"/>
                </a:cubicBezTo>
                <a:close/>
                <a:moveTo>
                  <a:pt x="2424" y="15879"/>
                </a:moveTo>
                <a:cubicBezTo>
                  <a:pt x="1080" y="15879"/>
                  <a:pt x="0" y="16848"/>
                  <a:pt x="0" y="18053"/>
                </a:cubicBezTo>
                <a:cubicBezTo>
                  <a:pt x="0" y="19259"/>
                  <a:pt x="1080" y="20246"/>
                  <a:pt x="2424" y="20246"/>
                </a:cubicBezTo>
                <a:cubicBezTo>
                  <a:pt x="3768" y="20246"/>
                  <a:pt x="4868" y="19259"/>
                  <a:pt x="4868" y="18053"/>
                </a:cubicBezTo>
                <a:cubicBezTo>
                  <a:pt x="4868" y="16848"/>
                  <a:pt x="3768" y="15879"/>
                  <a:pt x="2424" y="15879"/>
                </a:cubicBezTo>
                <a:close/>
                <a:moveTo>
                  <a:pt x="18560" y="16147"/>
                </a:moveTo>
                <a:cubicBezTo>
                  <a:pt x="16879" y="16147"/>
                  <a:pt x="15500" y="17366"/>
                  <a:pt x="15500" y="18873"/>
                </a:cubicBezTo>
                <a:cubicBezTo>
                  <a:pt x="15500" y="20380"/>
                  <a:pt x="16879" y="21600"/>
                  <a:pt x="18560" y="21600"/>
                </a:cubicBezTo>
                <a:cubicBezTo>
                  <a:pt x="20240" y="21600"/>
                  <a:pt x="21600" y="20380"/>
                  <a:pt x="21600" y="18873"/>
                </a:cubicBezTo>
                <a:cubicBezTo>
                  <a:pt x="21600" y="17366"/>
                  <a:pt x="20240" y="16147"/>
                  <a:pt x="18560" y="16147"/>
                </a:cubicBezTo>
                <a:close/>
                <a:moveTo>
                  <a:pt x="18997" y="17198"/>
                </a:moveTo>
                <a:cubicBezTo>
                  <a:pt x="19781" y="17200"/>
                  <a:pt x="20426" y="17760"/>
                  <a:pt x="20428" y="18463"/>
                </a:cubicBezTo>
                <a:cubicBezTo>
                  <a:pt x="20426" y="18639"/>
                  <a:pt x="20266" y="18783"/>
                  <a:pt x="20070" y="18784"/>
                </a:cubicBezTo>
                <a:cubicBezTo>
                  <a:pt x="19874" y="18783"/>
                  <a:pt x="19714" y="18639"/>
                  <a:pt x="19712" y="18463"/>
                </a:cubicBezTo>
                <a:cubicBezTo>
                  <a:pt x="19712" y="18112"/>
                  <a:pt x="19388" y="17840"/>
                  <a:pt x="18997" y="17840"/>
                </a:cubicBezTo>
                <a:cubicBezTo>
                  <a:pt x="18800" y="17840"/>
                  <a:pt x="18659" y="17695"/>
                  <a:pt x="18659" y="17519"/>
                </a:cubicBezTo>
                <a:cubicBezTo>
                  <a:pt x="18659" y="17342"/>
                  <a:pt x="18800" y="17198"/>
                  <a:pt x="18997" y="17198"/>
                </a:cubicBezTo>
                <a:close/>
                <a:moveTo>
                  <a:pt x="7452" y="18873"/>
                </a:moveTo>
                <a:cubicBezTo>
                  <a:pt x="6948" y="18873"/>
                  <a:pt x="6538" y="19241"/>
                  <a:pt x="6538" y="19693"/>
                </a:cubicBezTo>
                <a:cubicBezTo>
                  <a:pt x="6538" y="20145"/>
                  <a:pt x="6948" y="20513"/>
                  <a:pt x="7452" y="20513"/>
                </a:cubicBezTo>
                <a:cubicBezTo>
                  <a:pt x="7956" y="20513"/>
                  <a:pt x="8366" y="20145"/>
                  <a:pt x="8366" y="19693"/>
                </a:cubicBezTo>
                <a:cubicBezTo>
                  <a:pt x="8366" y="19241"/>
                  <a:pt x="7956" y="18873"/>
                  <a:pt x="7452" y="18873"/>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23" name="Rounded Rectangle">
            <a:extLst>
              <a:ext uri="{FF2B5EF4-FFF2-40B4-BE49-F238E27FC236}">
                <a16:creationId xmlns:a16="http://schemas.microsoft.com/office/drawing/2014/main" id="{85D75130-B4C8-4BA4-3756-2026F08AA582}"/>
              </a:ext>
            </a:extLst>
          </p:cNvPr>
          <p:cNvSpPr>
            <a:spLocks noChangeArrowheads="1"/>
          </p:cNvSpPr>
          <p:nvPr/>
        </p:nvSpPr>
        <p:spPr bwMode="auto">
          <a:xfrm>
            <a:off x="2252662" y="1036637"/>
            <a:ext cx="3843338" cy="814388"/>
          </a:xfrm>
          <a:prstGeom prst="roundRect">
            <a:avLst>
              <a:gd name="adj" fmla="val 50000"/>
            </a:avLst>
          </a:prstGeom>
          <a:solidFill>
            <a:srgbClr val="0CB10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24" name="Oval 7">
            <a:extLst>
              <a:ext uri="{FF2B5EF4-FFF2-40B4-BE49-F238E27FC236}">
                <a16:creationId xmlns:a16="http://schemas.microsoft.com/office/drawing/2014/main" id="{F6E5B8FE-C520-0E42-4A3D-9A43190E1405}"/>
              </a:ext>
            </a:extLst>
          </p:cNvPr>
          <p:cNvSpPr/>
          <p:nvPr/>
        </p:nvSpPr>
        <p:spPr>
          <a:xfrm>
            <a:off x="2163762" y="990601"/>
            <a:ext cx="985838"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endParaRPr>
          </a:p>
        </p:txBody>
      </p:sp>
      <p:sp>
        <p:nvSpPr>
          <p:cNvPr id="25" name="Oval 8">
            <a:extLst>
              <a:ext uri="{FF2B5EF4-FFF2-40B4-BE49-F238E27FC236}">
                <a16:creationId xmlns:a16="http://schemas.microsoft.com/office/drawing/2014/main" id="{B361B0B5-7BF8-D09D-4B18-3E8BD021D98C}"/>
              </a:ext>
            </a:extLst>
          </p:cNvPr>
          <p:cNvSpPr>
            <a:spLocks noChangeArrowheads="1"/>
          </p:cNvSpPr>
          <p:nvPr/>
        </p:nvSpPr>
        <p:spPr bwMode="auto">
          <a:xfrm>
            <a:off x="2252663" y="1081088"/>
            <a:ext cx="811213" cy="811213"/>
          </a:xfrm>
          <a:prstGeom prst="ellipse">
            <a:avLst/>
          </a:prstGeom>
          <a:gradFill rotWithShape="0">
            <a:gsLst>
              <a:gs pos="0">
                <a:srgbClr val="0CB100"/>
              </a:gs>
              <a:gs pos="46822">
                <a:srgbClr val="67CE02"/>
              </a:gs>
              <a:gs pos="99075">
                <a:srgbClr val="C3EA03"/>
              </a:gs>
              <a:gs pos="100000">
                <a:srgbClr val="C3EA03"/>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26" name="TextBox 52">
            <a:extLst>
              <a:ext uri="{FF2B5EF4-FFF2-40B4-BE49-F238E27FC236}">
                <a16:creationId xmlns:a16="http://schemas.microsoft.com/office/drawing/2014/main" id="{91D40167-A5F1-96B3-490A-7A19233BE62E}"/>
              </a:ext>
            </a:extLst>
          </p:cNvPr>
          <p:cNvSpPr txBox="1">
            <a:spLocks noChangeArrowheads="1"/>
          </p:cNvSpPr>
          <p:nvPr/>
        </p:nvSpPr>
        <p:spPr bwMode="auto">
          <a:xfrm>
            <a:off x="3154362" y="1354137"/>
            <a:ext cx="28654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HƯỚNG DẪN VỀ NHÀ     </a:t>
            </a:r>
          </a:p>
        </p:txBody>
      </p:sp>
      <p:sp>
        <p:nvSpPr>
          <p:cNvPr id="27" name="TextBox 52">
            <a:extLst>
              <a:ext uri="{FF2B5EF4-FFF2-40B4-BE49-F238E27FC236}">
                <a16:creationId xmlns:a16="http://schemas.microsoft.com/office/drawing/2014/main" id="{9F5A9855-EC34-C9E0-EE03-ADBBC66511C7}"/>
              </a:ext>
            </a:extLst>
          </p:cNvPr>
          <p:cNvSpPr txBox="1">
            <a:spLocks noChangeArrowheads="1"/>
          </p:cNvSpPr>
          <p:nvPr/>
        </p:nvSpPr>
        <p:spPr bwMode="auto">
          <a:xfrm>
            <a:off x="3933826" y="1166813"/>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28" name="Picture 27">
            <a:extLst>
              <a:ext uri="{FF2B5EF4-FFF2-40B4-BE49-F238E27FC236}">
                <a16:creationId xmlns:a16="http://schemas.microsoft.com/office/drawing/2014/main" id="{86E88F0C-21B9-94DA-99BC-253A4A3407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97113" y="1236662"/>
            <a:ext cx="7397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0CCF79C4-6155-F88F-67AC-C71916B6438C}"/>
              </a:ext>
            </a:extLst>
          </p:cNvPr>
          <p:cNvSpPr txBox="1"/>
          <p:nvPr/>
        </p:nvSpPr>
        <p:spPr>
          <a:xfrm>
            <a:off x="685800" y="2020432"/>
            <a:ext cx="8153400" cy="2246769"/>
          </a:xfrm>
          <a:prstGeom prst="rect">
            <a:avLst/>
          </a:prstGeom>
          <a:noFill/>
        </p:spPr>
        <p:txBody>
          <a:bodyPr wrap="square">
            <a:spAutoFit/>
          </a:bodyPr>
          <a:lstStyle/>
          <a:p>
            <a:pPr algn="just"/>
            <a:r>
              <a:rPr lang="en-US" sz="2800">
                <a:solidFill>
                  <a:srgbClr val="0000FF"/>
                </a:solidFill>
                <a:latin typeface="Times New Roman" panose="02020603050405020304" pitchFamily="18" charset="0"/>
                <a:ea typeface="Times New Roman" panose="02020603050405020304" pitchFamily="18" charset="0"/>
              </a:rPr>
              <a:t>- Đọc lại toàn bộ nội dung bài đã học.</a:t>
            </a:r>
          </a:p>
          <a:p>
            <a:pPr algn="just"/>
            <a:r>
              <a:rPr lang="en-US" sz="2800">
                <a:solidFill>
                  <a:srgbClr val="0000FF"/>
                </a:solidFill>
                <a:latin typeface="Times New Roman" panose="02020603050405020304" pitchFamily="18" charset="0"/>
                <a:ea typeface="Times New Roman" panose="02020603050405020304" pitchFamily="18" charset="0"/>
              </a:rPr>
              <a:t>- Học thuộc: Định nghĩa  lũy thừa với số mũ tự nhiên; nhân, chia hai lũy thừa cùng cơ số, các quy ước.</a:t>
            </a:r>
          </a:p>
          <a:p>
            <a:pPr algn="just"/>
            <a:r>
              <a:rPr lang="en-US" sz="2800">
                <a:solidFill>
                  <a:srgbClr val="0000FF"/>
                </a:solidFill>
                <a:latin typeface="Times New Roman" panose="02020603050405020304" pitchFamily="18" charset="0"/>
                <a:ea typeface="Times New Roman" panose="02020603050405020304" pitchFamily="18" charset="0"/>
              </a:rPr>
              <a:t>- Làm bài: 1; 2; 3 SGK trang 20.</a:t>
            </a:r>
          </a:p>
          <a:p>
            <a:pPr algn="just"/>
            <a:r>
              <a:rPr lang="en-US" sz="2800">
                <a:solidFill>
                  <a:srgbClr val="0000FF"/>
                </a:solidFill>
                <a:latin typeface="Times New Roman" panose="02020603050405020304" pitchFamily="18" charset="0"/>
                <a:ea typeface="Times New Roman" panose="02020603050405020304" pitchFamily="18" charset="0"/>
              </a:rPr>
              <a:t>- Đọc nội dung mục 3  SGK trang 19.</a:t>
            </a:r>
          </a:p>
        </p:txBody>
      </p:sp>
      <p:sp>
        <p:nvSpPr>
          <p:cNvPr id="31" name="Rectangle 30">
            <a:extLst>
              <a:ext uri="{FF2B5EF4-FFF2-40B4-BE49-F238E27FC236}">
                <a16:creationId xmlns:a16="http://schemas.microsoft.com/office/drawing/2014/main" id="{834C9A2B-E4BC-404F-B129-FB80A571A6F2}"/>
              </a:ext>
            </a:extLst>
          </p:cNvPr>
          <p:cNvSpPr/>
          <p:nvPr/>
        </p:nvSpPr>
        <p:spPr>
          <a:xfrm>
            <a:off x="76200" y="-1"/>
            <a:ext cx="11734800" cy="656235"/>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1203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24"/>
                                        </p:tgtEl>
                                        <p:attrNameLst>
                                          <p:attrName>style.visibility</p:attrName>
                                        </p:attrNameLst>
                                      </p:cBhvr>
                                      <p:to>
                                        <p:strVal val="visible"/>
                                      </p:to>
                                    </p:set>
                                    <p:animEffect transition="in" filter="box(out)">
                                      <p:cBhvr>
                                        <p:cTn id="7" dur="700"/>
                                        <p:tgtEl>
                                          <p:spTgt spid="24"/>
                                        </p:tgtEl>
                                      </p:cBhvr>
                                    </p:animEffect>
                                  </p:childTnLst>
                                </p:cTn>
                              </p:par>
                            </p:childTnLst>
                          </p:cTn>
                        </p:par>
                        <p:par>
                          <p:cTn id="8" fill="hold">
                            <p:stCondLst>
                              <p:cond delay="700"/>
                            </p:stCondLst>
                            <p:childTnLst>
                              <p:par>
                                <p:cTn id="9" presetID="4" presetClass="entr" presetSubtype="32" fill="hold" grpId="0" nodeType="afterEffect">
                                  <p:stCondLst>
                                    <p:cond delay="0"/>
                                  </p:stCondLst>
                                  <p:iterate>
                                    <p:tmAbs val="0"/>
                                  </p:iterate>
                                  <p:childTnLst>
                                    <p:set>
                                      <p:cBhvr>
                                        <p:cTn id="10" fill="hold"/>
                                        <p:tgtEl>
                                          <p:spTgt spid="25"/>
                                        </p:tgtEl>
                                        <p:attrNameLst>
                                          <p:attrName>style.visibility</p:attrName>
                                        </p:attrNameLst>
                                      </p:cBhvr>
                                      <p:to>
                                        <p:strVal val="visible"/>
                                      </p:to>
                                    </p:set>
                                    <p:animEffect transition="in" filter="box(out)">
                                      <p:cBhvr>
                                        <p:cTn id="11" dur="700"/>
                                        <p:tgtEl>
                                          <p:spTgt spid="25"/>
                                        </p:tgtEl>
                                      </p:cBhvr>
                                    </p:animEffect>
                                  </p:childTnLst>
                                </p:cTn>
                              </p:par>
                            </p:childTnLst>
                          </p:cTn>
                        </p:par>
                        <p:par>
                          <p:cTn id="12" fill="hold">
                            <p:stCondLst>
                              <p:cond delay="1400"/>
                            </p:stCondLst>
                            <p:childTnLst>
                              <p:par>
                                <p:cTn id="13" presetID="14" presetClass="entr" presetSubtype="1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700"/>
                                        <p:tgtEl>
                                          <p:spTgt spid="28"/>
                                        </p:tgtEl>
                                      </p:cBhvr>
                                    </p:animEffect>
                                  </p:childTnLst>
                                </p:cTn>
                              </p:par>
                            </p:childTnLst>
                          </p:cTn>
                        </p:par>
                        <p:par>
                          <p:cTn id="16" fill="hold">
                            <p:stCondLst>
                              <p:cond delay="2100"/>
                            </p:stCondLst>
                            <p:childTnLst>
                              <p:par>
                                <p:cTn id="17" presetID="4" presetClass="entr" presetSubtype="32" fill="hold" grpId="0" nodeType="afterEffect">
                                  <p:stCondLst>
                                    <p:cond delay="0"/>
                                  </p:stCondLst>
                                  <p:iterate>
                                    <p:tmAbs val="0"/>
                                  </p:iterate>
                                  <p:childTnLst>
                                    <p:set>
                                      <p:cBhvr>
                                        <p:cTn id="18" fill="hold"/>
                                        <p:tgtEl>
                                          <p:spTgt spid="23"/>
                                        </p:tgtEl>
                                        <p:attrNameLst>
                                          <p:attrName>style.visibility</p:attrName>
                                        </p:attrNameLst>
                                      </p:cBhvr>
                                      <p:to>
                                        <p:strVal val="visible"/>
                                      </p:to>
                                    </p:set>
                                    <p:animEffect transition="in" filter="box(out)">
                                      <p:cBhvr>
                                        <p:cTn id="19" dur="700"/>
                                        <p:tgtEl>
                                          <p:spTgt spid="23"/>
                                        </p:tgtEl>
                                      </p:cBhvr>
                                    </p:animEffect>
                                  </p:childTnLst>
                                </p:cTn>
                              </p:par>
                            </p:childTnLst>
                          </p:cTn>
                        </p:par>
                        <p:par>
                          <p:cTn id="20" fill="hold">
                            <p:stCondLst>
                              <p:cond delay="2800"/>
                            </p:stCondLst>
                            <p:childTnLst>
                              <p:par>
                                <p:cTn id="21" presetID="4" presetClass="entr" presetSubtype="32" fill="hold" grpId="0" nodeType="afterEffect">
                                  <p:stCondLst>
                                    <p:cond delay="0"/>
                                  </p:stCondLst>
                                  <p:iterate>
                                    <p:tmAbs val="0"/>
                                  </p:iterate>
                                  <p:childTnLst>
                                    <p:set>
                                      <p:cBhvr>
                                        <p:cTn id="22" fill="hold"/>
                                        <p:tgtEl>
                                          <p:spTgt spid="27"/>
                                        </p:tgtEl>
                                        <p:attrNameLst>
                                          <p:attrName>style.visibility</p:attrName>
                                        </p:attrNameLst>
                                      </p:cBhvr>
                                      <p:to>
                                        <p:strVal val="visible"/>
                                      </p:to>
                                    </p:set>
                                    <p:animEffect transition="in" filter="box(out)">
                                      <p:cBhvr>
                                        <p:cTn id="23" dur="700"/>
                                        <p:tgtEl>
                                          <p:spTgt spid="27"/>
                                        </p:tgtEl>
                                      </p:cBhvr>
                                    </p:animEffect>
                                  </p:childTnLst>
                                </p:cTn>
                              </p:par>
                            </p:childTnLst>
                          </p:cTn>
                        </p:par>
                        <p:par>
                          <p:cTn id="24" fill="hold">
                            <p:stCondLst>
                              <p:cond delay="3500"/>
                            </p:stCondLst>
                            <p:childTnLst>
                              <p:par>
                                <p:cTn id="25" presetID="4" presetClass="entr" presetSubtype="32" fill="hold" grpId="0" nodeType="afterEffect">
                                  <p:stCondLst>
                                    <p:cond delay="0"/>
                                  </p:stCondLst>
                                  <p:iterate>
                                    <p:tmAbs val="0"/>
                                  </p:iterate>
                                  <p:childTnLst>
                                    <p:set>
                                      <p:cBhvr>
                                        <p:cTn id="26" fill="hold"/>
                                        <p:tgtEl>
                                          <p:spTgt spid="26"/>
                                        </p:tgtEl>
                                        <p:attrNameLst>
                                          <p:attrName>style.visibility</p:attrName>
                                        </p:attrNameLst>
                                      </p:cBhvr>
                                      <p:to>
                                        <p:strVal val="visible"/>
                                      </p:to>
                                    </p:set>
                                    <p:animEffect transition="in" filter="box(out)">
                                      <p:cBhvr>
                                        <p:cTn id="27" dur="700"/>
                                        <p:tgtEl>
                                          <p:spTgt spid="26"/>
                                        </p:tgtEl>
                                      </p:cBhvr>
                                    </p:animEffect>
                                  </p:childTnLst>
                                </p:cTn>
                              </p:par>
                            </p:childTnLst>
                          </p:cTn>
                        </p:par>
                        <p:par>
                          <p:cTn id="28" fill="hold">
                            <p:stCondLst>
                              <p:cond delay="4200"/>
                            </p:stCondLst>
                            <p:childTnLst>
                              <p:par>
                                <p:cTn id="29" presetID="4" presetClass="entr" presetSubtype="32" fill="hold" grpId="0" nodeType="afterEffect">
                                  <p:stCondLst>
                                    <p:cond delay="0"/>
                                  </p:stCondLst>
                                  <p:iterate>
                                    <p:tmAbs val="0"/>
                                  </p:iterate>
                                  <p:childTnLst>
                                    <p:set>
                                      <p:cBhvr>
                                        <p:cTn id="30" fill="hold"/>
                                        <p:tgtEl>
                                          <p:spTgt spid="21"/>
                                        </p:tgtEl>
                                        <p:attrNameLst>
                                          <p:attrName>style.visibility</p:attrName>
                                        </p:attrNameLst>
                                      </p:cBhvr>
                                      <p:to>
                                        <p:strVal val="visible"/>
                                      </p:to>
                                    </p:set>
                                    <p:animEffect transition="in" filter="box(out)">
                                      <p:cBhvr>
                                        <p:cTn id="31" dur="700"/>
                                        <p:tgtEl>
                                          <p:spTgt spid="21"/>
                                        </p:tgtEl>
                                      </p:cBhvr>
                                    </p:animEffect>
                                  </p:childTnLst>
                                </p:cTn>
                              </p:par>
                            </p:childTnLst>
                          </p:cTn>
                        </p:par>
                        <p:par>
                          <p:cTn id="32" fill="hold">
                            <p:stCondLst>
                              <p:cond delay="4900"/>
                            </p:stCondLst>
                            <p:childTnLst>
                              <p:par>
                                <p:cTn id="33" presetID="4" presetClass="entr" presetSubtype="32" fill="hold" grpId="0" nodeType="afterEffect">
                                  <p:stCondLst>
                                    <p:cond delay="0"/>
                                  </p:stCondLst>
                                  <p:iterate>
                                    <p:tmAbs val="0"/>
                                  </p:iterate>
                                  <p:childTnLst>
                                    <p:set>
                                      <p:cBhvr>
                                        <p:cTn id="34" fill="hold"/>
                                        <p:tgtEl>
                                          <p:spTgt spid="20"/>
                                        </p:tgtEl>
                                        <p:attrNameLst>
                                          <p:attrName>style.visibility</p:attrName>
                                        </p:attrNameLst>
                                      </p:cBhvr>
                                      <p:to>
                                        <p:strVal val="visible"/>
                                      </p:to>
                                    </p:set>
                                    <p:animEffect transition="in" filter="box(out)">
                                      <p:cBhvr>
                                        <p:cTn id="35" dur="700"/>
                                        <p:tgtEl>
                                          <p:spTgt spid="20"/>
                                        </p:tgtEl>
                                      </p:cBhvr>
                                    </p:animEffect>
                                  </p:childTnLst>
                                </p:cTn>
                              </p:par>
                            </p:childTnLst>
                          </p:cTn>
                        </p:par>
                        <p:par>
                          <p:cTn id="36" fill="hold">
                            <p:stCondLst>
                              <p:cond delay="5600"/>
                            </p:stCondLst>
                            <p:childTnLst>
                              <p:par>
                                <p:cTn id="37" presetID="23" presetClass="entr" presetSubtype="16" fill="hold" nodeType="afterEffect">
                                  <p:stCondLst>
                                    <p:cond delay="0"/>
                                  </p:stCondLst>
                                  <p:iterate>
                                    <p:tmAbs val="0"/>
                                  </p:iterate>
                                  <p:childTnLst>
                                    <p:set>
                                      <p:cBhvr>
                                        <p:cTn id="38" fill="hold"/>
                                        <p:tgtEl>
                                          <p:spTgt spid="22"/>
                                        </p:tgtEl>
                                        <p:attrNameLst>
                                          <p:attrName>style.visibility</p:attrName>
                                        </p:attrNameLst>
                                      </p:cBhvr>
                                      <p:to>
                                        <p:strVal val="visible"/>
                                      </p:to>
                                    </p:set>
                                    <p:anim calcmode="lin" valueType="num">
                                      <p:cBhvr>
                                        <p:cTn id="39" dur="600" fill="hold"/>
                                        <p:tgtEl>
                                          <p:spTgt spid="22"/>
                                        </p:tgtEl>
                                        <p:attrNameLst>
                                          <p:attrName>ppt_w</p:attrName>
                                        </p:attrNameLst>
                                      </p:cBhvr>
                                      <p:tavLst>
                                        <p:tav tm="0">
                                          <p:val>
                                            <p:fltVal val="0"/>
                                          </p:val>
                                        </p:tav>
                                        <p:tav tm="100000">
                                          <p:val>
                                            <p:strVal val="#ppt_w"/>
                                          </p:val>
                                        </p:tav>
                                      </p:tavLst>
                                    </p:anim>
                                    <p:anim calcmode="lin" valueType="num">
                                      <p:cBhvr>
                                        <p:cTn id="40" dur="6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nodePh="1">
                                  <p:stCondLst>
                                    <p:cond delay="0"/>
                                  </p:stCondLst>
                                  <p:endCondLst>
                                    <p:cond evt="begin" delay="0">
                                      <p:tn val="43"/>
                                    </p:cond>
                                  </p:end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advAuto="0"/>
      <p:bldP spid="21" grpId="0" animBg="1" advAuto="0"/>
      <p:bldP spid="23" grpId="0" animBg="1" advAuto="0"/>
      <p:bldP spid="24" grpId="0" animBg="1" advAuto="0"/>
      <p:bldP spid="25" grpId="0" animBg="1" advAuto="0"/>
      <p:bldP spid="26" grpId="0" animBg="1" advAuto="0"/>
      <p:bldP spid="27"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a:extLst>
              <a:ext uri="{FF2B5EF4-FFF2-40B4-BE49-F238E27FC236}">
                <a16:creationId xmlns:a16="http://schemas.microsoft.com/office/drawing/2014/main" id="{51CC365D-B7E1-FC86-FAF0-EBC99EA5982C}"/>
              </a:ext>
            </a:extLst>
          </p:cNvPr>
          <p:cNvSpPr>
            <a:spLocks noChangeArrowheads="1"/>
          </p:cNvSpPr>
          <p:nvPr/>
        </p:nvSpPr>
        <p:spPr bwMode="auto">
          <a:xfrm>
            <a:off x="4489450" y="571500"/>
            <a:ext cx="3938588" cy="814388"/>
          </a:xfrm>
          <a:prstGeom prst="roundRect">
            <a:avLst>
              <a:gd name="adj" fmla="val 50000"/>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 name="Straight Connector 6">
            <a:extLst>
              <a:ext uri="{FF2B5EF4-FFF2-40B4-BE49-F238E27FC236}">
                <a16:creationId xmlns:a16="http://schemas.microsoft.com/office/drawing/2014/main" id="{E9257733-4341-944C-CA6E-2F924B878745}"/>
              </a:ext>
            </a:extLst>
          </p:cNvPr>
          <p:cNvSpPr>
            <a:spLocks noChangeShapeType="1"/>
          </p:cNvSpPr>
          <p:nvPr/>
        </p:nvSpPr>
        <p:spPr bwMode="auto">
          <a:xfrm flipV="1">
            <a:off x="3925889" y="1135064"/>
            <a:ext cx="739775" cy="1146175"/>
          </a:xfrm>
          <a:prstGeom prst="line">
            <a:avLst/>
          </a:prstGeom>
          <a:noFill/>
          <a:ln w="38100">
            <a:solidFill>
              <a:srgbClr val="FF8A00"/>
            </a:solidFill>
            <a:prstDash val="sysDot"/>
            <a:miter lim="800000"/>
            <a:headEnd/>
            <a:tailEnd/>
          </a:ln>
          <a:extLst>
            <a:ext uri="{909E8E84-426E-40DD-AFC4-6F175D3DCCD1}">
              <a14:hiddenFill xmlns:a14="http://schemas.microsoft.com/office/drawing/2010/main">
                <a:noFill/>
              </a14:hiddenFill>
            </a:ext>
          </a:extLst>
        </p:spPr>
        <p:txBody>
          <a:bodyPr lIns="45718" tIns="45718" rIns="45718" bIns="45718"/>
          <a:lstStyle/>
          <a:p>
            <a:endParaRPr lang="en-US"/>
          </a:p>
        </p:txBody>
      </p:sp>
      <p:sp>
        <p:nvSpPr>
          <p:cNvPr id="4" name="Oval 7">
            <a:extLst>
              <a:ext uri="{FF2B5EF4-FFF2-40B4-BE49-F238E27FC236}">
                <a16:creationId xmlns:a16="http://schemas.microsoft.com/office/drawing/2014/main" id="{B5E0C3F0-5154-E472-EFFE-ADC426C5EEA0}"/>
              </a:ext>
            </a:extLst>
          </p:cNvPr>
          <p:cNvSpPr/>
          <p:nvPr/>
        </p:nvSpPr>
        <p:spPr>
          <a:xfrm>
            <a:off x="4452939" y="455614"/>
            <a:ext cx="985837"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5" name="Oval 8">
            <a:extLst>
              <a:ext uri="{FF2B5EF4-FFF2-40B4-BE49-F238E27FC236}">
                <a16:creationId xmlns:a16="http://schemas.microsoft.com/office/drawing/2014/main" id="{9BC8974D-C433-7278-E331-13E46A55C670}"/>
              </a:ext>
            </a:extLst>
          </p:cNvPr>
          <p:cNvSpPr>
            <a:spLocks noChangeArrowheads="1"/>
          </p:cNvSpPr>
          <p:nvPr/>
        </p:nvSpPr>
        <p:spPr bwMode="auto">
          <a:xfrm>
            <a:off x="4535488" y="561976"/>
            <a:ext cx="811212" cy="811213"/>
          </a:xfrm>
          <a:prstGeom prst="ellipse">
            <a:avLst/>
          </a:prstGeom>
          <a:solidFill>
            <a:srgbClr val="FFC203"/>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6" name="Straight Connector 47">
            <a:extLst>
              <a:ext uri="{FF2B5EF4-FFF2-40B4-BE49-F238E27FC236}">
                <a16:creationId xmlns:a16="http://schemas.microsoft.com/office/drawing/2014/main" id="{1565EF7B-249C-F91D-B962-74343C0D5FDA}"/>
              </a:ext>
            </a:extLst>
          </p:cNvPr>
          <p:cNvSpPr>
            <a:spLocks noChangeShapeType="1"/>
          </p:cNvSpPr>
          <p:nvPr/>
        </p:nvSpPr>
        <p:spPr bwMode="auto">
          <a:xfrm flipV="1">
            <a:off x="4130676" y="2232026"/>
            <a:ext cx="822325" cy="657225"/>
          </a:xfrm>
          <a:prstGeom prst="line">
            <a:avLst/>
          </a:prstGeom>
          <a:noFill/>
          <a:ln w="38100">
            <a:solidFill>
              <a:srgbClr val="FF32A9"/>
            </a:solidFill>
            <a:prstDash val="sysDot"/>
            <a:miter lim="800000"/>
            <a:headEnd/>
            <a:tailEnd/>
          </a:ln>
          <a:extLst>
            <a:ext uri="{909E8E84-426E-40DD-AFC4-6F175D3DCCD1}">
              <a14:hiddenFill xmlns:a14="http://schemas.microsoft.com/office/drawing/2010/main">
                <a:noFill/>
              </a14:hiddenFill>
            </a:ext>
          </a:extLst>
        </p:spPr>
        <p:txBody>
          <a:bodyPr lIns="45718" tIns="45718" rIns="45718" bIns="45718"/>
          <a:lstStyle/>
          <a:p>
            <a:endParaRPr lang="en-US"/>
          </a:p>
        </p:txBody>
      </p:sp>
      <p:sp>
        <p:nvSpPr>
          <p:cNvPr id="7" name="Straight Connector 61">
            <a:extLst>
              <a:ext uri="{FF2B5EF4-FFF2-40B4-BE49-F238E27FC236}">
                <a16:creationId xmlns:a16="http://schemas.microsoft.com/office/drawing/2014/main" id="{C22B47D9-1FE7-357B-52A8-DA5982E50478}"/>
              </a:ext>
            </a:extLst>
          </p:cNvPr>
          <p:cNvSpPr>
            <a:spLocks noChangeShapeType="1"/>
          </p:cNvSpPr>
          <p:nvPr/>
        </p:nvSpPr>
        <p:spPr bwMode="auto">
          <a:xfrm flipV="1">
            <a:off x="4287838" y="3306764"/>
            <a:ext cx="830262" cy="28575"/>
          </a:xfrm>
          <a:prstGeom prst="line">
            <a:avLst/>
          </a:prstGeom>
          <a:noFill/>
          <a:ln w="38100">
            <a:solidFill>
              <a:srgbClr val="6428AA"/>
            </a:solidFill>
            <a:prstDash val="sysDot"/>
            <a:miter lim="800000"/>
            <a:headEnd/>
            <a:tailEnd/>
          </a:ln>
          <a:extLst>
            <a:ext uri="{909E8E84-426E-40DD-AFC4-6F175D3DCCD1}">
              <a14:hiddenFill xmlns:a14="http://schemas.microsoft.com/office/drawing/2010/main">
                <a:noFill/>
              </a14:hiddenFill>
            </a:ext>
          </a:extLst>
        </p:spPr>
        <p:txBody>
          <a:bodyPr lIns="45718" tIns="45718" rIns="45718" bIns="45718"/>
          <a:lstStyle/>
          <a:p>
            <a:endParaRPr lang="en-US"/>
          </a:p>
        </p:txBody>
      </p:sp>
      <p:sp>
        <p:nvSpPr>
          <p:cNvPr id="8" name="Straight Connector 75">
            <a:extLst>
              <a:ext uri="{FF2B5EF4-FFF2-40B4-BE49-F238E27FC236}">
                <a16:creationId xmlns:a16="http://schemas.microsoft.com/office/drawing/2014/main" id="{608C080E-A33E-AD0E-DB23-2D506DB93E8D}"/>
              </a:ext>
            </a:extLst>
          </p:cNvPr>
          <p:cNvSpPr>
            <a:spLocks noChangeShapeType="1"/>
          </p:cNvSpPr>
          <p:nvPr/>
        </p:nvSpPr>
        <p:spPr bwMode="auto">
          <a:xfrm>
            <a:off x="4159251" y="3835401"/>
            <a:ext cx="847725" cy="430213"/>
          </a:xfrm>
          <a:prstGeom prst="line">
            <a:avLst/>
          </a:prstGeom>
          <a:noFill/>
          <a:ln w="38100">
            <a:solidFill>
              <a:srgbClr val="4FACFE"/>
            </a:solidFill>
            <a:prstDash val="sysDot"/>
            <a:miter lim="800000"/>
            <a:headEnd/>
            <a:tailEnd/>
          </a:ln>
          <a:extLst>
            <a:ext uri="{909E8E84-426E-40DD-AFC4-6F175D3DCCD1}">
              <a14:hiddenFill xmlns:a14="http://schemas.microsoft.com/office/drawing/2010/main">
                <a:noFill/>
              </a14:hiddenFill>
            </a:ext>
          </a:extLst>
        </p:spPr>
        <p:txBody>
          <a:bodyPr lIns="45718" tIns="45718" rIns="45718" bIns="45718"/>
          <a:lstStyle/>
          <a:p>
            <a:endParaRPr lang="en-US"/>
          </a:p>
        </p:txBody>
      </p:sp>
      <p:sp>
        <p:nvSpPr>
          <p:cNvPr id="9" name="Rounded Rectangle">
            <a:extLst>
              <a:ext uri="{FF2B5EF4-FFF2-40B4-BE49-F238E27FC236}">
                <a16:creationId xmlns:a16="http://schemas.microsoft.com/office/drawing/2014/main" id="{06E9BD02-1DEE-4BE7-DF4D-A944F49024B0}"/>
              </a:ext>
            </a:extLst>
          </p:cNvPr>
          <p:cNvSpPr>
            <a:spLocks noChangeArrowheads="1"/>
          </p:cNvSpPr>
          <p:nvPr/>
        </p:nvSpPr>
        <p:spPr bwMode="auto">
          <a:xfrm>
            <a:off x="4989514" y="1631950"/>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10" name="Oval 7">
            <a:extLst>
              <a:ext uri="{FF2B5EF4-FFF2-40B4-BE49-F238E27FC236}">
                <a16:creationId xmlns:a16="http://schemas.microsoft.com/office/drawing/2014/main" id="{E184F80F-2EB6-CF7E-CD2A-952A52889ABA}"/>
              </a:ext>
            </a:extLst>
          </p:cNvPr>
          <p:cNvSpPr/>
          <p:nvPr/>
        </p:nvSpPr>
        <p:spPr>
          <a:xfrm>
            <a:off x="4495801" y="15351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11" name="Oval 8">
            <a:extLst>
              <a:ext uri="{FF2B5EF4-FFF2-40B4-BE49-F238E27FC236}">
                <a16:creationId xmlns:a16="http://schemas.microsoft.com/office/drawing/2014/main" id="{F6FB4A43-AC98-3E60-3045-FFE530B3E08D}"/>
              </a:ext>
            </a:extLst>
          </p:cNvPr>
          <p:cNvSpPr>
            <a:spLocks noChangeArrowheads="1"/>
          </p:cNvSpPr>
          <p:nvPr/>
        </p:nvSpPr>
        <p:spPr bwMode="auto">
          <a:xfrm>
            <a:off x="4572001" y="1622426"/>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12" name="Rounded Rectangle">
            <a:extLst>
              <a:ext uri="{FF2B5EF4-FFF2-40B4-BE49-F238E27FC236}">
                <a16:creationId xmlns:a16="http://schemas.microsoft.com/office/drawing/2014/main" id="{AEAE48A8-48A4-D6A6-69F2-B41383DB81CA}"/>
              </a:ext>
            </a:extLst>
          </p:cNvPr>
          <p:cNvSpPr>
            <a:spLocks noChangeArrowheads="1"/>
          </p:cNvSpPr>
          <p:nvPr/>
        </p:nvSpPr>
        <p:spPr bwMode="auto">
          <a:xfrm>
            <a:off x="5133976" y="2763839"/>
            <a:ext cx="4619625" cy="814387"/>
          </a:xfrm>
          <a:prstGeom prst="roundRect">
            <a:avLst>
              <a:gd name="adj" fmla="val 50000"/>
            </a:avLst>
          </a:prstGeom>
          <a:solidFill>
            <a:srgbClr val="8000C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13" name="Oval 7">
            <a:extLst>
              <a:ext uri="{FF2B5EF4-FFF2-40B4-BE49-F238E27FC236}">
                <a16:creationId xmlns:a16="http://schemas.microsoft.com/office/drawing/2014/main" id="{457B3ACF-0BF0-FB37-08F6-19F683FFC38B}"/>
              </a:ext>
            </a:extLst>
          </p:cNvPr>
          <p:cNvSpPr/>
          <p:nvPr/>
        </p:nvSpPr>
        <p:spPr>
          <a:xfrm>
            <a:off x="5075239" y="2667000"/>
            <a:ext cx="1068387" cy="985838"/>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14" name="Oval 8">
            <a:extLst>
              <a:ext uri="{FF2B5EF4-FFF2-40B4-BE49-F238E27FC236}">
                <a16:creationId xmlns:a16="http://schemas.microsoft.com/office/drawing/2014/main" id="{E5D46C6D-F8D5-5B49-14B1-A74AC9B17C6A}"/>
              </a:ext>
            </a:extLst>
          </p:cNvPr>
          <p:cNvSpPr>
            <a:spLocks noChangeArrowheads="1"/>
          </p:cNvSpPr>
          <p:nvPr/>
        </p:nvSpPr>
        <p:spPr bwMode="auto">
          <a:xfrm>
            <a:off x="5159375" y="2754313"/>
            <a:ext cx="877888" cy="811212"/>
          </a:xfrm>
          <a:prstGeom prst="ellipse">
            <a:avLst/>
          </a:prstGeom>
          <a:solidFill>
            <a:srgbClr val="AD02E6"/>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15" name="Rounded Rectangle">
            <a:extLst>
              <a:ext uri="{FF2B5EF4-FFF2-40B4-BE49-F238E27FC236}">
                <a16:creationId xmlns:a16="http://schemas.microsoft.com/office/drawing/2014/main" id="{C90EFF32-F1C4-DFC9-0DFA-C0B11A799844}"/>
              </a:ext>
            </a:extLst>
          </p:cNvPr>
          <p:cNvSpPr>
            <a:spLocks noChangeArrowheads="1"/>
          </p:cNvSpPr>
          <p:nvPr/>
        </p:nvSpPr>
        <p:spPr bwMode="auto">
          <a:xfrm>
            <a:off x="4959351" y="3971925"/>
            <a:ext cx="4240213" cy="814388"/>
          </a:xfrm>
          <a:prstGeom prst="roundRect">
            <a:avLst>
              <a:gd name="adj" fmla="val 50000"/>
            </a:avLst>
          </a:prstGeom>
          <a:solidFill>
            <a:srgbClr val="4FACF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16" name="Oval 7">
            <a:extLst>
              <a:ext uri="{FF2B5EF4-FFF2-40B4-BE49-F238E27FC236}">
                <a16:creationId xmlns:a16="http://schemas.microsoft.com/office/drawing/2014/main" id="{A8AE753A-8644-227D-1577-B74FE25B8965}"/>
              </a:ext>
            </a:extLst>
          </p:cNvPr>
          <p:cNvSpPr/>
          <p:nvPr/>
        </p:nvSpPr>
        <p:spPr>
          <a:xfrm>
            <a:off x="4922839" y="3889376"/>
            <a:ext cx="985837" cy="987425"/>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17" name="Oval 8">
            <a:extLst>
              <a:ext uri="{FF2B5EF4-FFF2-40B4-BE49-F238E27FC236}">
                <a16:creationId xmlns:a16="http://schemas.microsoft.com/office/drawing/2014/main" id="{425CA69E-8A0F-78BC-6DEF-586A121E7ABE}"/>
              </a:ext>
            </a:extLst>
          </p:cNvPr>
          <p:cNvSpPr>
            <a:spLocks noChangeArrowheads="1"/>
          </p:cNvSpPr>
          <p:nvPr/>
        </p:nvSpPr>
        <p:spPr bwMode="auto">
          <a:xfrm>
            <a:off x="5006976" y="3962401"/>
            <a:ext cx="811213" cy="811213"/>
          </a:xfrm>
          <a:prstGeom prst="ellipse">
            <a:avLst/>
          </a:prstGeom>
          <a:gradFill rotWithShape="0">
            <a:gsLst>
              <a:gs pos="0">
                <a:srgbClr val="4FACFE"/>
              </a:gs>
              <a:gs pos="2486">
                <a:srgbClr val="4FACFE"/>
              </a:gs>
              <a:gs pos="58102">
                <a:srgbClr val="28CFFE"/>
              </a:gs>
              <a:gs pos="100000">
                <a:srgbClr val="00F2FE"/>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18" name="Oval 3">
            <a:extLst>
              <a:ext uri="{FF2B5EF4-FFF2-40B4-BE49-F238E27FC236}">
                <a16:creationId xmlns:a16="http://schemas.microsoft.com/office/drawing/2014/main" id="{7AD446F2-FD38-2728-1692-5ED500A48DA6}"/>
              </a:ext>
            </a:extLst>
          </p:cNvPr>
          <p:cNvSpPr/>
          <p:nvPr/>
        </p:nvSpPr>
        <p:spPr>
          <a:xfrm>
            <a:off x="2079626" y="2153264"/>
            <a:ext cx="2383378" cy="2383378"/>
          </a:xfrm>
          <a:prstGeom prst="ellipse">
            <a:avLst/>
          </a:prstGeom>
          <a:ln/>
        </p:spPr>
        <p:style>
          <a:lnRef idx="0">
            <a:schemeClr val="accent2"/>
          </a:lnRef>
          <a:fillRef idx="3">
            <a:schemeClr val="accent2"/>
          </a:fillRef>
          <a:effectRef idx="3">
            <a:schemeClr val="accent2"/>
          </a:effectRef>
          <a:fontRef idx="minor">
            <a:schemeClr val="lt1"/>
          </a:fontRef>
        </p:style>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19" name="Oval 4">
            <a:extLst>
              <a:ext uri="{FF2B5EF4-FFF2-40B4-BE49-F238E27FC236}">
                <a16:creationId xmlns:a16="http://schemas.microsoft.com/office/drawing/2014/main" id="{F4CD1665-235F-E8BE-F783-ACBF82B1DD4F}"/>
              </a:ext>
            </a:extLst>
          </p:cNvPr>
          <p:cNvSpPr/>
          <p:nvPr/>
        </p:nvSpPr>
        <p:spPr>
          <a:xfrm>
            <a:off x="2313644" y="2355437"/>
            <a:ext cx="1932040" cy="1984264"/>
          </a:xfrm>
          <a:prstGeom prst="ellipse">
            <a:avLst/>
          </a:prstGeom>
          <a:ln/>
        </p:spPr>
        <p:style>
          <a:lnRef idx="0">
            <a:schemeClr val="accent5"/>
          </a:lnRef>
          <a:fillRef idx="3">
            <a:schemeClr val="accent5"/>
          </a:fillRef>
          <a:effectRef idx="3">
            <a:schemeClr val="accent5"/>
          </a:effectRef>
          <a:fontRef idx="minor">
            <a:schemeClr val="lt1"/>
          </a:fontRef>
        </p:style>
        <p:txBody>
          <a:bodyPr spcFirstLastPara="1" lIns="45719" rIns="45719" numCol="1" anchor="ctr">
            <a:prstTxWarp prst="textArchUp">
              <a:avLst/>
            </a:prstTxWarp>
          </a:bodyPr>
          <a:lstStyle/>
          <a:p>
            <a:pPr algn="ctr">
              <a:defRPr>
                <a:solidFill>
                  <a:srgbClr val="FFFFFF"/>
                </a:solidFill>
              </a:defRPr>
            </a:pPr>
            <a:r>
              <a:rPr lang="en-US" sz="2800" b="1" spc="-300">
                <a:ln w="13462">
                  <a:noFill/>
                  <a:prstDash val="solid"/>
                </a:ln>
                <a:solidFill>
                  <a:srgbClr val="FF0000"/>
                </a:solidFill>
                <a:latin typeface="Times New Roman" panose="02020603050405020304" pitchFamily="18" charset="0"/>
                <a:cs typeface="Times New Roman" panose="02020603050405020304" pitchFamily="18" charset="0"/>
              </a:rPr>
              <a:t>B À I   3</a:t>
            </a:r>
          </a:p>
        </p:txBody>
      </p:sp>
      <p:sp>
        <p:nvSpPr>
          <p:cNvPr id="20" name="TextBox 52">
            <a:extLst>
              <a:ext uri="{FF2B5EF4-FFF2-40B4-BE49-F238E27FC236}">
                <a16:creationId xmlns:a16="http://schemas.microsoft.com/office/drawing/2014/main" id="{E543698B-F73F-2EE7-1F75-EA35B9143AB3}"/>
              </a:ext>
            </a:extLst>
          </p:cNvPr>
          <p:cNvSpPr txBox="1">
            <a:spLocks noChangeArrowheads="1"/>
          </p:cNvSpPr>
          <p:nvPr/>
        </p:nvSpPr>
        <p:spPr bwMode="auto">
          <a:xfrm>
            <a:off x="5751514" y="874714"/>
            <a:ext cx="17621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KHỞI ĐỘNG     </a:t>
            </a:r>
          </a:p>
        </p:txBody>
      </p:sp>
      <p:sp>
        <p:nvSpPr>
          <p:cNvPr id="21" name="TextBox 52">
            <a:extLst>
              <a:ext uri="{FF2B5EF4-FFF2-40B4-BE49-F238E27FC236}">
                <a16:creationId xmlns:a16="http://schemas.microsoft.com/office/drawing/2014/main" id="{4B1BAD52-33E0-A36C-E6CB-119B8C03A450}"/>
              </a:ext>
            </a:extLst>
          </p:cNvPr>
          <p:cNvSpPr txBox="1">
            <a:spLocks noChangeArrowheads="1"/>
          </p:cNvSpPr>
          <p:nvPr/>
        </p:nvSpPr>
        <p:spPr bwMode="auto">
          <a:xfrm>
            <a:off x="6113464" y="693738"/>
            <a:ext cx="12017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22" name="TextBox 52">
            <a:extLst>
              <a:ext uri="{FF2B5EF4-FFF2-40B4-BE49-F238E27FC236}">
                <a16:creationId xmlns:a16="http://schemas.microsoft.com/office/drawing/2014/main" id="{BCC59DE4-A636-1C3C-FCEF-BFE06773209A}"/>
              </a:ext>
            </a:extLst>
          </p:cNvPr>
          <p:cNvSpPr txBox="1">
            <a:spLocks noChangeArrowheads="1"/>
          </p:cNvSpPr>
          <p:nvPr/>
        </p:nvSpPr>
        <p:spPr bwMode="auto">
          <a:xfrm>
            <a:off x="5429251" y="1952625"/>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23" name="TextBox 52">
            <a:extLst>
              <a:ext uri="{FF2B5EF4-FFF2-40B4-BE49-F238E27FC236}">
                <a16:creationId xmlns:a16="http://schemas.microsoft.com/office/drawing/2014/main" id="{FD2A7F47-9598-2445-67CC-52906F2A931C}"/>
              </a:ext>
            </a:extLst>
          </p:cNvPr>
          <p:cNvSpPr txBox="1">
            <a:spLocks noChangeArrowheads="1"/>
          </p:cNvSpPr>
          <p:nvPr/>
        </p:nvSpPr>
        <p:spPr bwMode="auto">
          <a:xfrm>
            <a:off x="6248401" y="1676401"/>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sp>
        <p:nvSpPr>
          <p:cNvPr id="24" name="TextBox 52">
            <a:extLst>
              <a:ext uri="{FF2B5EF4-FFF2-40B4-BE49-F238E27FC236}">
                <a16:creationId xmlns:a16="http://schemas.microsoft.com/office/drawing/2014/main" id="{611971A8-F114-847A-C5E1-9BDDED97E968}"/>
              </a:ext>
            </a:extLst>
          </p:cNvPr>
          <p:cNvSpPr txBox="1">
            <a:spLocks noChangeArrowheads="1"/>
          </p:cNvSpPr>
          <p:nvPr/>
        </p:nvSpPr>
        <p:spPr bwMode="auto">
          <a:xfrm>
            <a:off x="6320494" y="3089706"/>
            <a:ext cx="3280706"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LUYỆN TẬP  THỰC HÀNH     </a:t>
            </a:r>
          </a:p>
        </p:txBody>
      </p:sp>
      <p:sp>
        <p:nvSpPr>
          <p:cNvPr id="25" name="TextBox 52">
            <a:extLst>
              <a:ext uri="{FF2B5EF4-FFF2-40B4-BE49-F238E27FC236}">
                <a16:creationId xmlns:a16="http://schemas.microsoft.com/office/drawing/2014/main" id="{EF1E41FF-6118-1E2F-8E01-D3BB3CE9690F}"/>
              </a:ext>
            </a:extLst>
          </p:cNvPr>
          <p:cNvSpPr txBox="1">
            <a:spLocks noChangeArrowheads="1"/>
          </p:cNvSpPr>
          <p:nvPr/>
        </p:nvSpPr>
        <p:spPr bwMode="auto">
          <a:xfrm>
            <a:off x="6927850" y="2898776"/>
            <a:ext cx="1301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26" name="TextBox 52">
            <a:extLst>
              <a:ext uri="{FF2B5EF4-FFF2-40B4-BE49-F238E27FC236}">
                <a16:creationId xmlns:a16="http://schemas.microsoft.com/office/drawing/2014/main" id="{62756DE4-EBD4-D905-FBBE-CD5E8FB31B27}"/>
              </a:ext>
            </a:extLst>
          </p:cNvPr>
          <p:cNvSpPr txBox="1">
            <a:spLocks noChangeArrowheads="1"/>
          </p:cNvSpPr>
          <p:nvPr/>
        </p:nvSpPr>
        <p:spPr bwMode="auto">
          <a:xfrm>
            <a:off x="6211889" y="4281489"/>
            <a:ext cx="1811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VẬN DỤNG    </a:t>
            </a:r>
          </a:p>
        </p:txBody>
      </p:sp>
      <p:sp>
        <p:nvSpPr>
          <p:cNvPr id="27" name="TextBox 52">
            <a:extLst>
              <a:ext uri="{FF2B5EF4-FFF2-40B4-BE49-F238E27FC236}">
                <a16:creationId xmlns:a16="http://schemas.microsoft.com/office/drawing/2014/main" id="{C5335E1A-3BC0-69B5-2785-70B6AF733E7F}"/>
              </a:ext>
            </a:extLst>
          </p:cNvPr>
          <p:cNvSpPr txBox="1">
            <a:spLocks noChangeArrowheads="1"/>
          </p:cNvSpPr>
          <p:nvPr/>
        </p:nvSpPr>
        <p:spPr bwMode="auto">
          <a:xfrm>
            <a:off x="6464300" y="4094163"/>
            <a:ext cx="12017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28" name="TextBox 52">
            <a:extLst>
              <a:ext uri="{FF2B5EF4-FFF2-40B4-BE49-F238E27FC236}">
                <a16:creationId xmlns:a16="http://schemas.microsoft.com/office/drawing/2014/main" id="{C70969CB-94B0-BC38-A19A-93A0B66F0F32}"/>
              </a:ext>
            </a:extLst>
          </p:cNvPr>
          <p:cNvSpPr txBox="1">
            <a:spLocks noChangeArrowheads="1"/>
          </p:cNvSpPr>
          <p:nvPr/>
        </p:nvSpPr>
        <p:spPr bwMode="auto">
          <a:xfrm>
            <a:off x="6797676" y="5508625"/>
            <a:ext cx="11271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OPTION     </a:t>
            </a:r>
          </a:p>
        </p:txBody>
      </p:sp>
      <p:sp>
        <p:nvSpPr>
          <p:cNvPr id="29" name="TextBox 52">
            <a:extLst>
              <a:ext uri="{FF2B5EF4-FFF2-40B4-BE49-F238E27FC236}">
                <a16:creationId xmlns:a16="http://schemas.microsoft.com/office/drawing/2014/main" id="{DE773C16-49B4-00B4-F9E1-40AD99128761}"/>
              </a:ext>
            </a:extLst>
          </p:cNvPr>
          <p:cNvSpPr txBox="1">
            <a:spLocks noChangeArrowheads="1"/>
          </p:cNvSpPr>
          <p:nvPr/>
        </p:nvSpPr>
        <p:spPr bwMode="auto">
          <a:xfrm>
            <a:off x="6586539" y="5487989"/>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30" name="Freeform 110">
            <a:extLst>
              <a:ext uri="{FF2B5EF4-FFF2-40B4-BE49-F238E27FC236}">
                <a16:creationId xmlns:a16="http://schemas.microsoft.com/office/drawing/2014/main" id="{FAC96E4C-4C3E-CAB7-4E8F-68171A81D744}"/>
              </a:ext>
            </a:extLst>
          </p:cNvPr>
          <p:cNvSpPr>
            <a:spLocks/>
          </p:cNvSpPr>
          <p:nvPr/>
        </p:nvSpPr>
        <p:spPr bwMode="auto">
          <a:xfrm>
            <a:off x="5735638" y="5346701"/>
            <a:ext cx="430212" cy="4810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538" y="0"/>
                </a:moveTo>
                <a:cubicBezTo>
                  <a:pt x="5492" y="0"/>
                  <a:pt x="4650" y="756"/>
                  <a:pt x="4650" y="1693"/>
                </a:cubicBezTo>
                <a:cubicBezTo>
                  <a:pt x="4650" y="2630"/>
                  <a:pt x="5492" y="3386"/>
                  <a:pt x="6538" y="3386"/>
                </a:cubicBezTo>
                <a:cubicBezTo>
                  <a:pt x="7583" y="3386"/>
                  <a:pt x="8425" y="2630"/>
                  <a:pt x="8425" y="1693"/>
                </a:cubicBezTo>
                <a:cubicBezTo>
                  <a:pt x="8425" y="756"/>
                  <a:pt x="7583" y="0"/>
                  <a:pt x="6538" y="0"/>
                </a:cubicBezTo>
                <a:close/>
                <a:moveTo>
                  <a:pt x="17944" y="1907"/>
                </a:moveTo>
                <a:cubicBezTo>
                  <a:pt x="16731" y="1907"/>
                  <a:pt x="15738" y="2779"/>
                  <a:pt x="15738" y="3867"/>
                </a:cubicBezTo>
                <a:cubicBezTo>
                  <a:pt x="15738" y="4955"/>
                  <a:pt x="16731" y="5846"/>
                  <a:pt x="17944" y="5846"/>
                </a:cubicBezTo>
                <a:cubicBezTo>
                  <a:pt x="19157" y="5846"/>
                  <a:pt x="20130" y="4955"/>
                  <a:pt x="20130" y="3867"/>
                </a:cubicBezTo>
                <a:cubicBezTo>
                  <a:pt x="20130" y="2779"/>
                  <a:pt x="19157" y="1907"/>
                  <a:pt x="17944" y="1907"/>
                </a:cubicBezTo>
                <a:close/>
                <a:moveTo>
                  <a:pt x="1351" y="2228"/>
                </a:moveTo>
                <a:cubicBezTo>
                  <a:pt x="847" y="2228"/>
                  <a:pt x="457" y="2595"/>
                  <a:pt x="457" y="3048"/>
                </a:cubicBezTo>
                <a:cubicBezTo>
                  <a:pt x="457" y="3500"/>
                  <a:pt x="847" y="3867"/>
                  <a:pt x="1351" y="3867"/>
                </a:cubicBezTo>
                <a:cubicBezTo>
                  <a:pt x="1855" y="3867"/>
                  <a:pt x="2265" y="3500"/>
                  <a:pt x="2265" y="3048"/>
                </a:cubicBezTo>
                <a:cubicBezTo>
                  <a:pt x="2265" y="2595"/>
                  <a:pt x="1855" y="2228"/>
                  <a:pt x="1351" y="2228"/>
                </a:cubicBezTo>
                <a:close/>
                <a:moveTo>
                  <a:pt x="12320" y="5650"/>
                </a:moveTo>
                <a:cubicBezTo>
                  <a:pt x="9800" y="5650"/>
                  <a:pt x="7750" y="7470"/>
                  <a:pt x="7750" y="9731"/>
                </a:cubicBezTo>
                <a:cubicBezTo>
                  <a:pt x="7750" y="9821"/>
                  <a:pt x="7750" y="9920"/>
                  <a:pt x="7750" y="10016"/>
                </a:cubicBezTo>
                <a:cubicBezTo>
                  <a:pt x="10007" y="9031"/>
                  <a:pt x="12732" y="9863"/>
                  <a:pt x="13830" y="11887"/>
                </a:cubicBezTo>
                <a:cubicBezTo>
                  <a:pt x="14091" y="12367"/>
                  <a:pt x="14231" y="12887"/>
                  <a:pt x="14268" y="13420"/>
                </a:cubicBezTo>
                <a:cubicBezTo>
                  <a:pt x="16539" y="12441"/>
                  <a:pt x="17505" y="10004"/>
                  <a:pt x="16414" y="7966"/>
                </a:cubicBezTo>
                <a:cubicBezTo>
                  <a:pt x="15656" y="6552"/>
                  <a:pt x="14069" y="5654"/>
                  <a:pt x="12320" y="5650"/>
                </a:cubicBezTo>
                <a:close/>
                <a:moveTo>
                  <a:pt x="3636" y="5774"/>
                </a:moveTo>
                <a:cubicBezTo>
                  <a:pt x="2124" y="5774"/>
                  <a:pt x="914" y="6877"/>
                  <a:pt x="914" y="8234"/>
                </a:cubicBezTo>
                <a:cubicBezTo>
                  <a:pt x="914" y="9590"/>
                  <a:pt x="2124" y="10693"/>
                  <a:pt x="3636" y="10693"/>
                </a:cubicBezTo>
                <a:cubicBezTo>
                  <a:pt x="5149" y="10693"/>
                  <a:pt x="6379" y="9590"/>
                  <a:pt x="6379" y="8234"/>
                </a:cubicBezTo>
                <a:cubicBezTo>
                  <a:pt x="6379" y="6877"/>
                  <a:pt x="5149" y="5774"/>
                  <a:pt x="3636" y="5774"/>
                </a:cubicBezTo>
                <a:close/>
                <a:moveTo>
                  <a:pt x="4093" y="6737"/>
                </a:moveTo>
                <a:cubicBezTo>
                  <a:pt x="4766" y="6737"/>
                  <a:pt x="5325" y="7221"/>
                  <a:pt x="5325" y="7824"/>
                </a:cubicBezTo>
                <a:cubicBezTo>
                  <a:pt x="5325" y="7974"/>
                  <a:pt x="5176" y="8109"/>
                  <a:pt x="5008" y="8109"/>
                </a:cubicBezTo>
                <a:cubicBezTo>
                  <a:pt x="4840" y="8109"/>
                  <a:pt x="4709" y="7975"/>
                  <a:pt x="4709" y="7824"/>
                </a:cubicBezTo>
                <a:cubicBezTo>
                  <a:pt x="4709" y="7522"/>
                  <a:pt x="4430" y="7289"/>
                  <a:pt x="4093" y="7289"/>
                </a:cubicBezTo>
                <a:cubicBezTo>
                  <a:pt x="3925" y="7289"/>
                  <a:pt x="3795" y="7155"/>
                  <a:pt x="3795" y="7004"/>
                </a:cubicBezTo>
                <a:cubicBezTo>
                  <a:pt x="3795" y="6853"/>
                  <a:pt x="3925" y="6737"/>
                  <a:pt x="4093" y="6737"/>
                </a:cubicBezTo>
                <a:close/>
                <a:moveTo>
                  <a:pt x="12916" y="6737"/>
                </a:moveTo>
                <a:cubicBezTo>
                  <a:pt x="14429" y="6737"/>
                  <a:pt x="15658" y="7840"/>
                  <a:pt x="15659" y="9196"/>
                </a:cubicBezTo>
                <a:cubicBezTo>
                  <a:pt x="15659" y="9347"/>
                  <a:pt x="15528" y="9463"/>
                  <a:pt x="15360" y="9463"/>
                </a:cubicBezTo>
                <a:cubicBezTo>
                  <a:pt x="15192" y="9463"/>
                  <a:pt x="15042" y="9347"/>
                  <a:pt x="15042" y="9196"/>
                </a:cubicBezTo>
                <a:cubicBezTo>
                  <a:pt x="15042" y="8141"/>
                  <a:pt x="14092" y="7289"/>
                  <a:pt x="12916" y="7289"/>
                </a:cubicBezTo>
                <a:cubicBezTo>
                  <a:pt x="12748" y="7289"/>
                  <a:pt x="12618" y="7155"/>
                  <a:pt x="12618" y="7004"/>
                </a:cubicBezTo>
                <a:cubicBezTo>
                  <a:pt x="12618" y="6853"/>
                  <a:pt x="12748" y="6737"/>
                  <a:pt x="12916" y="6737"/>
                </a:cubicBezTo>
                <a:close/>
                <a:moveTo>
                  <a:pt x="9737" y="10141"/>
                </a:moveTo>
                <a:cubicBezTo>
                  <a:pt x="7553" y="10141"/>
                  <a:pt x="5763" y="11728"/>
                  <a:pt x="5763" y="13687"/>
                </a:cubicBezTo>
                <a:cubicBezTo>
                  <a:pt x="5763" y="15646"/>
                  <a:pt x="7553" y="17234"/>
                  <a:pt x="9737" y="17234"/>
                </a:cubicBezTo>
                <a:cubicBezTo>
                  <a:pt x="11921" y="17234"/>
                  <a:pt x="13691" y="15646"/>
                  <a:pt x="13691" y="13687"/>
                </a:cubicBezTo>
                <a:cubicBezTo>
                  <a:pt x="13691" y="11728"/>
                  <a:pt x="11921" y="10141"/>
                  <a:pt x="9737" y="10141"/>
                </a:cubicBezTo>
                <a:close/>
                <a:moveTo>
                  <a:pt x="10333" y="11246"/>
                </a:moveTo>
                <a:cubicBezTo>
                  <a:pt x="11509" y="11246"/>
                  <a:pt x="12459" y="12098"/>
                  <a:pt x="12459" y="13152"/>
                </a:cubicBezTo>
                <a:cubicBezTo>
                  <a:pt x="12459" y="13303"/>
                  <a:pt x="12329" y="13420"/>
                  <a:pt x="12161" y="13420"/>
                </a:cubicBezTo>
                <a:cubicBezTo>
                  <a:pt x="11993" y="13420"/>
                  <a:pt x="11863" y="13303"/>
                  <a:pt x="11863" y="13152"/>
                </a:cubicBezTo>
                <a:cubicBezTo>
                  <a:pt x="11863" y="12399"/>
                  <a:pt x="11173" y="11780"/>
                  <a:pt x="10333" y="11780"/>
                </a:cubicBezTo>
                <a:cubicBezTo>
                  <a:pt x="10165" y="11780"/>
                  <a:pt x="10035" y="11664"/>
                  <a:pt x="10035" y="11513"/>
                </a:cubicBezTo>
                <a:cubicBezTo>
                  <a:pt x="10035" y="11362"/>
                  <a:pt x="10165" y="11246"/>
                  <a:pt x="10333" y="11246"/>
                </a:cubicBezTo>
                <a:close/>
                <a:moveTo>
                  <a:pt x="19613" y="12867"/>
                </a:moveTo>
                <a:cubicBezTo>
                  <a:pt x="19109" y="12867"/>
                  <a:pt x="18699" y="13235"/>
                  <a:pt x="18699" y="13687"/>
                </a:cubicBezTo>
                <a:cubicBezTo>
                  <a:pt x="18699" y="14139"/>
                  <a:pt x="19109" y="14507"/>
                  <a:pt x="19613" y="14507"/>
                </a:cubicBezTo>
                <a:cubicBezTo>
                  <a:pt x="20117" y="14507"/>
                  <a:pt x="20527" y="14139"/>
                  <a:pt x="20527" y="13687"/>
                </a:cubicBezTo>
                <a:cubicBezTo>
                  <a:pt x="20527" y="13235"/>
                  <a:pt x="20117" y="12867"/>
                  <a:pt x="19613" y="12867"/>
                </a:cubicBezTo>
                <a:close/>
                <a:moveTo>
                  <a:pt x="2424" y="15879"/>
                </a:moveTo>
                <a:cubicBezTo>
                  <a:pt x="1080" y="15879"/>
                  <a:pt x="0" y="16848"/>
                  <a:pt x="0" y="18053"/>
                </a:cubicBezTo>
                <a:cubicBezTo>
                  <a:pt x="0" y="19259"/>
                  <a:pt x="1080" y="20246"/>
                  <a:pt x="2424" y="20246"/>
                </a:cubicBezTo>
                <a:cubicBezTo>
                  <a:pt x="3768" y="20246"/>
                  <a:pt x="4868" y="19259"/>
                  <a:pt x="4868" y="18053"/>
                </a:cubicBezTo>
                <a:cubicBezTo>
                  <a:pt x="4868" y="16848"/>
                  <a:pt x="3768" y="15879"/>
                  <a:pt x="2424" y="15879"/>
                </a:cubicBezTo>
                <a:close/>
                <a:moveTo>
                  <a:pt x="18560" y="16147"/>
                </a:moveTo>
                <a:cubicBezTo>
                  <a:pt x="16879" y="16147"/>
                  <a:pt x="15500" y="17366"/>
                  <a:pt x="15500" y="18873"/>
                </a:cubicBezTo>
                <a:cubicBezTo>
                  <a:pt x="15500" y="20380"/>
                  <a:pt x="16879" y="21600"/>
                  <a:pt x="18560" y="21600"/>
                </a:cubicBezTo>
                <a:cubicBezTo>
                  <a:pt x="20240" y="21600"/>
                  <a:pt x="21600" y="20380"/>
                  <a:pt x="21600" y="18873"/>
                </a:cubicBezTo>
                <a:cubicBezTo>
                  <a:pt x="21600" y="17366"/>
                  <a:pt x="20240" y="16147"/>
                  <a:pt x="18560" y="16147"/>
                </a:cubicBezTo>
                <a:close/>
                <a:moveTo>
                  <a:pt x="18997" y="17198"/>
                </a:moveTo>
                <a:cubicBezTo>
                  <a:pt x="19781" y="17200"/>
                  <a:pt x="20426" y="17760"/>
                  <a:pt x="20428" y="18463"/>
                </a:cubicBezTo>
                <a:cubicBezTo>
                  <a:pt x="20426" y="18639"/>
                  <a:pt x="20266" y="18783"/>
                  <a:pt x="20070" y="18784"/>
                </a:cubicBezTo>
                <a:cubicBezTo>
                  <a:pt x="19874" y="18783"/>
                  <a:pt x="19714" y="18639"/>
                  <a:pt x="19712" y="18463"/>
                </a:cubicBezTo>
                <a:cubicBezTo>
                  <a:pt x="19712" y="18112"/>
                  <a:pt x="19388" y="17840"/>
                  <a:pt x="18997" y="17840"/>
                </a:cubicBezTo>
                <a:cubicBezTo>
                  <a:pt x="18800" y="17840"/>
                  <a:pt x="18659" y="17695"/>
                  <a:pt x="18659" y="17519"/>
                </a:cubicBezTo>
                <a:cubicBezTo>
                  <a:pt x="18659" y="17342"/>
                  <a:pt x="18800" y="17198"/>
                  <a:pt x="18997" y="17198"/>
                </a:cubicBezTo>
                <a:close/>
                <a:moveTo>
                  <a:pt x="7452" y="18873"/>
                </a:moveTo>
                <a:cubicBezTo>
                  <a:pt x="6948" y="18873"/>
                  <a:pt x="6538" y="19241"/>
                  <a:pt x="6538" y="19693"/>
                </a:cubicBezTo>
                <a:cubicBezTo>
                  <a:pt x="6538" y="20145"/>
                  <a:pt x="6948" y="20513"/>
                  <a:pt x="7452" y="20513"/>
                </a:cubicBezTo>
                <a:cubicBezTo>
                  <a:pt x="7956" y="20513"/>
                  <a:pt x="8366" y="20145"/>
                  <a:pt x="8366" y="19693"/>
                </a:cubicBezTo>
                <a:cubicBezTo>
                  <a:pt x="8366" y="19241"/>
                  <a:pt x="7956" y="18873"/>
                  <a:pt x="7452" y="18873"/>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31" name="TextBox 30">
            <a:extLst>
              <a:ext uri="{FF2B5EF4-FFF2-40B4-BE49-F238E27FC236}">
                <a16:creationId xmlns:a16="http://schemas.microsoft.com/office/drawing/2014/main" id="{70436BCE-5438-FF5B-D61B-693ABF2FD03C}"/>
              </a:ext>
            </a:extLst>
          </p:cNvPr>
          <p:cNvSpPr txBox="1"/>
          <p:nvPr/>
        </p:nvSpPr>
        <p:spPr>
          <a:xfrm>
            <a:off x="2438400" y="2352675"/>
            <a:ext cx="1723232" cy="1903074"/>
          </a:xfrm>
          <a:prstGeom prst="rect">
            <a:avLst/>
          </a:prstGeom>
          <a:noFill/>
        </p:spPr>
        <p:txBody>
          <a:bodyPr spcFirstLastPara="1">
            <a:prstTxWarp prst="textArchDown">
              <a:avLst>
                <a:gd name="adj" fmla="val 20727282"/>
              </a:avLst>
            </a:prstTxWarp>
            <a:spAutoFit/>
          </a:bodyPr>
          <a:lstStyle/>
          <a:p>
            <a:pPr algn="ctr">
              <a:defRPr>
                <a:solidFill>
                  <a:srgbClr val="FFFFFF"/>
                </a:solidFill>
              </a:defRPr>
            </a:pPr>
            <a:r>
              <a:rPr lang="en-US" sz="2000" b="1" dirty="0">
                <a:solidFill>
                  <a:srgbClr val="FF0000"/>
                </a:solidFill>
                <a:latin typeface="Times New Roman" panose="02020603050405020304" pitchFamily="18" charset="0"/>
                <a:cs typeface="Times New Roman" panose="02020603050405020304" pitchFamily="18" charset="0"/>
              </a:rPr>
              <a:t>LŨY THỪA CỦA MỘT SỐ HỮU TỈ</a:t>
            </a:r>
          </a:p>
        </p:txBody>
      </p:sp>
      <p:pic>
        <p:nvPicPr>
          <p:cNvPr id="32" name="Picture 79">
            <a:extLst>
              <a:ext uri="{FF2B5EF4-FFF2-40B4-BE49-F238E27FC236}">
                <a16:creationId xmlns:a16="http://schemas.microsoft.com/office/drawing/2014/main" id="{F9A1C03C-B2B9-FBB5-3056-6D405C39AB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1363" y="571500"/>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0">
            <a:extLst>
              <a:ext uri="{FF2B5EF4-FFF2-40B4-BE49-F238E27FC236}">
                <a16:creationId xmlns:a16="http://schemas.microsoft.com/office/drawing/2014/main" id="{A5DF72B4-B569-E1A2-F5C2-C84120D3FB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240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81">
            <a:extLst>
              <a:ext uri="{FF2B5EF4-FFF2-40B4-BE49-F238E27FC236}">
                <a16:creationId xmlns:a16="http://schemas.microsoft.com/office/drawing/2014/main" id="{66B95680-1C67-CF17-9598-E1C5AF5D4D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1438" y="2738438"/>
            <a:ext cx="8699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82">
            <a:extLst>
              <a:ext uri="{FF2B5EF4-FFF2-40B4-BE49-F238E27FC236}">
                <a16:creationId xmlns:a16="http://schemas.microsoft.com/office/drawing/2014/main" id="{63E126D2-4CF5-2830-3383-512ABA5AC05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5238" y="3987801"/>
            <a:ext cx="58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84">
            <a:extLst>
              <a:ext uri="{FF2B5EF4-FFF2-40B4-BE49-F238E27FC236}">
                <a16:creationId xmlns:a16="http://schemas.microsoft.com/office/drawing/2014/main" id="{F490E429-DF90-78F5-011E-F922F8B095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6388" y="2822576"/>
            <a:ext cx="1039812"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Straight Connector 90">
            <a:extLst>
              <a:ext uri="{FF2B5EF4-FFF2-40B4-BE49-F238E27FC236}">
                <a16:creationId xmlns:a16="http://schemas.microsoft.com/office/drawing/2014/main" id="{95EF1539-87E3-8AA6-556F-6BF591E63F24}"/>
              </a:ext>
            </a:extLst>
          </p:cNvPr>
          <p:cNvSpPr>
            <a:spLocks noChangeShapeType="1"/>
          </p:cNvSpPr>
          <p:nvPr/>
        </p:nvSpPr>
        <p:spPr bwMode="auto">
          <a:xfrm>
            <a:off x="3613150" y="4391025"/>
            <a:ext cx="882650" cy="1003300"/>
          </a:xfrm>
          <a:prstGeom prst="line">
            <a:avLst/>
          </a:prstGeom>
          <a:noFill/>
          <a:ln w="38100">
            <a:solidFill>
              <a:srgbClr val="419789"/>
            </a:solidFill>
            <a:prstDash val="sysDot"/>
            <a:miter lim="800000"/>
            <a:headEnd/>
            <a:tailEnd/>
          </a:ln>
          <a:extLst>
            <a:ext uri="{909E8E84-426E-40DD-AFC4-6F175D3DCCD1}">
              <a14:hiddenFill xmlns:a14="http://schemas.microsoft.com/office/drawing/2010/main">
                <a:noFill/>
              </a14:hiddenFill>
            </a:ext>
          </a:extLst>
        </p:spPr>
        <p:txBody>
          <a:bodyPr lIns="45718" tIns="45718" rIns="45718" bIns="45718"/>
          <a:lstStyle/>
          <a:p>
            <a:endParaRPr lang="en-US"/>
          </a:p>
        </p:txBody>
      </p:sp>
      <p:sp>
        <p:nvSpPr>
          <p:cNvPr id="38" name="Rounded Rectangle">
            <a:extLst>
              <a:ext uri="{FF2B5EF4-FFF2-40B4-BE49-F238E27FC236}">
                <a16:creationId xmlns:a16="http://schemas.microsoft.com/office/drawing/2014/main" id="{2321EACB-61F1-1FA6-5E77-AEDD71706D8C}"/>
              </a:ext>
            </a:extLst>
          </p:cNvPr>
          <p:cNvSpPr>
            <a:spLocks noChangeArrowheads="1"/>
          </p:cNvSpPr>
          <p:nvPr/>
        </p:nvSpPr>
        <p:spPr bwMode="auto">
          <a:xfrm>
            <a:off x="4584700" y="5191125"/>
            <a:ext cx="3843338" cy="814388"/>
          </a:xfrm>
          <a:prstGeom prst="roundRect">
            <a:avLst>
              <a:gd name="adj" fmla="val 50000"/>
            </a:avLst>
          </a:prstGeom>
          <a:solidFill>
            <a:srgbClr val="0CB10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39" name="Oval 7">
            <a:extLst>
              <a:ext uri="{FF2B5EF4-FFF2-40B4-BE49-F238E27FC236}">
                <a16:creationId xmlns:a16="http://schemas.microsoft.com/office/drawing/2014/main" id="{2CA9976A-DA99-A2FE-ED13-BCF97B366B67}"/>
              </a:ext>
            </a:extLst>
          </p:cNvPr>
          <p:cNvSpPr/>
          <p:nvPr/>
        </p:nvSpPr>
        <p:spPr>
          <a:xfrm>
            <a:off x="4495800" y="5145089"/>
            <a:ext cx="985838"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endParaRPr>
          </a:p>
        </p:txBody>
      </p:sp>
      <p:sp>
        <p:nvSpPr>
          <p:cNvPr id="40" name="Oval 8">
            <a:extLst>
              <a:ext uri="{FF2B5EF4-FFF2-40B4-BE49-F238E27FC236}">
                <a16:creationId xmlns:a16="http://schemas.microsoft.com/office/drawing/2014/main" id="{DE8C217F-A521-0225-FD35-2A70D38CEC19}"/>
              </a:ext>
            </a:extLst>
          </p:cNvPr>
          <p:cNvSpPr>
            <a:spLocks noChangeArrowheads="1"/>
          </p:cNvSpPr>
          <p:nvPr/>
        </p:nvSpPr>
        <p:spPr bwMode="auto">
          <a:xfrm>
            <a:off x="4584701" y="5235576"/>
            <a:ext cx="811213" cy="811213"/>
          </a:xfrm>
          <a:prstGeom prst="ellipse">
            <a:avLst/>
          </a:prstGeom>
          <a:gradFill rotWithShape="0">
            <a:gsLst>
              <a:gs pos="0">
                <a:srgbClr val="0CB100"/>
              </a:gs>
              <a:gs pos="46822">
                <a:srgbClr val="67CE02"/>
              </a:gs>
              <a:gs pos="99075">
                <a:srgbClr val="C3EA03"/>
              </a:gs>
              <a:gs pos="100000">
                <a:srgbClr val="C3EA03"/>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41" name="TextBox 52">
            <a:extLst>
              <a:ext uri="{FF2B5EF4-FFF2-40B4-BE49-F238E27FC236}">
                <a16:creationId xmlns:a16="http://schemas.microsoft.com/office/drawing/2014/main" id="{6DAA160F-846D-BADD-C6B5-58D619C030FD}"/>
              </a:ext>
            </a:extLst>
          </p:cNvPr>
          <p:cNvSpPr txBox="1">
            <a:spLocks noChangeArrowheads="1"/>
          </p:cNvSpPr>
          <p:nvPr/>
        </p:nvSpPr>
        <p:spPr bwMode="auto">
          <a:xfrm>
            <a:off x="5486400" y="5508625"/>
            <a:ext cx="28654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HƯỚNG DẪN VỀ NHÀ     </a:t>
            </a:r>
          </a:p>
        </p:txBody>
      </p:sp>
      <p:sp>
        <p:nvSpPr>
          <p:cNvPr id="42" name="TextBox 52">
            <a:extLst>
              <a:ext uri="{FF2B5EF4-FFF2-40B4-BE49-F238E27FC236}">
                <a16:creationId xmlns:a16="http://schemas.microsoft.com/office/drawing/2014/main" id="{25B33345-D07F-FD46-57AB-33D5BB6DF1DE}"/>
              </a:ext>
            </a:extLst>
          </p:cNvPr>
          <p:cNvSpPr txBox="1">
            <a:spLocks noChangeArrowheads="1"/>
          </p:cNvSpPr>
          <p:nvPr/>
        </p:nvSpPr>
        <p:spPr bwMode="auto">
          <a:xfrm>
            <a:off x="6265864" y="5321301"/>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43" name="Picture 42">
            <a:extLst>
              <a:ext uri="{FF2B5EF4-FFF2-40B4-BE49-F238E27FC236}">
                <a16:creationId xmlns:a16="http://schemas.microsoft.com/office/drawing/2014/main" id="{811DEAF7-1914-C019-25E9-7BFAB352E64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29151" y="5391150"/>
            <a:ext cx="7397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72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iterate>
                                    <p:tmAbs val="0"/>
                                  </p:iterate>
                                  <p:childTnLst>
                                    <p:set>
                                      <p:cBhvr>
                                        <p:cTn id="6" fill="hold"/>
                                        <p:tgtEl>
                                          <p:spTgt spid="18"/>
                                        </p:tgtEl>
                                        <p:attrNameLst>
                                          <p:attrName>style.visibility</p:attrName>
                                        </p:attrNameLst>
                                      </p:cBhvr>
                                      <p:to>
                                        <p:strVal val="visible"/>
                                      </p:to>
                                    </p:set>
                                    <p:animEffect transition="in" filter="box(out)">
                                      <p:cBhvr>
                                        <p:cTn id="7" dur="700"/>
                                        <p:tgtEl>
                                          <p:spTgt spid="18"/>
                                        </p:tgtEl>
                                      </p:cBhvr>
                                    </p:animEffect>
                                  </p:childTnLst>
                                </p:cTn>
                              </p:par>
                            </p:childTnLst>
                          </p:cTn>
                        </p:par>
                        <p:par>
                          <p:cTn id="8" fill="hold">
                            <p:stCondLst>
                              <p:cond delay="700"/>
                            </p:stCondLst>
                            <p:childTnLst>
                              <p:par>
                                <p:cTn id="9" presetID="4" presetClass="entr" presetSubtype="32" fill="hold" nodeType="afterEffect">
                                  <p:stCondLst>
                                    <p:cond delay="0"/>
                                  </p:stCondLst>
                                  <p:iterate>
                                    <p:tmAbs val="0"/>
                                  </p:iterate>
                                  <p:childTnLst>
                                    <p:set>
                                      <p:cBhvr>
                                        <p:cTn id="10" fill="hold"/>
                                        <p:tgtEl>
                                          <p:spTgt spid="19"/>
                                        </p:tgtEl>
                                        <p:attrNameLst>
                                          <p:attrName>style.visibility</p:attrName>
                                        </p:attrNameLst>
                                      </p:cBhvr>
                                      <p:to>
                                        <p:strVal val="visible"/>
                                      </p:to>
                                    </p:set>
                                    <p:animEffect transition="in" filter="box(out)">
                                      <p:cBhvr>
                                        <p:cTn id="11" dur="700"/>
                                        <p:tgtEl>
                                          <p:spTgt spid="19"/>
                                        </p:tgtEl>
                                      </p:cBhvr>
                                    </p:animEffect>
                                  </p:childTnLst>
                                </p:cTn>
                              </p:par>
                            </p:childTnLst>
                          </p:cTn>
                        </p:par>
                        <p:par>
                          <p:cTn id="12" fill="hold">
                            <p:stCondLst>
                              <p:cond delay="1400"/>
                            </p:stCondLst>
                            <p:childTnLst>
                              <p:par>
                                <p:cTn id="13" presetID="14" presetClass="entr" presetSubtype="10"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childTnLst>
                          </p:cTn>
                        </p:par>
                        <p:par>
                          <p:cTn id="16" fill="hold">
                            <p:stCondLst>
                              <p:cond delay="1900"/>
                            </p:stCondLst>
                            <p:childTnLst>
                              <p:par>
                                <p:cTn id="17" presetID="14" presetClass="entr" presetSubtype="1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500"/>
                                        <p:tgtEl>
                                          <p:spTgt spid="31"/>
                                        </p:tgtEl>
                                      </p:cBhvr>
                                    </p:animEffect>
                                  </p:childTnLst>
                                </p:cTn>
                              </p:par>
                            </p:childTnLst>
                          </p:cTn>
                        </p:par>
                        <p:par>
                          <p:cTn id="20" fill="hold">
                            <p:stCondLst>
                              <p:cond delay="2400"/>
                            </p:stCondLst>
                            <p:childTnLst>
                              <p:par>
                                <p:cTn id="21" presetID="4" presetClass="entr" presetSubtype="32" fill="hold" nodeType="afterEffect">
                                  <p:stCondLst>
                                    <p:cond delay="0"/>
                                  </p:stCondLst>
                                  <p:iterate>
                                    <p:tmAbs val="0"/>
                                  </p:iterate>
                                  <p:childTnLst>
                                    <p:set>
                                      <p:cBhvr>
                                        <p:cTn id="22" fill="hold"/>
                                        <p:tgtEl>
                                          <p:spTgt spid="3"/>
                                        </p:tgtEl>
                                        <p:attrNameLst>
                                          <p:attrName>style.visibility</p:attrName>
                                        </p:attrNameLst>
                                      </p:cBhvr>
                                      <p:to>
                                        <p:strVal val="visible"/>
                                      </p:to>
                                    </p:set>
                                    <p:animEffect transition="in" filter="box(out)">
                                      <p:cBhvr>
                                        <p:cTn id="23" dur="700"/>
                                        <p:tgtEl>
                                          <p:spTgt spid="3"/>
                                        </p:tgtEl>
                                      </p:cBhvr>
                                    </p:animEffect>
                                  </p:childTnLst>
                                </p:cTn>
                              </p:par>
                            </p:childTnLst>
                          </p:cTn>
                        </p:par>
                        <p:par>
                          <p:cTn id="24" fill="hold">
                            <p:stCondLst>
                              <p:cond delay="3100"/>
                            </p:stCondLst>
                            <p:childTnLst>
                              <p:par>
                                <p:cTn id="25" presetID="4" presetClass="entr" presetSubtype="32" fill="hold" grpId="0" nodeType="afterEffect">
                                  <p:stCondLst>
                                    <p:cond delay="0"/>
                                  </p:stCondLst>
                                  <p:iterate>
                                    <p:tmAbs val="0"/>
                                  </p:iterate>
                                  <p:childTnLst>
                                    <p:set>
                                      <p:cBhvr>
                                        <p:cTn id="26" fill="hold"/>
                                        <p:tgtEl>
                                          <p:spTgt spid="4"/>
                                        </p:tgtEl>
                                        <p:attrNameLst>
                                          <p:attrName>style.visibility</p:attrName>
                                        </p:attrNameLst>
                                      </p:cBhvr>
                                      <p:to>
                                        <p:strVal val="visible"/>
                                      </p:to>
                                    </p:set>
                                    <p:animEffect transition="in" filter="box(out)">
                                      <p:cBhvr>
                                        <p:cTn id="27" dur="700"/>
                                        <p:tgtEl>
                                          <p:spTgt spid="4"/>
                                        </p:tgtEl>
                                      </p:cBhvr>
                                    </p:animEffect>
                                  </p:childTnLst>
                                </p:cTn>
                              </p:par>
                            </p:childTnLst>
                          </p:cTn>
                        </p:par>
                        <p:par>
                          <p:cTn id="28" fill="hold">
                            <p:stCondLst>
                              <p:cond delay="3800"/>
                            </p:stCondLst>
                            <p:childTnLst>
                              <p:par>
                                <p:cTn id="29" presetID="4" presetClass="entr" presetSubtype="32" fill="hold" grpId="0" nodeType="afterEffect">
                                  <p:stCondLst>
                                    <p:cond delay="0"/>
                                  </p:stCondLst>
                                  <p:iterate>
                                    <p:tmAbs val="0"/>
                                  </p:iterate>
                                  <p:childTnLst>
                                    <p:set>
                                      <p:cBhvr>
                                        <p:cTn id="30" fill="hold"/>
                                        <p:tgtEl>
                                          <p:spTgt spid="5"/>
                                        </p:tgtEl>
                                        <p:attrNameLst>
                                          <p:attrName>style.visibility</p:attrName>
                                        </p:attrNameLst>
                                      </p:cBhvr>
                                      <p:to>
                                        <p:strVal val="visible"/>
                                      </p:to>
                                    </p:set>
                                    <p:animEffect transition="in" filter="box(out)">
                                      <p:cBhvr>
                                        <p:cTn id="31" dur="700"/>
                                        <p:tgtEl>
                                          <p:spTgt spid="5"/>
                                        </p:tgtEl>
                                      </p:cBhvr>
                                    </p:animEffect>
                                  </p:childTnLst>
                                </p:cTn>
                              </p:par>
                            </p:childTnLst>
                          </p:cTn>
                        </p:par>
                        <p:par>
                          <p:cTn id="32" fill="hold">
                            <p:stCondLst>
                              <p:cond delay="4500"/>
                            </p:stCondLst>
                            <p:childTnLst>
                              <p:par>
                                <p:cTn id="33" presetID="14" presetClass="entr" presetSubtype="10"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randombar(horizontal)">
                                      <p:cBhvr>
                                        <p:cTn id="35" dur="600"/>
                                        <p:tgtEl>
                                          <p:spTgt spid="32"/>
                                        </p:tgtEl>
                                      </p:cBhvr>
                                    </p:animEffect>
                                  </p:childTnLst>
                                </p:cTn>
                              </p:par>
                            </p:childTnLst>
                          </p:cTn>
                        </p:par>
                        <p:par>
                          <p:cTn id="36" fill="hold">
                            <p:stCondLst>
                              <p:cond delay="5100"/>
                            </p:stCondLst>
                            <p:childTnLst>
                              <p:par>
                                <p:cTn id="37" presetID="4" presetClass="entr" presetSubtype="32" fill="hold" grpId="0" nodeType="afterEffect">
                                  <p:stCondLst>
                                    <p:cond delay="0"/>
                                  </p:stCondLst>
                                  <p:iterate>
                                    <p:tmAbs val="0"/>
                                  </p:iterate>
                                  <p:childTnLst>
                                    <p:set>
                                      <p:cBhvr>
                                        <p:cTn id="38" fill="hold"/>
                                        <p:tgtEl>
                                          <p:spTgt spid="2"/>
                                        </p:tgtEl>
                                        <p:attrNameLst>
                                          <p:attrName>style.visibility</p:attrName>
                                        </p:attrNameLst>
                                      </p:cBhvr>
                                      <p:to>
                                        <p:strVal val="visible"/>
                                      </p:to>
                                    </p:set>
                                    <p:animEffect transition="in" filter="box(out)">
                                      <p:cBhvr>
                                        <p:cTn id="39" dur="700"/>
                                        <p:tgtEl>
                                          <p:spTgt spid="2"/>
                                        </p:tgtEl>
                                      </p:cBhvr>
                                    </p:animEffect>
                                  </p:childTnLst>
                                </p:cTn>
                              </p:par>
                            </p:childTnLst>
                          </p:cTn>
                        </p:par>
                        <p:par>
                          <p:cTn id="40" fill="hold">
                            <p:stCondLst>
                              <p:cond delay="5800"/>
                            </p:stCondLst>
                            <p:childTnLst>
                              <p:par>
                                <p:cTn id="41" presetID="4" presetClass="entr" presetSubtype="32" fill="hold" grpId="0" nodeType="afterEffect">
                                  <p:stCondLst>
                                    <p:cond delay="0"/>
                                  </p:stCondLst>
                                  <p:iterate>
                                    <p:tmAbs val="0"/>
                                  </p:iterate>
                                  <p:childTnLst>
                                    <p:set>
                                      <p:cBhvr>
                                        <p:cTn id="42" fill="hold"/>
                                        <p:tgtEl>
                                          <p:spTgt spid="21"/>
                                        </p:tgtEl>
                                        <p:attrNameLst>
                                          <p:attrName>style.visibility</p:attrName>
                                        </p:attrNameLst>
                                      </p:cBhvr>
                                      <p:to>
                                        <p:strVal val="visible"/>
                                      </p:to>
                                    </p:set>
                                    <p:animEffect transition="in" filter="box(out)">
                                      <p:cBhvr>
                                        <p:cTn id="43" dur="700"/>
                                        <p:tgtEl>
                                          <p:spTgt spid="21"/>
                                        </p:tgtEl>
                                      </p:cBhvr>
                                    </p:animEffect>
                                  </p:childTnLst>
                                </p:cTn>
                              </p:par>
                            </p:childTnLst>
                          </p:cTn>
                        </p:par>
                        <p:par>
                          <p:cTn id="44" fill="hold">
                            <p:stCondLst>
                              <p:cond delay="6500"/>
                            </p:stCondLst>
                            <p:childTnLst>
                              <p:par>
                                <p:cTn id="45" presetID="4" presetClass="entr" presetSubtype="32" fill="hold" grpId="0" nodeType="afterEffect">
                                  <p:stCondLst>
                                    <p:cond delay="0"/>
                                  </p:stCondLst>
                                  <p:iterate>
                                    <p:tmAbs val="0"/>
                                  </p:iterate>
                                  <p:childTnLst>
                                    <p:set>
                                      <p:cBhvr>
                                        <p:cTn id="46" fill="hold"/>
                                        <p:tgtEl>
                                          <p:spTgt spid="20"/>
                                        </p:tgtEl>
                                        <p:attrNameLst>
                                          <p:attrName>style.visibility</p:attrName>
                                        </p:attrNameLst>
                                      </p:cBhvr>
                                      <p:to>
                                        <p:strVal val="visible"/>
                                      </p:to>
                                    </p:set>
                                    <p:animEffect transition="in" filter="box(out)">
                                      <p:cBhvr>
                                        <p:cTn id="47" dur="700"/>
                                        <p:tgtEl>
                                          <p:spTgt spid="20"/>
                                        </p:tgtEl>
                                      </p:cBhvr>
                                    </p:animEffect>
                                  </p:childTnLst>
                                </p:cTn>
                              </p:par>
                            </p:childTnLst>
                          </p:cTn>
                        </p:par>
                        <p:par>
                          <p:cTn id="48" fill="hold">
                            <p:stCondLst>
                              <p:cond delay="7200"/>
                            </p:stCondLst>
                            <p:childTnLst>
                              <p:par>
                                <p:cTn id="49" presetID="4" presetClass="entr" presetSubtype="32" fill="hold" nodeType="afterEffect">
                                  <p:stCondLst>
                                    <p:cond delay="0"/>
                                  </p:stCondLst>
                                  <p:iterate>
                                    <p:tmAbs val="0"/>
                                  </p:iterate>
                                  <p:childTnLst>
                                    <p:set>
                                      <p:cBhvr>
                                        <p:cTn id="50" fill="hold"/>
                                        <p:tgtEl>
                                          <p:spTgt spid="6"/>
                                        </p:tgtEl>
                                        <p:attrNameLst>
                                          <p:attrName>style.visibility</p:attrName>
                                        </p:attrNameLst>
                                      </p:cBhvr>
                                      <p:to>
                                        <p:strVal val="visible"/>
                                      </p:to>
                                    </p:set>
                                    <p:animEffect transition="in" filter="box(out)">
                                      <p:cBhvr>
                                        <p:cTn id="51" dur="700"/>
                                        <p:tgtEl>
                                          <p:spTgt spid="6"/>
                                        </p:tgtEl>
                                      </p:cBhvr>
                                    </p:animEffect>
                                  </p:childTnLst>
                                </p:cTn>
                              </p:par>
                            </p:childTnLst>
                          </p:cTn>
                        </p:par>
                        <p:par>
                          <p:cTn id="52" fill="hold">
                            <p:stCondLst>
                              <p:cond delay="7900"/>
                            </p:stCondLst>
                            <p:childTnLst>
                              <p:par>
                                <p:cTn id="53" presetID="4" presetClass="entr" presetSubtype="32" fill="hold" grpId="0" nodeType="afterEffect">
                                  <p:stCondLst>
                                    <p:cond delay="0"/>
                                  </p:stCondLst>
                                  <p:iterate>
                                    <p:tmAbs val="0"/>
                                  </p:iterate>
                                  <p:childTnLst>
                                    <p:set>
                                      <p:cBhvr>
                                        <p:cTn id="54" fill="hold"/>
                                        <p:tgtEl>
                                          <p:spTgt spid="10"/>
                                        </p:tgtEl>
                                        <p:attrNameLst>
                                          <p:attrName>style.visibility</p:attrName>
                                        </p:attrNameLst>
                                      </p:cBhvr>
                                      <p:to>
                                        <p:strVal val="visible"/>
                                      </p:to>
                                    </p:set>
                                    <p:animEffect transition="in" filter="box(out)">
                                      <p:cBhvr>
                                        <p:cTn id="55" dur="700"/>
                                        <p:tgtEl>
                                          <p:spTgt spid="10"/>
                                        </p:tgtEl>
                                      </p:cBhvr>
                                    </p:animEffect>
                                  </p:childTnLst>
                                </p:cTn>
                              </p:par>
                            </p:childTnLst>
                          </p:cTn>
                        </p:par>
                        <p:par>
                          <p:cTn id="56" fill="hold">
                            <p:stCondLst>
                              <p:cond delay="8600"/>
                            </p:stCondLst>
                            <p:childTnLst>
                              <p:par>
                                <p:cTn id="57" presetID="4" presetClass="entr" presetSubtype="32" fill="hold" grpId="0" nodeType="afterEffect">
                                  <p:stCondLst>
                                    <p:cond delay="0"/>
                                  </p:stCondLst>
                                  <p:iterate>
                                    <p:tmAbs val="0"/>
                                  </p:iterate>
                                  <p:childTnLst>
                                    <p:set>
                                      <p:cBhvr>
                                        <p:cTn id="58" fill="hold"/>
                                        <p:tgtEl>
                                          <p:spTgt spid="11"/>
                                        </p:tgtEl>
                                        <p:attrNameLst>
                                          <p:attrName>style.visibility</p:attrName>
                                        </p:attrNameLst>
                                      </p:cBhvr>
                                      <p:to>
                                        <p:strVal val="visible"/>
                                      </p:to>
                                    </p:set>
                                    <p:animEffect transition="in" filter="box(out)">
                                      <p:cBhvr>
                                        <p:cTn id="59" dur="700"/>
                                        <p:tgtEl>
                                          <p:spTgt spid="11"/>
                                        </p:tgtEl>
                                      </p:cBhvr>
                                    </p:animEffect>
                                  </p:childTnLst>
                                </p:cTn>
                              </p:par>
                            </p:childTnLst>
                          </p:cTn>
                        </p:par>
                        <p:par>
                          <p:cTn id="60" fill="hold">
                            <p:stCondLst>
                              <p:cond delay="9300"/>
                            </p:stCondLst>
                            <p:childTnLst>
                              <p:par>
                                <p:cTn id="61" presetID="14" presetClass="entr" presetSubtype="10"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randombar(horizontal)">
                                      <p:cBhvr>
                                        <p:cTn id="63" dur="700"/>
                                        <p:tgtEl>
                                          <p:spTgt spid="33"/>
                                        </p:tgtEl>
                                      </p:cBhvr>
                                    </p:animEffect>
                                  </p:childTnLst>
                                </p:cTn>
                              </p:par>
                            </p:childTnLst>
                          </p:cTn>
                        </p:par>
                        <p:par>
                          <p:cTn id="64" fill="hold">
                            <p:stCondLst>
                              <p:cond delay="10000"/>
                            </p:stCondLst>
                            <p:childTnLst>
                              <p:par>
                                <p:cTn id="65" presetID="4" presetClass="entr" presetSubtype="32" fill="hold" grpId="0" nodeType="afterEffect">
                                  <p:stCondLst>
                                    <p:cond delay="0"/>
                                  </p:stCondLst>
                                  <p:iterate>
                                    <p:tmAbs val="0"/>
                                  </p:iterate>
                                  <p:childTnLst>
                                    <p:set>
                                      <p:cBhvr>
                                        <p:cTn id="66" fill="hold"/>
                                        <p:tgtEl>
                                          <p:spTgt spid="9"/>
                                        </p:tgtEl>
                                        <p:attrNameLst>
                                          <p:attrName>style.visibility</p:attrName>
                                        </p:attrNameLst>
                                      </p:cBhvr>
                                      <p:to>
                                        <p:strVal val="visible"/>
                                      </p:to>
                                    </p:set>
                                    <p:animEffect transition="in" filter="box(out)">
                                      <p:cBhvr>
                                        <p:cTn id="67" dur="700"/>
                                        <p:tgtEl>
                                          <p:spTgt spid="9"/>
                                        </p:tgtEl>
                                      </p:cBhvr>
                                    </p:animEffect>
                                  </p:childTnLst>
                                </p:cTn>
                              </p:par>
                            </p:childTnLst>
                          </p:cTn>
                        </p:par>
                        <p:par>
                          <p:cTn id="68" fill="hold">
                            <p:stCondLst>
                              <p:cond delay="10700"/>
                            </p:stCondLst>
                            <p:childTnLst>
                              <p:par>
                                <p:cTn id="69" presetID="4" presetClass="entr" presetSubtype="32" fill="hold" grpId="0" nodeType="afterEffect">
                                  <p:stCondLst>
                                    <p:cond delay="0"/>
                                  </p:stCondLst>
                                  <p:iterate>
                                    <p:tmAbs val="0"/>
                                  </p:iterate>
                                  <p:childTnLst>
                                    <p:set>
                                      <p:cBhvr>
                                        <p:cTn id="70" fill="hold"/>
                                        <p:tgtEl>
                                          <p:spTgt spid="23"/>
                                        </p:tgtEl>
                                        <p:attrNameLst>
                                          <p:attrName>style.visibility</p:attrName>
                                        </p:attrNameLst>
                                      </p:cBhvr>
                                      <p:to>
                                        <p:strVal val="visible"/>
                                      </p:to>
                                    </p:set>
                                    <p:animEffect transition="in" filter="box(out)">
                                      <p:cBhvr>
                                        <p:cTn id="71" dur="700"/>
                                        <p:tgtEl>
                                          <p:spTgt spid="23"/>
                                        </p:tgtEl>
                                      </p:cBhvr>
                                    </p:animEffect>
                                  </p:childTnLst>
                                </p:cTn>
                              </p:par>
                            </p:childTnLst>
                          </p:cTn>
                        </p:par>
                        <p:par>
                          <p:cTn id="72" fill="hold">
                            <p:stCondLst>
                              <p:cond delay="11400"/>
                            </p:stCondLst>
                            <p:childTnLst>
                              <p:par>
                                <p:cTn id="73" presetID="4" presetClass="entr" presetSubtype="32" fill="hold" grpId="0" nodeType="afterEffect">
                                  <p:stCondLst>
                                    <p:cond delay="0"/>
                                  </p:stCondLst>
                                  <p:iterate>
                                    <p:tmAbs val="0"/>
                                  </p:iterate>
                                  <p:childTnLst>
                                    <p:set>
                                      <p:cBhvr>
                                        <p:cTn id="74" fill="hold"/>
                                        <p:tgtEl>
                                          <p:spTgt spid="22"/>
                                        </p:tgtEl>
                                        <p:attrNameLst>
                                          <p:attrName>style.visibility</p:attrName>
                                        </p:attrNameLst>
                                      </p:cBhvr>
                                      <p:to>
                                        <p:strVal val="visible"/>
                                      </p:to>
                                    </p:set>
                                    <p:animEffect transition="in" filter="box(out)">
                                      <p:cBhvr>
                                        <p:cTn id="75" dur="700"/>
                                        <p:tgtEl>
                                          <p:spTgt spid="22"/>
                                        </p:tgtEl>
                                      </p:cBhvr>
                                    </p:animEffect>
                                  </p:childTnLst>
                                </p:cTn>
                              </p:par>
                            </p:childTnLst>
                          </p:cTn>
                        </p:par>
                        <p:par>
                          <p:cTn id="76" fill="hold">
                            <p:stCondLst>
                              <p:cond delay="12100"/>
                            </p:stCondLst>
                            <p:childTnLst>
                              <p:par>
                                <p:cTn id="77" presetID="4" presetClass="entr" presetSubtype="32" fill="hold" nodeType="afterEffect">
                                  <p:stCondLst>
                                    <p:cond delay="0"/>
                                  </p:stCondLst>
                                  <p:iterate>
                                    <p:tmAbs val="0"/>
                                  </p:iterate>
                                  <p:childTnLst>
                                    <p:set>
                                      <p:cBhvr>
                                        <p:cTn id="78" fill="hold"/>
                                        <p:tgtEl>
                                          <p:spTgt spid="7"/>
                                        </p:tgtEl>
                                        <p:attrNameLst>
                                          <p:attrName>style.visibility</p:attrName>
                                        </p:attrNameLst>
                                      </p:cBhvr>
                                      <p:to>
                                        <p:strVal val="visible"/>
                                      </p:to>
                                    </p:set>
                                    <p:animEffect transition="in" filter="box(out)">
                                      <p:cBhvr>
                                        <p:cTn id="79" dur="700"/>
                                        <p:tgtEl>
                                          <p:spTgt spid="7"/>
                                        </p:tgtEl>
                                      </p:cBhvr>
                                    </p:animEffect>
                                  </p:childTnLst>
                                </p:cTn>
                              </p:par>
                            </p:childTnLst>
                          </p:cTn>
                        </p:par>
                        <p:par>
                          <p:cTn id="80" fill="hold">
                            <p:stCondLst>
                              <p:cond delay="12800"/>
                            </p:stCondLst>
                            <p:childTnLst>
                              <p:par>
                                <p:cTn id="81" presetID="4" presetClass="entr" presetSubtype="32" fill="hold" grpId="0" nodeType="afterEffect">
                                  <p:stCondLst>
                                    <p:cond delay="0"/>
                                  </p:stCondLst>
                                  <p:iterate>
                                    <p:tmAbs val="0"/>
                                  </p:iterate>
                                  <p:childTnLst>
                                    <p:set>
                                      <p:cBhvr>
                                        <p:cTn id="82" fill="hold"/>
                                        <p:tgtEl>
                                          <p:spTgt spid="13"/>
                                        </p:tgtEl>
                                        <p:attrNameLst>
                                          <p:attrName>style.visibility</p:attrName>
                                        </p:attrNameLst>
                                      </p:cBhvr>
                                      <p:to>
                                        <p:strVal val="visible"/>
                                      </p:to>
                                    </p:set>
                                    <p:animEffect transition="in" filter="box(out)">
                                      <p:cBhvr>
                                        <p:cTn id="83" dur="700"/>
                                        <p:tgtEl>
                                          <p:spTgt spid="13"/>
                                        </p:tgtEl>
                                      </p:cBhvr>
                                    </p:animEffect>
                                  </p:childTnLst>
                                </p:cTn>
                              </p:par>
                            </p:childTnLst>
                          </p:cTn>
                        </p:par>
                        <p:par>
                          <p:cTn id="84" fill="hold">
                            <p:stCondLst>
                              <p:cond delay="13500"/>
                            </p:stCondLst>
                            <p:childTnLst>
                              <p:par>
                                <p:cTn id="85" presetID="14" presetClass="entr" presetSubtype="10" fill="hold" nodeType="after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randombar(horizontal)">
                                      <p:cBhvr>
                                        <p:cTn id="87" dur="600"/>
                                        <p:tgtEl>
                                          <p:spTgt spid="34"/>
                                        </p:tgtEl>
                                      </p:cBhvr>
                                    </p:animEffect>
                                  </p:childTnLst>
                                </p:cTn>
                              </p:par>
                            </p:childTnLst>
                          </p:cTn>
                        </p:par>
                        <p:par>
                          <p:cTn id="88" fill="hold">
                            <p:stCondLst>
                              <p:cond delay="14100"/>
                            </p:stCondLst>
                            <p:childTnLst>
                              <p:par>
                                <p:cTn id="89" presetID="4" presetClass="entr" presetSubtype="32" fill="hold" grpId="0" nodeType="afterEffect">
                                  <p:stCondLst>
                                    <p:cond delay="0"/>
                                  </p:stCondLst>
                                  <p:iterate>
                                    <p:tmAbs val="0"/>
                                  </p:iterate>
                                  <p:childTnLst>
                                    <p:set>
                                      <p:cBhvr>
                                        <p:cTn id="90" fill="hold"/>
                                        <p:tgtEl>
                                          <p:spTgt spid="14"/>
                                        </p:tgtEl>
                                        <p:attrNameLst>
                                          <p:attrName>style.visibility</p:attrName>
                                        </p:attrNameLst>
                                      </p:cBhvr>
                                      <p:to>
                                        <p:strVal val="visible"/>
                                      </p:to>
                                    </p:set>
                                    <p:animEffect transition="in" filter="box(out)">
                                      <p:cBhvr>
                                        <p:cTn id="91" dur="700"/>
                                        <p:tgtEl>
                                          <p:spTgt spid="14"/>
                                        </p:tgtEl>
                                      </p:cBhvr>
                                    </p:animEffect>
                                  </p:childTnLst>
                                </p:cTn>
                              </p:par>
                            </p:childTnLst>
                          </p:cTn>
                        </p:par>
                        <p:par>
                          <p:cTn id="92" fill="hold">
                            <p:stCondLst>
                              <p:cond delay="14800"/>
                            </p:stCondLst>
                            <p:childTnLst>
                              <p:par>
                                <p:cTn id="93" presetID="4" presetClass="entr" presetSubtype="32" fill="hold" grpId="0" nodeType="afterEffect">
                                  <p:stCondLst>
                                    <p:cond delay="0"/>
                                  </p:stCondLst>
                                  <p:iterate>
                                    <p:tmAbs val="0"/>
                                  </p:iterate>
                                  <p:childTnLst>
                                    <p:set>
                                      <p:cBhvr>
                                        <p:cTn id="94" fill="hold"/>
                                        <p:tgtEl>
                                          <p:spTgt spid="12"/>
                                        </p:tgtEl>
                                        <p:attrNameLst>
                                          <p:attrName>style.visibility</p:attrName>
                                        </p:attrNameLst>
                                      </p:cBhvr>
                                      <p:to>
                                        <p:strVal val="visible"/>
                                      </p:to>
                                    </p:set>
                                    <p:animEffect transition="in" filter="box(out)">
                                      <p:cBhvr>
                                        <p:cTn id="95" dur="700"/>
                                        <p:tgtEl>
                                          <p:spTgt spid="12"/>
                                        </p:tgtEl>
                                      </p:cBhvr>
                                    </p:animEffect>
                                  </p:childTnLst>
                                </p:cTn>
                              </p:par>
                            </p:childTnLst>
                          </p:cTn>
                        </p:par>
                        <p:par>
                          <p:cTn id="96" fill="hold">
                            <p:stCondLst>
                              <p:cond delay="15500"/>
                            </p:stCondLst>
                            <p:childTnLst>
                              <p:par>
                                <p:cTn id="97" presetID="4" presetClass="entr" presetSubtype="32" fill="hold" grpId="0" nodeType="afterEffect">
                                  <p:stCondLst>
                                    <p:cond delay="0"/>
                                  </p:stCondLst>
                                  <p:iterate>
                                    <p:tmAbs val="0"/>
                                  </p:iterate>
                                  <p:childTnLst>
                                    <p:set>
                                      <p:cBhvr>
                                        <p:cTn id="98" fill="hold"/>
                                        <p:tgtEl>
                                          <p:spTgt spid="25"/>
                                        </p:tgtEl>
                                        <p:attrNameLst>
                                          <p:attrName>style.visibility</p:attrName>
                                        </p:attrNameLst>
                                      </p:cBhvr>
                                      <p:to>
                                        <p:strVal val="visible"/>
                                      </p:to>
                                    </p:set>
                                    <p:animEffect transition="in" filter="box(out)">
                                      <p:cBhvr>
                                        <p:cTn id="99" dur="700"/>
                                        <p:tgtEl>
                                          <p:spTgt spid="25"/>
                                        </p:tgtEl>
                                      </p:cBhvr>
                                    </p:animEffect>
                                  </p:childTnLst>
                                </p:cTn>
                              </p:par>
                            </p:childTnLst>
                          </p:cTn>
                        </p:par>
                        <p:par>
                          <p:cTn id="100" fill="hold">
                            <p:stCondLst>
                              <p:cond delay="16200"/>
                            </p:stCondLst>
                            <p:childTnLst>
                              <p:par>
                                <p:cTn id="101" presetID="4" presetClass="entr" presetSubtype="32" fill="hold" grpId="0" nodeType="afterEffect">
                                  <p:stCondLst>
                                    <p:cond delay="0"/>
                                  </p:stCondLst>
                                  <p:iterate>
                                    <p:tmAbs val="0"/>
                                  </p:iterate>
                                  <p:childTnLst>
                                    <p:set>
                                      <p:cBhvr>
                                        <p:cTn id="102" fill="hold"/>
                                        <p:tgtEl>
                                          <p:spTgt spid="24"/>
                                        </p:tgtEl>
                                        <p:attrNameLst>
                                          <p:attrName>style.visibility</p:attrName>
                                        </p:attrNameLst>
                                      </p:cBhvr>
                                      <p:to>
                                        <p:strVal val="visible"/>
                                      </p:to>
                                    </p:set>
                                    <p:animEffect transition="in" filter="box(out)">
                                      <p:cBhvr>
                                        <p:cTn id="103" dur="700"/>
                                        <p:tgtEl>
                                          <p:spTgt spid="24"/>
                                        </p:tgtEl>
                                      </p:cBhvr>
                                    </p:animEffect>
                                  </p:childTnLst>
                                </p:cTn>
                              </p:par>
                            </p:childTnLst>
                          </p:cTn>
                        </p:par>
                        <p:par>
                          <p:cTn id="104" fill="hold">
                            <p:stCondLst>
                              <p:cond delay="16900"/>
                            </p:stCondLst>
                            <p:childTnLst>
                              <p:par>
                                <p:cTn id="105" presetID="4" presetClass="entr" presetSubtype="32" fill="hold" nodeType="afterEffect">
                                  <p:stCondLst>
                                    <p:cond delay="0"/>
                                  </p:stCondLst>
                                  <p:iterate>
                                    <p:tmAbs val="0"/>
                                  </p:iterate>
                                  <p:childTnLst>
                                    <p:set>
                                      <p:cBhvr>
                                        <p:cTn id="106" fill="hold"/>
                                        <p:tgtEl>
                                          <p:spTgt spid="8"/>
                                        </p:tgtEl>
                                        <p:attrNameLst>
                                          <p:attrName>style.visibility</p:attrName>
                                        </p:attrNameLst>
                                      </p:cBhvr>
                                      <p:to>
                                        <p:strVal val="visible"/>
                                      </p:to>
                                    </p:set>
                                    <p:animEffect transition="in" filter="box(out)">
                                      <p:cBhvr>
                                        <p:cTn id="107" dur="700"/>
                                        <p:tgtEl>
                                          <p:spTgt spid="8"/>
                                        </p:tgtEl>
                                      </p:cBhvr>
                                    </p:animEffect>
                                  </p:childTnLst>
                                </p:cTn>
                              </p:par>
                            </p:childTnLst>
                          </p:cTn>
                        </p:par>
                        <p:par>
                          <p:cTn id="108" fill="hold">
                            <p:stCondLst>
                              <p:cond delay="17600"/>
                            </p:stCondLst>
                            <p:childTnLst>
                              <p:par>
                                <p:cTn id="109" presetID="4" presetClass="entr" presetSubtype="32" fill="hold" grpId="0" nodeType="afterEffect">
                                  <p:stCondLst>
                                    <p:cond delay="0"/>
                                  </p:stCondLst>
                                  <p:iterate>
                                    <p:tmAbs val="0"/>
                                  </p:iterate>
                                  <p:childTnLst>
                                    <p:set>
                                      <p:cBhvr>
                                        <p:cTn id="110" fill="hold"/>
                                        <p:tgtEl>
                                          <p:spTgt spid="16"/>
                                        </p:tgtEl>
                                        <p:attrNameLst>
                                          <p:attrName>style.visibility</p:attrName>
                                        </p:attrNameLst>
                                      </p:cBhvr>
                                      <p:to>
                                        <p:strVal val="visible"/>
                                      </p:to>
                                    </p:set>
                                    <p:animEffect transition="in" filter="box(out)">
                                      <p:cBhvr>
                                        <p:cTn id="111" dur="700"/>
                                        <p:tgtEl>
                                          <p:spTgt spid="16"/>
                                        </p:tgtEl>
                                      </p:cBhvr>
                                    </p:animEffect>
                                  </p:childTnLst>
                                </p:cTn>
                              </p:par>
                            </p:childTnLst>
                          </p:cTn>
                        </p:par>
                        <p:par>
                          <p:cTn id="112" fill="hold">
                            <p:stCondLst>
                              <p:cond delay="18300"/>
                            </p:stCondLst>
                            <p:childTnLst>
                              <p:par>
                                <p:cTn id="113" presetID="4" presetClass="entr" presetSubtype="32" fill="hold" grpId="0" nodeType="afterEffect">
                                  <p:stCondLst>
                                    <p:cond delay="0"/>
                                  </p:stCondLst>
                                  <p:iterate>
                                    <p:tmAbs val="0"/>
                                  </p:iterate>
                                  <p:childTnLst>
                                    <p:set>
                                      <p:cBhvr>
                                        <p:cTn id="114" fill="hold"/>
                                        <p:tgtEl>
                                          <p:spTgt spid="17"/>
                                        </p:tgtEl>
                                        <p:attrNameLst>
                                          <p:attrName>style.visibility</p:attrName>
                                        </p:attrNameLst>
                                      </p:cBhvr>
                                      <p:to>
                                        <p:strVal val="visible"/>
                                      </p:to>
                                    </p:set>
                                    <p:animEffect transition="in" filter="box(out)">
                                      <p:cBhvr>
                                        <p:cTn id="115" dur="700"/>
                                        <p:tgtEl>
                                          <p:spTgt spid="17"/>
                                        </p:tgtEl>
                                      </p:cBhvr>
                                    </p:animEffect>
                                  </p:childTnLst>
                                </p:cTn>
                              </p:par>
                            </p:childTnLst>
                          </p:cTn>
                        </p:par>
                        <p:par>
                          <p:cTn id="116" fill="hold">
                            <p:stCondLst>
                              <p:cond delay="19000"/>
                            </p:stCondLst>
                            <p:childTnLst>
                              <p:par>
                                <p:cTn id="117" presetID="14" presetClass="entr" presetSubtype="10" fill="hold"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randombar(horizontal)">
                                      <p:cBhvr>
                                        <p:cTn id="119" dur="700"/>
                                        <p:tgtEl>
                                          <p:spTgt spid="35"/>
                                        </p:tgtEl>
                                      </p:cBhvr>
                                    </p:animEffect>
                                  </p:childTnLst>
                                </p:cTn>
                              </p:par>
                            </p:childTnLst>
                          </p:cTn>
                        </p:par>
                        <p:par>
                          <p:cTn id="120" fill="hold">
                            <p:stCondLst>
                              <p:cond delay="19700"/>
                            </p:stCondLst>
                            <p:childTnLst>
                              <p:par>
                                <p:cTn id="121" presetID="4" presetClass="entr" presetSubtype="32" fill="hold" grpId="0" nodeType="afterEffect">
                                  <p:stCondLst>
                                    <p:cond delay="0"/>
                                  </p:stCondLst>
                                  <p:iterate>
                                    <p:tmAbs val="0"/>
                                  </p:iterate>
                                  <p:childTnLst>
                                    <p:set>
                                      <p:cBhvr>
                                        <p:cTn id="122" fill="hold"/>
                                        <p:tgtEl>
                                          <p:spTgt spid="15"/>
                                        </p:tgtEl>
                                        <p:attrNameLst>
                                          <p:attrName>style.visibility</p:attrName>
                                        </p:attrNameLst>
                                      </p:cBhvr>
                                      <p:to>
                                        <p:strVal val="visible"/>
                                      </p:to>
                                    </p:set>
                                    <p:animEffect transition="in" filter="box(out)">
                                      <p:cBhvr>
                                        <p:cTn id="123" dur="700"/>
                                        <p:tgtEl>
                                          <p:spTgt spid="15"/>
                                        </p:tgtEl>
                                      </p:cBhvr>
                                    </p:animEffect>
                                  </p:childTnLst>
                                </p:cTn>
                              </p:par>
                            </p:childTnLst>
                          </p:cTn>
                        </p:par>
                        <p:par>
                          <p:cTn id="124" fill="hold">
                            <p:stCondLst>
                              <p:cond delay="20400"/>
                            </p:stCondLst>
                            <p:childTnLst>
                              <p:par>
                                <p:cTn id="125" presetID="4" presetClass="entr" presetSubtype="32" fill="hold" grpId="0" nodeType="afterEffect">
                                  <p:stCondLst>
                                    <p:cond delay="0"/>
                                  </p:stCondLst>
                                  <p:iterate>
                                    <p:tmAbs val="0"/>
                                  </p:iterate>
                                  <p:childTnLst>
                                    <p:set>
                                      <p:cBhvr>
                                        <p:cTn id="126" fill="hold"/>
                                        <p:tgtEl>
                                          <p:spTgt spid="27"/>
                                        </p:tgtEl>
                                        <p:attrNameLst>
                                          <p:attrName>style.visibility</p:attrName>
                                        </p:attrNameLst>
                                      </p:cBhvr>
                                      <p:to>
                                        <p:strVal val="visible"/>
                                      </p:to>
                                    </p:set>
                                    <p:animEffect transition="in" filter="box(out)">
                                      <p:cBhvr>
                                        <p:cTn id="127" dur="700"/>
                                        <p:tgtEl>
                                          <p:spTgt spid="27"/>
                                        </p:tgtEl>
                                      </p:cBhvr>
                                    </p:animEffect>
                                  </p:childTnLst>
                                </p:cTn>
                              </p:par>
                            </p:childTnLst>
                          </p:cTn>
                        </p:par>
                        <p:par>
                          <p:cTn id="128" fill="hold">
                            <p:stCondLst>
                              <p:cond delay="21100"/>
                            </p:stCondLst>
                            <p:childTnLst>
                              <p:par>
                                <p:cTn id="129" presetID="4" presetClass="entr" presetSubtype="32" fill="hold" grpId="0" nodeType="afterEffect">
                                  <p:stCondLst>
                                    <p:cond delay="0"/>
                                  </p:stCondLst>
                                  <p:iterate>
                                    <p:tmAbs val="0"/>
                                  </p:iterate>
                                  <p:childTnLst>
                                    <p:set>
                                      <p:cBhvr>
                                        <p:cTn id="130" fill="hold"/>
                                        <p:tgtEl>
                                          <p:spTgt spid="26"/>
                                        </p:tgtEl>
                                        <p:attrNameLst>
                                          <p:attrName>style.visibility</p:attrName>
                                        </p:attrNameLst>
                                      </p:cBhvr>
                                      <p:to>
                                        <p:strVal val="visible"/>
                                      </p:to>
                                    </p:set>
                                    <p:animEffect transition="in" filter="box(out)">
                                      <p:cBhvr>
                                        <p:cTn id="131" dur="700"/>
                                        <p:tgtEl>
                                          <p:spTgt spid="26"/>
                                        </p:tgtEl>
                                      </p:cBhvr>
                                    </p:animEffect>
                                  </p:childTnLst>
                                </p:cTn>
                              </p:par>
                            </p:childTnLst>
                          </p:cTn>
                        </p:par>
                        <p:par>
                          <p:cTn id="132" fill="hold">
                            <p:stCondLst>
                              <p:cond delay="21800"/>
                            </p:stCondLst>
                            <p:childTnLst>
                              <p:par>
                                <p:cTn id="133" presetID="4" presetClass="entr" presetSubtype="32" fill="hold" grpId="0" nodeType="afterEffect">
                                  <p:stCondLst>
                                    <p:cond delay="0"/>
                                  </p:stCondLst>
                                  <p:iterate>
                                    <p:tmAbs val="0"/>
                                  </p:iterate>
                                  <p:childTnLst>
                                    <p:set>
                                      <p:cBhvr>
                                        <p:cTn id="134" fill="hold"/>
                                        <p:tgtEl>
                                          <p:spTgt spid="29"/>
                                        </p:tgtEl>
                                        <p:attrNameLst>
                                          <p:attrName>style.visibility</p:attrName>
                                        </p:attrNameLst>
                                      </p:cBhvr>
                                      <p:to>
                                        <p:strVal val="visible"/>
                                      </p:to>
                                    </p:set>
                                    <p:animEffect transition="in" filter="box(out)">
                                      <p:cBhvr>
                                        <p:cTn id="135" dur="700"/>
                                        <p:tgtEl>
                                          <p:spTgt spid="29"/>
                                        </p:tgtEl>
                                      </p:cBhvr>
                                    </p:animEffect>
                                  </p:childTnLst>
                                </p:cTn>
                              </p:par>
                            </p:childTnLst>
                          </p:cTn>
                        </p:par>
                        <p:par>
                          <p:cTn id="136" fill="hold">
                            <p:stCondLst>
                              <p:cond delay="22500"/>
                            </p:stCondLst>
                            <p:childTnLst>
                              <p:par>
                                <p:cTn id="137" presetID="4" presetClass="entr" presetSubtype="32" fill="hold" grpId="0" nodeType="afterEffect">
                                  <p:stCondLst>
                                    <p:cond delay="0"/>
                                  </p:stCondLst>
                                  <p:iterate>
                                    <p:tmAbs val="0"/>
                                  </p:iterate>
                                  <p:childTnLst>
                                    <p:set>
                                      <p:cBhvr>
                                        <p:cTn id="138" fill="hold"/>
                                        <p:tgtEl>
                                          <p:spTgt spid="28"/>
                                        </p:tgtEl>
                                        <p:attrNameLst>
                                          <p:attrName>style.visibility</p:attrName>
                                        </p:attrNameLst>
                                      </p:cBhvr>
                                      <p:to>
                                        <p:strVal val="visible"/>
                                      </p:to>
                                    </p:set>
                                    <p:animEffect transition="in" filter="box(out)">
                                      <p:cBhvr>
                                        <p:cTn id="139" dur="700"/>
                                        <p:tgtEl>
                                          <p:spTgt spid="28"/>
                                        </p:tgtEl>
                                      </p:cBhvr>
                                    </p:animEffect>
                                  </p:childTnLst>
                                </p:cTn>
                              </p:par>
                            </p:childTnLst>
                          </p:cTn>
                        </p:par>
                        <p:par>
                          <p:cTn id="140" fill="hold">
                            <p:stCondLst>
                              <p:cond delay="23200"/>
                            </p:stCondLst>
                            <p:childTnLst>
                              <p:par>
                                <p:cTn id="141" presetID="23" presetClass="entr" presetSubtype="16" fill="hold" nodeType="afterEffect">
                                  <p:stCondLst>
                                    <p:cond delay="0"/>
                                  </p:stCondLst>
                                  <p:iterate>
                                    <p:tmAbs val="0"/>
                                  </p:iterate>
                                  <p:childTnLst>
                                    <p:set>
                                      <p:cBhvr>
                                        <p:cTn id="142" fill="hold"/>
                                        <p:tgtEl>
                                          <p:spTgt spid="30"/>
                                        </p:tgtEl>
                                        <p:attrNameLst>
                                          <p:attrName>style.visibility</p:attrName>
                                        </p:attrNameLst>
                                      </p:cBhvr>
                                      <p:to>
                                        <p:strVal val="visible"/>
                                      </p:to>
                                    </p:set>
                                    <p:anim calcmode="lin" valueType="num">
                                      <p:cBhvr>
                                        <p:cTn id="143" dur="600" fill="hold"/>
                                        <p:tgtEl>
                                          <p:spTgt spid="30"/>
                                        </p:tgtEl>
                                        <p:attrNameLst>
                                          <p:attrName>ppt_w</p:attrName>
                                        </p:attrNameLst>
                                      </p:cBhvr>
                                      <p:tavLst>
                                        <p:tav tm="0">
                                          <p:val>
                                            <p:fltVal val="0"/>
                                          </p:val>
                                        </p:tav>
                                        <p:tav tm="100000">
                                          <p:val>
                                            <p:strVal val="#ppt_w"/>
                                          </p:val>
                                        </p:tav>
                                      </p:tavLst>
                                    </p:anim>
                                    <p:anim calcmode="lin" valueType="num">
                                      <p:cBhvr>
                                        <p:cTn id="144" dur="600" fill="hold"/>
                                        <p:tgtEl>
                                          <p:spTgt spid="30"/>
                                        </p:tgtEl>
                                        <p:attrNameLst>
                                          <p:attrName>ppt_h</p:attrName>
                                        </p:attrNameLst>
                                      </p:cBhvr>
                                      <p:tavLst>
                                        <p:tav tm="0">
                                          <p:val>
                                            <p:fltVal val="0"/>
                                          </p:val>
                                        </p:tav>
                                        <p:tav tm="100000">
                                          <p:val>
                                            <p:strVal val="#ppt_h"/>
                                          </p:val>
                                        </p:tav>
                                      </p:tavLst>
                                    </p:anim>
                                  </p:childTnLst>
                                </p:cTn>
                              </p:par>
                            </p:childTnLst>
                          </p:cTn>
                        </p:par>
                        <p:par>
                          <p:cTn id="145" fill="hold">
                            <p:stCondLst>
                              <p:cond delay="23800"/>
                            </p:stCondLst>
                            <p:childTnLst>
                              <p:par>
                                <p:cTn id="146" presetID="4" presetClass="entr" presetSubtype="32" fill="hold" nodeType="afterEffect">
                                  <p:stCondLst>
                                    <p:cond delay="0"/>
                                  </p:stCondLst>
                                  <p:iterate>
                                    <p:tmAbs val="0"/>
                                  </p:iterate>
                                  <p:childTnLst>
                                    <p:set>
                                      <p:cBhvr>
                                        <p:cTn id="147" fill="hold"/>
                                        <p:tgtEl>
                                          <p:spTgt spid="37"/>
                                        </p:tgtEl>
                                        <p:attrNameLst>
                                          <p:attrName>style.visibility</p:attrName>
                                        </p:attrNameLst>
                                      </p:cBhvr>
                                      <p:to>
                                        <p:strVal val="visible"/>
                                      </p:to>
                                    </p:set>
                                    <p:animEffect transition="in" filter="box(out)">
                                      <p:cBhvr>
                                        <p:cTn id="148" dur="600"/>
                                        <p:tgtEl>
                                          <p:spTgt spid="37"/>
                                        </p:tgtEl>
                                      </p:cBhvr>
                                    </p:animEffect>
                                  </p:childTnLst>
                                </p:cTn>
                              </p:par>
                            </p:childTnLst>
                          </p:cTn>
                        </p:par>
                        <p:par>
                          <p:cTn id="149" fill="hold">
                            <p:stCondLst>
                              <p:cond delay="24400"/>
                            </p:stCondLst>
                            <p:childTnLst>
                              <p:par>
                                <p:cTn id="150" presetID="4" presetClass="entr" presetSubtype="32" fill="hold" grpId="0" nodeType="afterEffect">
                                  <p:stCondLst>
                                    <p:cond delay="0"/>
                                  </p:stCondLst>
                                  <p:iterate>
                                    <p:tmAbs val="0"/>
                                  </p:iterate>
                                  <p:childTnLst>
                                    <p:set>
                                      <p:cBhvr>
                                        <p:cTn id="151" fill="hold"/>
                                        <p:tgtEl>
                                          <p:spTgt spid="39"/>
                                        </p:tgtEl>
                                        <p:attrNameLst>
                                          <p:attrName>style.visibility</p:attrName>
                                        </p:attrNameLst>
                                      </p:cBhvr>
                                      <p:to>
                                        <p:strVal val="visible"/>
                                      </p:to>
                                    </p:set>
                                    <p:animEffect transition="in" filter="box(out)">
                                      <p:cBhvr>
                                        <p:cTn id="152" dur="700"/>
                                        <p:tgtEl>
                                          <p:spTgt spid="39"/>
                                        </p:tgtEl>
                                      </p:cBhvr>
                                    </p:animEffect>
                                  </p:childTnLst>
                                </p:cTn>
                              </p:par>
                            </p:childTnLst>
                          </p:cTn>
                        </p:par>
                        <p:par>
                          <p:cTn id="153" fill="hold">
                            <p:stCondLst>
                              <p:cond delay="25100"/>
                            </p:stCondLst>
                            <p:childTnLst>
                              <p:par>
                                <p:cTn id="154" presetID="4" presetClass="entr" presetSubtype="32" fill="hold" grpId="0" nodeType="afterEffect">
                                  <p:stCondLst>
                                    <p:cond delay="0"/>
                                  </p:stCondLst>
                                  <p:iterate>
                                    <p:tmAbs val="0"/>
                                  </p:iterate>
                                  <p:childTnLst>
                                    <p:set>
                                      <p:cBhvr>
                                        <p:cTn id="155" fill="hold"/>
                                        <p:tgtEl>
                                          <p:spTgt spid="40"/>
                                        </p:tgtEl>
                                        <p:attrNameLst>
                                          <p:attrName>style.visibility</p:attrName>
                                        </p:attrNameLst>
                                      </p:cBhvr>
                                      <p:to>
                                        <p:strVal val="visible"/>
                                      </p:to>
                                    </p:set>
                                    <p:animEffect transition="in" filter="box(out)">
                                      <p:cBhvr>
                                        <p:cTn id="156" dur="700"/>
                                        <p:tgtEl>
                                          <p:spTgt spid="40"/>
                                        </p:tgtEl>
                                      </p:cBhvr>
                                    </p:animEffect>
                                  </p:childTnLst>
                                </p:cTn>
                              </p:par>
                            </p:childTnLst>
                          </p:cTn>
                        </p:par>
                        <p:par>
                          <p:cTn id="157" fill="hold">
                            <p:stCondLst>
                              <p:cond delay="25800"/>
                            </p:stCondLst>
                            <p:childTnLst>
                              <p:par>
                                <p:cTn id="158" presetID="14" presetClass="entr" presetSubtype="10" fill="hold" nodeType="afterEffect">
                                  <p:stCondLst>
                                    <p:cond delay="0"/>
                                  </p:stCondLst>
                                  <p:childTnLst>
                                    <p:set>
                                      <p:cBhvr>
                                        <p:cTn id="159" dur="1" fill="hold">
                                          <p:stCondLst>
                                            <p:cond delay="0"/>
                                          </p:stCondLst>
                                        </p:cTn>
                                        <p:tgtEl>
                                          <p:spTgt spid="43"/>
                                        </p:tgtEl>
                                        <p:attrNameLst>
                                          <p:attrName>style.visibility</p:attrName>
                                        </p:attrNameLst>
                                      </p:cBhvr>
                                      <p:to>
                                        <p:strVal val="visible"/>
                                      </p:to>
                                    </p:set>
                                    <p:animEffect transition="in" filter="randombar(horizontal)">
                                      <p:cBhvr>
                                        <p:cTn id="160" dur="700"/>
                                        <p:tgtEl>
                                          <p:spTgt spid="43"/>
                                        </p:tgtEl>
                                      </p:cBhvr>
                                    </p:animEffect>
                                  </p:childTnLst>
                                </p:cTn>
                              </p:par>
                            </p:childTnLst>
                          </p:cTn>
                        </p:par>
                        <p:par>
                          <p:cTn id="161" fill="hold">
                            <p:stCondLst>
                              <p:cond delay="26500"/>
                            </p:stCondLst>
                            <p:childTnLst>
                              <p:par>
                                <p:cTn id="162" presetID="4" presetClass="entr" presetSubtype="32" fill="hold" grpId="0" nodeType="afterEffect">
                                  <p:stCondLst>
                                    <p:cond delay="0"/>
                                  </p:stCondLst>
                                  <p:iterate>
                                    <p:tmAbs val="0"/>
                                  </p:iterate>
                                  <p:childTnLst>
                                    <p:set>
                                      <p:cBhvr>
                                        <p:cTn id="163" fill="hold"/>
                                        <p:tgtEl>
                                          <p:spTgt spid="38"/>
                                        </p:tgtEl>
                                        <p:attrNameLst>
                                          <p:attrName>style.visibility</p:attrName>
                                        </p:attrNameLst>
                                      </p:cBhvr>
                                      <p:to>
                                        <p:strVal val="visible"/>
                                      </p:to>
                                    </p:set>
                                    <p:animEffect transition="in" filter="box(out)">
                                      <p:cBhvr>
                                        <p:cTn id="164" dur="700"/>
                                        <p:tgtEl>
                                          <p:spTgt spid="38"/>
                                        </p:tgtEl>
                                      </p:cBhvr>
                                    </p:animEffect>
                                  </p:childTnLst>
                                </p:cTn>
                              </p:par>
                            </p:childTnLst>
                          </p:cTn>
                        </p:par>
                        <p:par>
                          <p:cTn id="165" fill="hold">
                            <p:stCondLst>
                              <p:cond delay="27200"/>
                            </p:stCondLst>
                            <p:childTnLst>
                              <p:par>
                                <p:cTn id="166" presetID="4" presetClass="entr" presetSubtype="32" fill="hold" grpId="0" nodeType="afterEffect">
                                  <p:stCondLst>
                                    <p:cond delay="0"/>
                                  </p:stCondLst>
                                  <p:iterate>
                                    <p:tmAbs val="0"/>
                                  </p:iterate>
                                  <p:childTnLst>
                                    <p:set>
                                      <p:cBhvr>
                                        <p:cTn id="167" fill="hold"/>
                                        <p:tgtEl>
                                          <p:spTgt spid="42"/>
                                        </p:tgtEl>
                                        <p:attrNameLst>
                                          <p:attrName>style.visibility</p:attrName>
                                        </p:attrNameLst>
                                      </p:cBhvr>
                                      <p:to>
                                        <p:strVal val="visible"/>
                                      </p:to>
                                    </p:set>
                                    <p:animEffect transition="in" filter="box(out)">
                                      <p:cBhvr>
                                        <p:cTn id="168" dur="700"/>
                                        <p:tgtEl>
                                          <p:spTgt spid="42"/>
                                        </p:tgtEl>
                                      </p:cBhvr>
                                    </p:animEffect>
                                  </p:childTnLst>
                                </p:cTn>
                              </p:par>
                            </p:childTnLst>
                          </p:cTn>
                        </p:par>
                        <p:par>
                          <p:cTn id="169" fill="hold">
                            <p:stCondLst>
                              <p:cond delay="27900"/>
                            </p:stCondLst>
                            <p:childTnLst>
                              <p:par>
                                <p:cTn id="170" presetID="4" presetClass="entr" presetSubtype="32" fill="hold" grpId="0" nodeType="afterEffect">
                                  <p:stCondLst>
                                    <p:cond delay="0"/>
                                  </p:stCondLst>
                                  <p:iterate>
                                    <p:tmAbs val="0"/>
                                  </p:iterate>
                                  <p:childTnLst>
                                    <p:set>
                                      <p:cBhvr>
                                        <p:cTn id="171" fill="hold"/>
                                        <p:tgtEl>
                                          <p:spTgt spid="41"/>
                                        </p:tgtEl>
                                        <p:attrNameLst>
                                          <p:attrName>style.visibility</p:attrName>
                                        </p:attrNameLst>
                                      </p:cBhvr>
                                      <p:to>
                                        <p:strVal val="visible"/>
                                      </p:to>
                                    </p:set>
                                    <p:animEffect transition="in" filter="box(out)">
                                      <p:cBhvr>
                                        <p:cTn id="172" dur="7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4" grpId="0" animBg="1" advAuto="0"/>
      <p:bldP spid="5" grpId="0" animBg="1" advAuto="0"/>
      <p:bldP spid="9" grpId="0" animBg="1" advAuto="0"/>
      <p:bldP spid="10" grpId="0" animBg="1" advAuto="0"/>
      <p:bldP spid="11" grpId="0" animBg="1" advAuto="0"/>
      <p:bldP spid="12" grpId="0" animBg="1" advAuto="0"/>
      <p:bldP spid="13" grpId="0" animBg="1" advAuto="0"/>
      <p:bldP spid="14" grpId="0" animBg="1" advAuto="0"/>
      <p:bldP spid="15" grpId="0" animBg="1" advAuto="0"/>
      <p:bldP spid="16" grpId="0" animBg="1" advAuto="0"/>
      <p:bldP spid="17" grpId="0" animBg="1" advAuto="0"/>
      <p:bldP spid="20" grpId="0" animBg="1" advAuto="0"/>
      <p:bldP spid="21" grpId="0" animBg="1" advAuto="0"/>
      <p:bldP spid="22" grpId="0" animBg="1" advAuto="0"/>
      <p:bldP spid="23" grpId="0" animBg="1" advAuto="0"/>
      <p:bldP spid="24" grpId="0" animBg="1" advAuto="0"/>
      <p:bldP spid="25" grpId="0" animBg="1" advAuto="0"/>
      <p:bldP spid="26" grpId="0" animBg="1" advAuto="0"/>
      <p:bldP spid="27" grpId="0" animBg="1" advAuto="0"/>
      <p:bldP spid="28" grpId="0" animBg="1" advAuto="0"/>
      <p:bldP spid="29" grpId="0" animBg="1" advAuto="0"/>
      <p:bldP spid="38" grpId="0" animBg="1" advAuto="0"/>
      <p:bldP spid="39" grpId="0" animBg="1" advAuto="0"/>
      <p:bldP spid="40" grpId="0" animBg="1" advAuto="0"/>
      <p:bldP spid="41" grpId="0" animBg="1" advAuto="0"/>
      <p:bldP spid="42"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6"/>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ounded Rectangle">
            <a:extLst>
              <a:ext uri="{FF2B5EF4-FFF2-40B4-BE49-F238E27FC236}">
                <a16:creationId xmlns:a16="http://schemas.microsoft.com/office/drawing/2014/main" id="{CC4EBAD6-E3FF-630E-7C37-871BEBE146D9}"/>
              </a:ext>
            </a:extLst>
          </p:cNvPr>
          <p:cNvSpPr>
            <a:spLocks noChangeArrowheads="1"/>
          </p:cNvSpPr>
          <p:nvPr/>
        </p:nvSpPr>
        <p:spPr bwMode="auto">
          <a:xfrm>
            <a:off x="3389312" y="120650"/>
            <a:ext cx="3621088" cy="678858"/>
          </a:xfrm>
          <a:prstGeom prst="roundRect">
            <a:avLst>
              <a:gd name="adj" fmla="val 50000"/>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18" name="Oval 7">
            <a:extLst>
              <a:ext uri="{FF2B5EF4-FFF2-40B4-BE49-F238E27FC236}">
                <a16:creationId xmlns:a16="http://schemas.microsoft.com/office/drawing/2014/main" id="{8E221C59-C6D5-69ED-DD93-059AC6EBCCD5}"/>
              </a:ext>
            </a:extLst>
          </p:cNvPr>
          <p:cNvSpPr/>
          <p:nvPr/>
        </p:nvSpPr>
        <p:spPr>
          <a:xfrm>
            <a:off x="3352801" y="34581"/>
            <a:ext cx="906366" cy="821775"/>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19" name="Oval 8">
            <a:extLst>
              <a:ext uri="{FF2B5EF4-FFF2-40B4-BE49-F238E27FC236}">
                <a16:creationId xmlns:a16="http://schemas.microsoft.com/office/drawing/2014/main" id="{06F4274B-7201-5AB5-F122-4DA5F315AE4B}"/>
              </a:ext>
            </a:extLst>
          </p:cNvPr>
          <p:cNvSpPr>
            <a:spLocks noChangeArrowheads="1"/>
          </p:cNvSpPr>
          <p:nvPr/>
        </p:nvSpPr>
        <p:spPr bwMode="auto">
          <a:xfrm>
            <a:off x="3435350" y="111126"/>
            <a:ext cx="745818" cy="676211"/>
          </a:xfrm>
          <a:prstGeom prst="ellipse">
            <a:avLst/>
          </a:prstGeom>
          <a:solidFill>
            <a:srgbClr val="FFC203"/>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20" name="TextBox 52">
            <a:extLst>
              <a:ext uri="{FF2B5EF4-FFF2-40B4-BE49-F238E27FC236}">
                <a16:creationId xmlns:a16="http://schemas.microsoft.com/office/drawing/2014/main" id="{8E8A4A20-8977-B779-B0FF-977CDBCEAFEA}"/>
              </a:ext>
            </a:extLst>
          </p:cNvPr>
          <p:cNvSpPr txBox="1">
            <a:spLocks noChangeArrowheads="1"/>
          </p:cNvSpPr>
          <p:nvPr/>
        </p:nvSpPr>
        <p:spPr bwMode="auto">
          <a:xfrm>
            <a:off x="4651376" y="423863"/>
            <a:ext cx="1620075"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KHỞI ĐỘNG     </a:t>
            </a:r>
          </a:p>
        </p:txBody>
      </p:sp>
      <p:sp>
        <p:nvSpPr>
          <p:cNvPr id="21" name="TextBox 52">
            <a:extLst>
              <a:ext uri="{FF2B5EF4-FFF2-40B4-BE49-F238E27FC236}">
                <a16:creationId xmlns:a16="http://schemas.microsoft.com/office/drawing/2014/main" id="{C284B43E-DC4C-6385-CD70-6F8598D7C187}"/>
              </a:ext>
            </a:extLst>
          </p:cNvPr>
          <p:cNvSpPr txBox="1">
            <a:spLocks noChangeArrowheads="1"/>
          </p:cNvSpPr>
          <p:nvPr/>
        </p:nvSpPr>
        <p:spPr bwMode="auto">
          <a:xfrm>
            <a:off x="5013326" y="242889"/>
            <a:ext cx="1104862" cy="27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22" name="Picture 79">
            <a:extLst>
              <a:ext uri="{FF2B5EF4-FFF2-40B4-BE49-F238E27FC236}">
                <a16:creationId xmlns:a16="http://schemas.microsoft.com/office/drawing/2014/main" id="{647A170C-5447-8185-988A-9DEA4F78B1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1286" y="111125"/>
            <a:ext cx="739882" cy="6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a16="http://schemas.microsoft.com/office/drawing/2014/main" id="{DC7B5671-7535-EBC9-21BB-0402251D95EC}"/>
              </a:ext>
            </a:extLst>
          </p:cNvPr>
          <p:cNvSpPr txBox="1"/>
          <p:nvPr/>
        </p:nvSpPr>
        <p:spPr>
          <a:xfrm>
            <a:off x="3276601" y="1143001"/>
            <a:ext cx="7043939" cy="830997"/>
          </a:xfrm>
          <a:prstGeom prst="rect">
            <a:avLst/>
          </a:prstGeom>
          <a:noFill/>
        </p:spPr>
        <p:txBody>
          <a:bodyPr wrap="square">
            <a:spAutoFit/>
          </a:bodyPr>
          <a:lstStyle/>
          <a:p>
            <a:r>
              <a:rPr lang="en-US" sz="2400">
                <a:latin typeface="Times New Roman" panose="02020603050405020304" pitchFamily="18" charset="0"/>
                <a:ea typeface="Times New Roman" panose="02020603050405020304" pitchFamily="18" charset="0"/>
              </a:rPr>
              <a:t>Tính thể tích V của khối rubik hình lập phương có cạnh dài 5,5 cm?</a:t>
            </a:r>
            <a:endParaRPr lang="en-US" sz="2400"/>
          </a:p>
        </p:txBody>
      </p:sp>
      <p:pic>
        <p:nvPicPr>
          <p:cNvPr id="2049" name="Picture 1" descr="Các loại rubik khó nhất thế giới">
            <a:extLst>
              <a:ext uri="{FF2B5EF4-FFF2-40B4-BE49-F238E27FC236}">
                <a16:creationId xmlns:a16="http://schemas.microsoft.com/office/drawing/2014/main" id="{8E90185C-E3C5-DB45-EDC9-1E09EAAB830E}"/>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6498331" y="2207907"/>
            <a:ext cx="2423728" cy="2423728"/>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2">
            <a:extLst>
              <a:ext uri="{FF2B5EF4-FFF2-40B4-BE49-F238E27FC236}">
                <a16:creationId xmlns:a16="http://schemas.microsoft.com/office/drawing/2014/main" id="{73B4CDE3-800C-C91F-68E0-27C9D36A5945}"/>
              </a:ext>
            </a:extLst>
          </p:cNvPr>
          <p:cNvSpPr>
            <a:spLocks noChangeShapeType="1"/>
          </p:cNvSpPr>
          <p:nvPr/>
        </p:nvSpPr>
        <p:spPr bwMode="auto">
          <a:xfrm flipH="1">
            <a:off x="8805112" y="2678943"/>
            <a:ext cx="45719" cy="1614760"/>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3">
            <a:extLst>
              <a:ext uri="{FF2B5EF4-FFF2-40B4-BE49-F238E27FC236}">
                <a16:creationId xmlns:a16="http://schemas.microsoft.com/office/drawing/2014/main" id="{DA15EAF8-6D7C-D2C4-2C70-D7CB2BA2EFF3}"/>
              </a:ext>
            </a:extLst>
          </p:cNvPr>
          <p:cNvSpPr>
            <a:spLocks noChangeShapeType="1"/>
          </p:cNvSpPr>
          <p:nvPr/>
        </p:nvSpPr>
        <p:spPr bwMode="auto">
          <a:xfrm flipV="1">
            <a:off x="7162800" y="4293704"/>
            <a:ext cx="1527314" cy="283321"/>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AutoShape 4">
            <a:extLst>
              <a:ext uri="{FF2B5EF4-FFF2-40B4-BE49-F238E27FC236}">
                <a16:creationId xmlns:a16="http://schemas.microsoft.com/office/drawing/2014/main" id="{5B795A25-8101-46CF-6250-ABDABFE5BDF0}"/>
              </a:ext>
            </a:extLst>
          </p:cNvPr>
          <p:cNvSpPr>
            <a:spLocks noChangeShapeType="1"/>
          </p:cNvSpPr>
          <p:nvPr/>
        </p:nvSpPr>
        <p:spPr bwMode="auto">
          <a:xfrm>
            <a:off x="8229600" y="2255890"/>
            <a:ext cx="684840" cy="368442"/>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Text Box 6">
            <a:extLst>
              <a:ext uri="{FF2B5EF4-FFF2-40B4-BE49-F238E27FC236}">
                <a16:creationId xmlns:a16="http://schemas.microsoft.com/office/drawing/2014/main" id="{AFDB70E5-5E53-B91B-078D-13AB1CED1FB0}"/>
              </a:ext>
            </a:extLst>
          </p:cNvPr>
          <p:cNvSpPr txBox="1">
            <a:spLocks noChangeArrowheads="1"/>
          </p:cNvSpPr>
          <p:nvPr/>
        </p:nvSpPr>
        <p:spPr bwMode="auto">
          <a:xfrm>
            <a:off x="8965662" y="3302586"/>
            <a:ext cx="1092739"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5,5 cm</a:t>
            </a:r>
            <a:endParaRPr lang="en-US" altLang="en-US" sz="2400">
              <a:latin typeface="Times New Roman" panose="02020603050405020304" pitchFamily="18" charset="0"/>
              <a:cs typeface="Times New Roman" panose="02020603050405020304" pitchFamily="18" charset="0"/>
            </a:endParaRPr>
          </a:p>
        </p:txBody>
      </p:sp>
      <p:sp>
        <p:nvSpPr>
          <p:cNvPr id="26" name="Text Box 5">
            <a:extLst>
              <a:ext uri="{FF2B5EF4-FFF2-40B4-BE49-F238E27FC236}">
                <a16:creationId xmlns:a16="http://schemas.microsoft.com/office/drawing/2014/main" id="{EBCB55A6-589D-7F9E-D5DC-0DB439BF1AB1}"/>
              </a:ext>
            </a:extLst>
          </p:cNvPr>
          <p:cNvSpPr txBox="1">
            <a:spLocks noChangeArrowheads="1"/>
          </p:cNvSpPr>
          <p:nvPr/>
        </p:nvSpPr>
        <p:spPr bwMode="auto">
          <a:xfrm rot="20927186">
            <a:off x="7550045" y="4069447"/>
            <a:ext cx="113675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ltLang="en-US" sz="2400">
              <a:latin typeface="Times New Roman" panose="02020603050405020304" pitchFamily="18"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5,5 cm</a:t>
            </a:r>
            <a:endParaRPr lang="en-US" altLang="en-US" sz="2400">
              <a:latin typeface="Times New Roman" panose="02020603050405020304" pitchFamily="18" charset="0"/>
              <a:cs typeface="Times New Roman" panose="02020603050405020304" pitchFamily="18" charset="0"/>
            </a:endParaRPr>
          </a:p>
        </p:txBody>
      </p:sp>
      <p:sp>
        <p:nvSpPr>
          <p:cNvPr id="32" name="Text Box 6">
            <a:extLst>
              <a:ext uri="{FF2B5EF4-FFF2-40B4-BE49-F238E27FC236}">
                <a16:creationId xmlns:a16="http://schemas.microsoft.com/office/drawing/2014/main" id="{C6ED3249-7CB9-AFE5-53B9-96E0A07BF6C6}"/>
              </a:ext>
            </a:extLst>
          </p:cNvPr>
          <p:cNvSpPr txBox="1">
            <a:spLocks noChangeArrowheads="1"/>
          </p:cNvSpPr>
          <p:nvPr/>
        </p:nvSpPr>
        <p:spPr bwMode="auto">
          <a:xfrm>
            <a:off x="8491740" y="2084231"/>
            <a:ext cx="1092739"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5,5 cm</a:t>
            </a:r>
            <a:endParaRPr lang="en-US" altLang="en-US" sz="2400">
              <a:latin typeface="Times New Roman" panose="02020603050405020304" pitchFamily="18" charset="0"/>
              <a:cs typeface="Times New Roman" panose="02020603050405020304" pitchFamily="18" charset="0"/>
            </a:endParaRPr>
          </a:p>
        </p:txBody>
      </p:sp>
      <p:sp>
        <p:nvSpPr>
          <p:cNvPr id="28" name="Thought Bubble: Cloud 27">
            <a:extLst>
              <a:ext uri="{FF2B5EF4-FFF2-40B4-BE49-F238E27FC236}">
                <a16:creationId xmlns:a16="http://schemas.microsoft.com/office/drawing/2014/main" id="{7687B4A2-EF68-14A8-BC8C-5CC2BC427C5E}"/>
              </a:ext>
            </a:extLst>
          </p:cNvPr>
          <p:cNvSpPr/>
          <p:nvPr/>
        </p:nvSpPr>
        <p:spPr>
          <a:xfrm>
            <a:off x="3385297" y="2605162"/>
            <a:ext cx="3667432" cy="1600200"/>
          </a:xfrm>
          <a:prstGeom prst="cloudCallout">
            <a:avLst>
              <a:gd name="adj1" fmla="val -75857"/>
              <a:gd name="adj2" fmla="val 107164"/>
            </a:avLst>
          </a:prstGeom>
          <a:ln>
            <a:solidFill>
              <a:schemeClr val="accent2">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a:latin typeface="Times New Roman" panose="02020603050405020304" pitchFamily="18" charset="0"/>
                <a:cs typeface="Times New Roman" panose="02020603050405020304" pitchFamily="18" charset="0"/>
              </a:rPr>
              <a:t>Hãy nêu công thức tính thể tích khối lập phương?</a:t>
            </a:r>
          </a:p>
        </p:txBody>
      </p:sp>
      <p:sp>
        <p:nvSpPr>
          <p:cNvPr id="36" name="TextBox 35">
            <a:extLst>
              <a:ext uri="{FF2B5EF4-FFF2-40B4-BE49-F238E27FC236}">
                <a16:creationId xmlns:a16="http://schemas.microsoft.com/office/drawing/2014/main" id="{5F6560D6-C065-52FA-E1AF-DD0A80AE9FA1}"/>
              </a:ext>
            </a:extLst>
          </p:cNvPr>
          <p:cNvSpPr txBox="1"/>
          <p:nvPr/>
        </p:nvSpPr>
        <p:spPr>
          <a:xfrm>
            <a:off x="3124200" y="4800775"/>
            <a:ext cx="8381999" cy="461665"/>
          </a:xfrm>
          <a:prstGeom prst="rect">
            <a:avLst/>
          </a:prstGeom>
          <a:noFill/>
        </p:spPr>
        <p:txBody>
          <a:bodyPr wrap="square">
            <a:spAutoFit/>
          </a:bodyPr>
          <a:lstStyle/>
          <a:p>
            <a:r>
              <a:rPr lang="en-US" sz="2400">
                <a:latin typeface="Times New Roman" panose="02020603050405020304" pitchFamily="18" charset="0"/>
                <a:ea typeface="Times New Roman" panose="02020603050405020304" pitchFamily="18" charset="0"/>
              </a:rPr>
              <a:t>Thể tích V của khối rubik hình lập phương có cạnh dài 5,5 cm là:</a:t>
            </a:r>
            <a:endParaRPr lang="en-US" sz="2400"/>
          </a:p>
        </p:txBody>
      </p:sp>
      <p:graphicFrame>
        <p:nvGraphicFramePr>
          <p:cNvPr id="31" name="Object 30">
            <a:extLst>
              <a:ext uri="{FF2B5EF4-FFF2-40B4-BE49-F238E27FC236}">
                <a16:creationId xmlns:a16="http://schemas.microsoft.com/office/drawing/2014/main" id="{F10D8EC9-A243-88D1-5DD6-41D30935023B}"/>
              </a:ext>
            </a:extLst>
          </p:cNvPr>
          <p:cNvGraphicFramePr>
            <a:graphicFrameLocks noChangeAspect="1"/>
          </p:cNvGraphicFramePr>
          <p:nvPr>
            <p:extLst>
              <p:ext uri="{D42A27DB-BD31-4B8C-83A1-F6EECF244321}">
                <p14:modId xmlns:p14="http://schemas.microsoft.com/office/powerpoint/2010/main" val="1093580916"/>
              </p:ext>
            </p:extLst>
          </p:nvPr>
        </p:nvGraphicFramePr>
        <p:xfrm>
          <a:off x="3295650" y="5410200"/>
          <a:ext cx="7372350" cy="574675"/>
        </p:xfrm>
        <a:graphic>
          <a:graphicData uri="http://schemas.openxmlformats.org/presentationml/2006/ole">
            <mc:AlternateContent xmlns:mc="http://schemas.openxmlformats.org/markup-compatibility/2006">
              <mc:Choice xmlns:v="urn:schemas-microsoft-com:vml" Requires="v">
                <p:oleObj spid="_x0000_s12290" name="Equation" r:id="rId7" imgW="2806560" imgH="228600" progId="Equation.DSMT4">
                  <p:embed/>
                </p:oleObj>
              </mc:Choice>
              <mc:Fallback>
                <p:oleObj name="Equation" r:id="rId7" imgW="2806560" imgH="228600" progId="Equation.DSMT4">
                  <p:embed/>
                  <p:pic>
                    <p:nvPicPr>
                      <p:cNvPr id="0" name=""/>
                      <p:cNvPicPr/>
                      <p:nvPr/>
                    </p:nvPicPr>
                    <p:blipFill>
                      <a:blip r:embed="rId8"/>
                      <a:stretch>
                        <a:fillRect/>
                      </a:stretch>
                    </p:blipFill>
                    <p:spPr>
                      <a:xfrm>
                        <a:off x="3295650" y="5410200"/>
                        <a:ext cx="7372350" cy="574675"/>
                      </a:xfrm>
                      <a:prstGeom prst="rect">
                        <a:avLst/>
                      </a:prstGeom>
                    </p:spPr>
                  </p:pic>
                </p:oleObj>
              </mc:Fallback>
            </mc:AlternateContent>
          </a:graphicData>
        </a:graphic>
      </p:graphicFrame>
      <p:graphicFrame>
        <p:nvGraphicFramePr>
          <p:cNvPr id="2050" name="Object 2049">
            <a:extLst>
              <a:ext uri="{FF2B5EF4-FFF2-40B4-BE49-F238E27FC236}">
                <a16:creationId xmlns:a16="http://schemas.microsoft.com/office/drawing/2014/main" id="{F4E0F2DA-9401-12C6-B52F-0E0977CF48B1}"/>
              </a:ext>
            </a:extLst>
          </p:cNvPr>
          <p:cNvGraphicFramePr>
            <a:graphicFrameLocks noChangeAspect="1"/>
          </p:cNvGraphicFramePr>
          <p:nvPr>
            <p:extLst>
              <p:ext uri="{D42A27DB-BD31-4B8C-83A1-F6EECF244321}">
                <p14:modId xmlns:p14="http://schemas.microsoft.com/office/powerpoint/2010/main" val="712827269"/>
              </p:ext>
            </p:extLst>
          </p:nvPr>
        </p:nvGraphicFramePr>
        <p:xfrm>
          <a:off x="3886200" y="3198813"/>
          <a:ext cx="2738438" cy="692150"/>
        </p:xfrm>
        <a:graphic>
          <a:graphicData uri="http://schemas.openxmlformats.org/presentationml/2006/ole">
            <mc:AlternateContent xmlns:mc="http://schemas.openxmlformats.org/markup-compatibility/2006">
              <mc:Choice xmlns:v="urn:schemas-microsoft-com:vml" Requires="v">
                <p:oleObj spid="_x0000_s12291" name="Equation" r:id="rId9" imgW="901440" imgH="228600" progId="Equation.DSMT4">
                  <p:embed/>
                </p:oleObj>
              </mc:Choice>
              <mc:Fallback>
                <p:oleObj name="Equation" r:id="rId9" imgW="901440" imgH="228600" progId="Equation.DSMT4">
                  <p:embed/>
                  <p:pic>
                    <p:nvPicPr>
                      <p:cNvPr id="0" name=""/>
                      <p:cNvPicPr/>
                      <p:nvPr/>
                    </p:nvPicPr>
                    <p:blipFill>
                      <a:blip r:embed="rId10"/>
                      <a:stretch>
                        <a:fillRect/>
                      </a:stretch>
                    </p:blipFill>
                    <p:spPr>
                      <a:xfrm>
                        <a:off x="3886200" y="3198813"/>
                        <a:ext cx="2738438" cy="692150"/>
                      </a:xfrm>
                      <a:prstGeom prst="rect">
                        <a:avLst/>
                      </a:prstGeom>
                    </p:spPr>
                  </p:pic>
                </p:oleObj>
              </mc:Fallback>
            </mc:AlternateContent>
          </a:graphicData>
        </a:graphic>
      </p:graphicFrame>
      <p:pic>
        <p:nvPicPr>
          <p:cNvPr id="27" name="Picture 15">
            <a:extLst>
              <a:ext uri="{FF2B5EF4-FFF2-40B4-BE49-F238E27FC236}">
                <a16:creationId xmlns:a16="http://schemas.microsoft.com/office/drawing/2014/main" id="{DF4AF09B-4D42-605F-6474-9D08C7BD633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422650" y="135189"/>
            <a:ext cx="1620075" cy="144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18"/>
                                        </p:tgtEl>
                                        <p:attrNameLst>
                                          <p:attrName>style.visibility</p:attrName>
                                        </p:attrNameLst>
                                      </p:cBhvr>
                                      <p:to>
                                        <p:strVal val="visible"/>
                                      </p:to>
                                    </p:set>
                                    <p:animEffect transition="in" filter="box(out)">
                                      <p:cBhvr>
                                        <p:cTn id="7" dur="700"/>
                                        <p:tgtEl>
                                          <p:spTgt spid="18"/>
                                        </p:tgtEl>
                                      </p:cBhvr>
                                    </p:animEffect>
                                  </p:childTnLst>
                                </p:cTn>
                              </p:par>
                            </p:childTnLst>
                          </p:cTn>
                        </p:par>
                        <p:par>
                          <p:cTn id="8" fill="hold">
                            <p:stCondLst>
                              <p:cond delay="700"/>
                            </p:stCondLst>
                            <p:childTnLst>
                              <p:par>
                                <p:cTn id="9" presetID="4" presetClass="entr" presetSubtype="32" fill="hold" grpId="0" nodeType="afterEffect">
                                  <p:stCondLst>
                                    <p:cond delay="0"/>
                                  </p:stCondLst>
                                  <p:iterate>
                                    <p:tmAbs val="0"/>
                                  </p:iterate>
                                  <p:childTnLst>
                                    <p:set>
                                      <p:cBhvr>
                                        <p:cTn id="10" fill="hold"/>
                                        <p:tgtEl>
                                          <p:spTgt spid="19"/>
                                        </p:tgtEl>
                                        <p:attrNameLst>
                                          <p:attrName>style.visibility</p:attrName>
                                        </p:attrNameLst>
                                      </p:cBhvr>
                                      <p:to>
                                        <p:strVal val="visible"/>
                                      </p:to>
                                    </p:set>
                                    <p:animEffect transition="in" filter="box(out)">
                                      <p:cBhvr>
                                        <p:cTn id="11" dur="700"/>
                                        <p:tgtEl>
                                          <p:spTgt spid="19"/>
                                        </p:tgtEl>
                                      </p:cBhvr>
                                    </p:animEffect>
                                  </p:childTnLst>
                                </p:cTn>
                              </p:par>
                            </p:childTnLst>
                          </p:cTn>
                        </p:par>
                        <p:par>
                          <p:cTn id="12" fill="hold">
                            <p:stCondLst>
                              <p:cond delay="1400"/>
                            </p:stCondLst>
                            <p:childTnLst>
                              <p:par>
                                <p:cTn id="13" presetID="14" presetClass="entr" presetSubtype="1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600"/>
                                        <p:tgtEl>
                                          <p:spTgt spid="22"/>
                                        </p:tgtEl>
                                      </p:cBhvr>
                                    </p:animEffect>
                                  </p:childTnLst>
                                </p:cTn>
                              </p:par>
                            </p:childTnLst>
                          </p:cTn>
                        </p:par>
                        <p:par>
                          <p:cTn id="16" fill="hold">
                            <p:stCondLst>
                              <p:cond delay="2000"/>
                            </p:stCondLst>
                            <p:childTnLst>
                              <p:par>
                                <p:cTn id="17" presetID="4" presetClass="entr" presetSubtype="32" fill="hold" grpId="0" nodeType="afterEffect">
                                  <p:stCondLst>
                                    <p:cond delay="0"/>
                                  </p:stCondLst>
                                  <p:iterate>
                                    <p:tmAbs val="0"/>
                                  </p:iterate>
                                  <p:childTnLst>
                                    <p:set>
                                      <p:cBhvr>
                                        <p:cTn id="18" fill="hold"/>
                                        <p:tgtEl>
                                          <p:spTgt spid="16"/>
                                        </p:tgtEl>
                                        <p:attrNameLst>
                                          <p:attrName>style.visibility</p:attrName>
                                        </p:attrNameLst>
                                      </p:cBhvr>
                                      <p:to>
                                        <p:strVal val="visible"/>
                                      </p:to>
                                    </p:set>
                                    <p:animEffect transition="in" filter="box(out)">
                                      <p:cBhvr>
                                        <p:cTn id="19" dur="700"/>
                                        <p:tgtEl>
                                          <p:spTgt spid="16"/>
                                        </p:tgtEl>
                                      </p:cBhvr>
                                    </p:animEffect>
                                  </p:childTnLst>
                                </p:cTn>
                              </p:par>
                            </p:childTnLst>
                          </p:cTn>
                        </p:par>
                        <p:par>
                          <p:cTn id="20" fill="hold">
                            <p:stCondLst>
                              <p:cond delay="2700"/>
                            </p:stCondLst>
                            <p:childTnLst>
                              <p:par>
                                <p:cTn id="21" presetID="4" presetClass="entr" presetSubtype="32" fill="hold" grpId="0" nodeType="afterEffect">
                                  <p:stCondLst>
                                    <p:cond delay="0"/>
                                  </p:stCondLst>
                                  <p:iterate>
                                    <p:tmAbs val="0"/>
                                  </p:iterate>
                                  <p:childTnLst>
                                    <p:set>
                                      <p:cBhvr>
                                        <p:cTn id="22" fill="hold"/>
                                        <p:tgtEl>
                                          <p:spTgt spid="21"/>
                                        </p:tgtEl>
                                        <p:attrNameLst>
                                          <p:attrName>style.visibility</p:attrName>
                                        </p:attrNameLst>
                                      </p:cBhvr>
                                      <p:to>
                                        <p:strVal val="visible"/>
                                      </p:to>
                                    </p:set>
                                    <p:animEffect transition="in" filter="box(out)">
                                      <p:cBhvr>
                                        <p:cTn id="23" dur="700"/>
                                        <p:tgtEl>
                                          <p:spTgt spid="21"/>
                                        </p:tgtEl>
                                      </p:cBhvr>
                                    </p:animEffect>
                                  </p:childTnLst>
                                </p:cTn>
                              </p:par>
                            </p:childTnLst>
                          </p:cTn>
                        </p:par>
                        <p:par>
                          <p:cTn id="24" fill="hold">
                            <p:stCondLst>
                              <p:cond delay="3400"/>
                            </p:stCondLst>
                            <p:childTnLst>
                              <p:par>
                                <p:cTn id="25" presetID="4" presetClass="entr" presetSubtype="32" fill="hold" grpId="0" nodeType="afterEffect">
                                  <p:stCondLst>
                                    <p:cond delay="0"/>
                                  </p:stCondLst>
                                  <p:iterate>
                                    <p:tmAbs val="0"/>
                                  </p:iterate>
                                  <p:childTnLst>
                                    <p:set>
                                      <p:cBhvr>
                                        <p:cTn id="26" fill="hold"/>
                                        <p:tgtEl>
                                          <p:spTgt spid="20"/>
                                        </p:tgtEl>
                                        <p:attrNameLst>
                                          <p:attrName>style.visibility</p:attrName>
                                        </p:attrNameLst>
                                      </p:cBhvr>
                                      <p:to>
                                        <p:strVal val="visible"/>
                                      </p:to>
                                    </p:set>
                                    <p:animEffect transition="in" filter="box(out)">
                                      <p:cBhvr>
                                        <p:cTn id="27" dur="7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randombar(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049"/>
                                        </p:tgtEl>
                                        <p:attrNameLst>
                                          <p:attrName>style.visibility</p:attrName>
                                        </p:attrNameLst>
                                      </p:cBhvr>
                                      <p:to>
                                        <p:strVal val="visible"/>
                                      </p:to>
                                    </p:set>
                                    <p:animEffect transition="in" filter="randombar(horizontal)">
                                      <p:cBhvr>
                                        <p:cTn id="37" dur="500"/>
                                        <p:tgtEl>
                                          <p:spTgt spid="2049"/>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randombar(horizontal)">
                                      <p:cBhvr>
                                        <p:cTn id="49" dur="500"/>
                                        <p:tgtEl>
                                          <p:spTgt spid="25"/>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randombar(horizontal)">
                                      <p:cBhvr>
                                        <p:cTn id="52" dur="500"/>
                                        <p:tgtEl>
                                          <p:spTgt spid="26"/>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randombar(horizontal)">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circle(in)">
                                      <p:cBhvr>
                                        <p:cTn id="60" dur="20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xit" presetSubtype="21" fill="hold" grpId="1" nodeType="clickEffect">
                                  <p:stCondLst>
                                    <p:cond delay="0"/>
                                  </p:stCondLst>
                                  <p:childTnLst>
                                    <p:animEffect transition="out" filter="barn(inVertical)">
                                      <p:cBhvr>
                                        <p:cTn id="64" dur="500"/>
                                        <p:tgtEl>
                                          <p:spTgt spid="28"/>
                                        </p:tgtEl>
                                      </p:cBhvr>
                                    </p:animEffect>
                                    <p:set>
                                      <p:cBhvr>
                                        <p:cTn id="65" dur="1" fill="hold">
                                          <p:stCondLst>
                                            <p:cond delay="499"/>
                                          </p:stCondLst>
                                        </p:cTn>
                                        <p:tgtEl>
                                          <p:spTgt spid="2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2050"/>
                                        </p:tgtEl>
                                        <p:attrNameLst>
                                          <p:attrName>style.visibility</p:attrName>
                                        </p:attrNameLst>
                                      </p:cBhvr>
                                      <p:to>
                                        <p:strVal val="visible"/>
                                      </p:to>
                                    </p:set>
                                    <p:animEffect transition="in" filter="randombar(horizontal)">
                                      <p:cBhvr>
                                        <p:cTn id="70" dur="500"/>
                                        <p:tgtEl>
                                          <p:spTgt spid="2050"/>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randombar(horizontal)">
                                      <p:cBhvr>
                                        <p:cTn id="75" dur="500"/>
                                        <p:tgtEl>
                                          <p:spTgt spid="36"/>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nodeType="click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randombar(horizontal)">
                                      <p:cBhvr>
                                        <p:cTn id="8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P spid="18" grpId="0" animBg="1" advAuto="0"/>
      <p:bldP spid="19" grpId="0" animBg="1" advAuto="0"/>
      <p:bldP spid="20" grpId="0" animBg="1" advAuto="0"/>
      <p:bldP spid="21" grpId="0" animBg="1" advAuto="0"/>
      <p:bldP spid="23" grpId="0"/>
      <p:bldP spid="13" grpId="0" animBg="1"/>
      <p:bldP spid="14" grpId="0" animBg="1"/>
      <p:bldP spid="24" grpId="0" animBg="1"/>
      <p:bldP spid="25" grpId="0"/>
      <p:bldP spid="26" grpId="0"/>
      <p:bldP spid="32" grpId="0"/>
      <p:bldP spid="28" grpId="0" animBg="1"/>
      <p:bldP spid="28" grpId="1" animBg="1"/>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905000" y="284922"/>
            <a:ext cx="8153401" cy="5995988"/>
            <a:chOff x="385" y="329"/>
            <a:chExt cx="4991" cy="3592"/>
          </a:xfrm>
        </p:grpSpPr>
        <p:pic>
          <p:nvPicPr>
            <p:cNvPr id="55299" name="Picture 3" descr="0034-1"/>
            <p:cNvPicPr>
              <a:picLocks noChangeAspect="1" noChangeArrowheads="1" noCrop="1"/>
            </p:cNvPicPr>
            <p:nvPr/>
          </p:nvPicPr>
          <p:blipFill>
            <a:blip r:embed="rId3"/>
            <a:srcRect/>
            <a:stretch>
              <a:fillRect/>
            </a:stretch>
          </p:blipFill>
          <p:spPr bwMode="auto">
            <a:xfrm>
              <a:off x="1329" y="2272"/>
              <a:ext cx="349" cy="384"/>
            </a:xfrm>
            <a:prstGeom prst="rect">
              <a:avLst/>
            </a:prstGeom>
            <a:noFill/>
            <a:ln>
              <a:noFill/>
            </a:ln>
          </p:spPr>
        </p:pic>
        <p:grpSp>
          <p:nvGrpSpPr>
            <p:cNvPr id="3" name="Group 4"/>
            <p:cNvGrpSpPr>
              <a:grpSpLocks/>
            </p:cNvGrpSpPr>
            <p:nvPr/>
          </p:nvGrpSpPr>
          <p:grpSpPr bwMode="auto">
            <a:xfrm>
              <a:off x="385" y="329"/>
              <a:ext cx="4991" cy="3592"/>
              <a:chOff x="385" y="329"/>
              <a:chExt cx="4991" cy="3592"/>
            </a:xfrm>
          </p:grpSpPr>
          <p:sp>
            <p:nvSpPr>
              <p:cNvPr id="55301" name="AutoShape 5"/>
              <p:cNvSpPr>
                <a:spLocks noChangeArrowheads="1"/>
              </p:cNvSpPr>
              <p:nvPr/>
            </p:nvSpPr>
            <p:spPr bwMode="auto">
              <a:xfrm>
                <a:off x="635" y="329"/>
                <a:ext cx="4741" cy="1512"/>
              </a:xfrm>
              <a:prstGeom prst="cloudCallout">
                <a:avLst>
                  <a:gd name="adj1" fmla="val -31954"/>
                  <a:gd name="adj2" fmla="val 95088"/>
                </a:avLst>
              </a:prstGeom>
              <a:solidFill>
                <a:schemeClr val="accent3">
                  <a:lumMod val="40000"/>
                  <a:lumOff val="60000"/>
                </a:schemeClr>
              </a:solidFill>
              <a:ln w="9525">
                <a:noFill/>
                <a:round/>
                <a:headEnd/>
                <a:tailEnd/>
              </a:ln>
              <a:effectLst/>
            </p:spPr>
            <p:txBody>
              <a:bodyPr lIns="0" tIns="0" rIns="0" bIns="0"/>
              <a:lstStyle/>
              <a:p>
                <a:endParaRPr lang="en-US" sz="2800" dirty="0">
                  <a:latin typeface="Times New Roman" pitchFamily="18" charset="0"/>
                  <a:cs typeface="Times New Roman" pitchFamily="18" charset="0"/>
                </a:endParaRPr>
              </a:p>
            </p:txBody>
          </p:sp>
          <p:pic>
            <p:nvPicPr>
              <p:cNvPr id="55302" name="Picture 21" descr="j0232133"/>
              <p:cNvPicPr>
                <a:picLocks noChangeAspect="1" noChangeArrowheads="1"/>
              </p:cNvPicPr>
              <p:nvPr/>
            </p:nvPicPr>
            <p:blipFill>
              <a:blip r:embed="rId4"/>
              <a:srcRect/>
              <a:stretch>
                <a:fillRect/>
              </a:stretch>
            </p:blipFill>
            <p:spPr bwMode="auto">
              <a:xfrm>
                <a:off x="385" y="2409"/>
                <a:ext cx="1584" cy="1512"/>
              </a:xfrm>
              <a:prstGeom prst="rect">
                <a:avLst/>
              </a:prstGeom>
              <a:noFill/>
              <a:ln w="9525">
                <a:noFill/>
                <a:miter lim="800000"/>
                <a:headEnd/>
                <a:tailEnd/>
              </a:ln>
            </p:spPr>
          </p:pic>
        </p:grpSp>
      </p:grpSp>
      <p:sp>
        <p:nvSpPr>
          <p:cNvPr id="8" name="Rectangle 7"/>
          <p:cNvSpPr/>
          <p:nvPr/>
        </p:nvSpPr>
        <p:spPr>
          <a:xfrm>
            <a:off x="3048000" y="895756"/>
            <a:ext cx="7010400" cy="1384995"/>
          </a:xfrm>
          <a:prstGeom prst="rect">
            <a:avLst/>
          </a:prstGeom>
        </p:spPr>
        <p:txBody>
          <a:bodyPr wrap="square">
            <a:spAutoFit/>
          </a:bodyPr>
          <a:lstStyle/>
          <a:p>
            <a:pPr marL="342900" indent="-342900"/>
            <a:r>
              <a:rPr lang="en-US" sz="2800">
                <a:latin typeface="Times New Roman" pitchFamily="18" charset="0"/>
              </a:rPr>
              <a:t>Tương tự như đối với số tự nhiên, chúng </a:t>
            </a:r>
            <a:r>
              <a:rPr lang="en-US" sz="2800" dirty="0">
                <a:latin typeface="Times New Roman" pitchFamily="18" charset="0"/>
              </a:rPr>
              <a:t>ta </a:t>
            </a:r>
            <a:r>
              <a:rPr lang="en-US" sz="2800" dirty="0" err="1">
                <a:latin typeface="Times New Roman" pitchFamily="18" charset="0"/>
              </a:rPr>
              <a:t>cùng</a:t>
            </a:r>
            <a:r>
              <a:rPr lang="en-US" sz="2800" dirty="0">
                <a:latin typeface="Times New Roman" pitchFamily="18" charset="0"/>
              </a:rPr>
              <a:t> </a:t>
            </a:r>
            <a:r>
              <a:rPr lang="en-US" sz="2800" dirty="0" err="1">
                <a:latin typeface="Times New Roman" pitchFamily="18" charset="0"/>
              </a:rPr>
              <a:t>tìm</a:t>
            </a:r>
            <a:r>
              <a:rPr lang="en-US" sz="2800" dirty="0">
                <a:latin typeface="Times New Roman" pitchFamily="18" charset="0"/>
              </a:rPr>
              <a:t> </a:t>
            </a:r>
            <a:r>
              <a:rPr lang="en-US" sz="2800" err="1">
                <a:latin typeface="Times New Roman" pitchFamily="18" charset="0"/>
              </a:rPr>
              <a:t>hiểu</a:t>
            </a:r>
            <a:r>
              <a:rPr lang="en-US" sz="2800">
                <a:latin typeface="Times New Roman" pitchFamily="18" charset="0"/>
              </a:rPr>
              <a:t> lũy thừa bậc n của số hữu tỉ </a:t>
            </a:r>
            <a:r>
              <a:rPr lang="en-US" sz="2800" i="1">
                <a:latin typeface="Times New Roman" pitchFamily="18" charset="0"/>
              </a:rPr>
              <a:t>x</a:t>
            </a:r>
            <a:r>
              <a:rPr lang="en-US" sz="2800">
                <a:latin typeface="Times New Roman" pitchFamily="18" charset="0"/>
              </a:rPr>
              <a:t> qua nội dung  bài </a:t>
            </a:r>
            <a:r>
              <a:rPr lang="en-US" sz="2800" dirty="0" err="1">
                <a:latin typeface="Times New Roman" pitchFamily="18" charset="0"/>
              </a:rPr>
              <a:t>học</a:t>
            </a:r>
            <a:r>
              <a:rPr lang="en-US" sz="2800" dirty="0">
                <a:latin typeface="Times New Roman" pitchFamily="18" charset="0"/>
              </a:rPr>
              <a:t> </a:t>
            </a:r>
            <a:r>
              <a:rPr lang="en-US" sz="2800" dirty="0" err="1">
                <a:latin typeface="Times New Roman" pitchFamily="18" charset="0"/>
              </a:rPr>
              <a:t>hôm</a:t>
            </a:r>
            <a:r>
              <a:rPr lang="en-US" sz="2800" dirty="0">
                <a:latin typeface="Times New Roman" pitchFamily="18" charset="0"/>
              </a:rPr>
              <a:t> nay</a:t>
            </a:r>
            <a:endParaRPr lang="en-US" sz="2800" dirty="0"/>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9880"/>
            <a:ext cx="11658600" cy="520525"/>
          </a:xfrm>
          <a:prstGeom prst="rect">
            <a:avLst/>
          </a:prstGeom>
          <a:solidFill>
            <a:srgbClr val="3399FF"/>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
        <p:nvSpPr>
          <p:cNvPr id="4" name="Text Box 11"/>
          <p:cNvSpPr txBox="1">
            <a:spLocks noChangeArrowheads="1"/>
          </p:cNvSpPr>
          <p:nvPr/>
        </p:nvSpPr>
        <p:spPr bwMode="auto">
          <a:xfrm>
            <a:off x="457200" y="144780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cxnSp>
        <p:nvCxnSpPr>
          <p:cNvPr id="5" name="Straight Connector 4"/>
          <p:cNvCxnSpPr>
            <a:stCxn id="12" idx="1"/>
          </p:cNvCxnSpPr>
          <p:nvPr/>
        </p:nvCxnSpPr>
        <p:spPr>
          <a:xfrm>
            <a:off x="6324602" y="2014210"/>
            <a:ext cx="0" cy="484379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sp>
        <p:nvSpPr>
          <p:cNvPr id="12" name="TextBox 11"/>
          <p:cNvSpPr txBox="1"/>
          <p:nvPr/>
        </p:nvSpPr>
        <p:spPr>
          <a:xfrm>
            <a:off x="6324602" y="1752600"/>
            <a:ext cx="4724400" cy="523220"/>
          </a:xfrm>
          <a:prstGeom prst="rect">
            <a:avLst/>
          </a:prstGeom>
          <a:noFill/>
        </p:spPr>
        <p:txBody>
          <a:bodyPr wrap="square" rtlCol="0">
            <a:spAutoFit/>
          </a:bodyPr>
          <a:lstStyle/>
          <a:p>
            <a:r>
              <a:rPr lang="en-US" sz="2800" b="1" dirty="0" err="1">
                <a:solidFill>
                  <a:srgbClr val="FF0000"/>
                </a:solidFill>
                <a:latin typeface="Times New Roman" pitchFamily="18" charset="0"/>
                <a:cs typeface="Times New Roman" pitchFamily="18" charset="0"/>
              </a:rPr>
              <a:t>Trở</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lại</a:t>
            </a:r>
            <a:r>
              <a:rPr lang="en-US" sz="2800" b="1" dirty="0">
                <a:solidFill>
                  <a:srgbClr val="FF0000"/>
                </a:solidFill>
                <a:latin typeface="Times New Roman" pitchFamily="18" charset="0"/>
                <a:cs typeface="Times New Roman" pitchFamily="18" charset="0"/>
              </a:rPr>
              <a:t> </a:t>
            </a:r>
            <a:r>
              <a:rPr lang="en-US" sz="2800" b="1" err="1">
                <a:solidFill>
                  <a:srgbClr val="FF0000"/>
                </a:solidFill>
                <a:latin typeface="Times New Roman" pitchFamily="18" charset="0"/>
                <a:cs typeface="Times New Roman" pitchFamily="18" charset="0"/>
              </a:rPr>
              <a:t>bài</a:t>
            </a:r>
            <a:r>
              <a:rPr lang="en-US" sz="2800" b="1">
                <a:solidFill>
                  <a:srgbClr val="FF0000"/>
                </a:solidFill>
                <a:latin typeface="Times New Roman" pitchFamily="18" charset="0"/>
                <a:cs typeface="Times New Roman" pitchFamily="18" charset="0"/>
              </a:rPr>
              <a:t> tập (Khởi </a:t>
            </a:r>
            <a:r>
              <a:rPr lang="en-US" sz="2800" b="1" dirty="0" err="1">
                <a:solidFill>
                  <a:srgbClr val="FF0000"/>
                </a:solidFill>
                <a:latin typeface="Times New Roman" pitchFamily="18" charset="0"/>
                <a:cs typeface="Times New Roman" pitchFamily="18" charset="0"/>
              </a:rPr>
              <a:t>động</a:t>
            </a:r>
            <a:r>
              <a:rPr lang="en-US" sz="2800" b="1" dirty="0">
                <a:solidFill>
                  <a:srgbClr val="FF0000"/>
                </a:solidFill>
                <a:latin typeface="Times New Roman" pitchFamily="18" charset="0"/>
                <a:cs typeface="Times New Roman" pitchFamily="18" charset="0"/>
              </a:rPr>
              <a:t>) </a:t>
            </a:r>
          </a:p>
        </p:txBody>
      </p:sp>
      <p:graphicFrame>
        <p:nvGraphicFramePr>
          <p:cNvPr id="14" name="Object 13"/>
          <p:cNvGraphicFramePr>
            <a:graphicFrameLocks noChangeAspect="1"/>
          </p:cNvGraphicFramePr>
          <p:nvPr>
            <p:extLst>
              <p:ext uri="{D42A27DB-BD31-4B8C-83A1-F6EECF244321}">
                <p14:modId xmlns:p14="http://schemas.microsoft.com/office/powerpoint/2010/main" val="1372360127"/>
              </p:ext>
            </p:extLst>
          </p:nvPr>
        </p:nvGraphicFramePr>
        <p:xfrm>
          <a:off x="6491291" y="2324100"/>
          <a:ext cx="2276475" cy="685800"/>
        </p:xfrm>
        <a:graphic>
          <a:graphicData uri="http://schemas.openxmlformats.org/presentationml/2006/ole">
            <mc:AlternateContent xmlns:mc="http://schemas.openxmlformats.org/markup-compatibility/2006">
              <mc:Choice xmlns:v="urn:schemas-microsoft-com:vml" Requires="v">
                <p:oleObj spid="_x0000_s13314" name="Equation" r:id="rId4" imgW="914400" imgH="228600" progId="Equation.DSMT4">
                  <p:embed/>
                </p:oleObj>
              </mc:Choice>
              <mc:Fallback>
                <p:oleObj name="Equation" r:id="rId4" imgW="914400" imgH="228600" progId="Equation.DSMT4">
                  <p:embed/>
                  <p:pic>
                    <p:nvPicPr>
                      <p:cNvPr id="0" name="Object 8"/>
                      <p:cNvPicPr>
                        <a:picLocks noChangeAspect="1" noChangeArrowheads="1"/>
                      </p:cNvPicPr>
                      <p:nvPr/>
                    </p:nvPicPr>
                    <p:blipFill>
                      <a:blip r:embed="rId5"/>
                      <a:srcRect/>
                      <a:stretch>
                        <a:fillRect/>
                      </a:stretch>
                    </p:blipFill>
                    <p:spPr bwMode="auto">
                      <a:xfrm>
                        <a:off x="6491291" y="2324100"/>
                        <a:ext cx="2276475" cy="685800"/>
                      </a:xfrm>
                      <a:prstGeom prst="rect">
                        <a:avLst/>
                      </a:prstGeom>
                      <a:noFill/>
                      <a:ln>
                        <a:no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701511036"/>
              </p:ext>
            </p:extLst>
          </p:nvPr>
        </p:nvGraphicFramePr>
        <p:xfrm>
          <a:off x="8039102" y="3238500"/>
          <a:ext cx="1549400" cy="495300"/>
        </p:xfrm>
        <a:graphic>
          <a:graphicData uri="http://schemas.openxmlformats.org/presentationml/2006/ole">
            <mc:AlternateContent xmlns:mc="http://schemas.openxmlformats.org/markup-compatibility/2006">
              <mc:Choice xmlns:v="urn:schemas-microsoft-com:vml" Requires="v">
                <p:oleObj spid="_x0000_s13315" name="Equation" r:id="rId6" imgW="622080" imgH="164880" progId="Equation.DSMT4">
                  <p:embed/>
                </p:oleObj>
              </mc:Choice>
              <mc:Fallback>
                <p:oleObj name="Equation" r:id="rId6" imgW="622080" imgH="164880" progId="Equation.DSMT4">
                  <p:embed/>
                  <p:pic>
                    <p:nvPicPr>
                      <p:cNvPr id="0" name="Object 13"/>
                      <p:cNvPicPr>
                        <a:picLocks noChangeAspect="1" noChangeArrowheads="1"/>
                      </p:cNvPicPr>
                      <p:nvPr/>
                    </p:nvPicPr>
                    <p:blipFill>
                      <a:blip r:embed="rId7"/>
                      <a:srcRect/>
                      <a:stretch>
                        <a:fillRect/>
                      </a:stretch>
                    </p:blipFill>
                    <p:spPr bwMode="auto">
                      <a:xfrm>
                        <a:off x="8039102" y="3238500"/>
                        <a:ext cx="1549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p:cNvSpPr txBox="1"/>
          <p:nvPr/>
        </p:nvSpPr>
        <p:spPr>
          <a:xfrm>
            <a:off x="9544918" y="3171825"/>
            <a:ext cx="381000" cy="523220"/>
          </a:xfrm>
          <a:prstGeom prst="rect">
            <a:avLst/>
          </a:prstGeom>
          <a:noFill/>
        </p:spPr>
        <p:txBody>
          <a:bodyPr wrap="square" rtlCol="0">
            <a:spAutoFit/>
          </a:bodyPr>
          <a:lstStyle/>
          <a:p>
            <a:r>
              <a:rPr lang="en-US" sz="2800" dirty="0">
                <a:latin typeface="Times New Roman" pitchFamily="18" charset="0"/>
                <a:cs typeface="Times New Roman" pitchFamily="18" charset="0"/>
              </a:rPr>
              <a:t>?</a:t>
            </a:r>
          </a:p>
        </p:txBody>
      </p:sp>
      <p:graphicFrame>
        <p:nvGraphicFramePr>
          <p:cNvPr id="18" name="Object 17"/>
          <p:cNvGraphicFramePr>
            <a:graphicFrameLocks noChangeAspect="1"/>
          </p:cNvGraphicFramePr>
          <p:nvPr>
            <p:extLst>
              <p:ext uri="{D42A27DB-BD31-4B8C-83A1-F6EECF244321}">
                <p14:modId xmlns:p14="http://schemas.microsoft.com/office/powerpoint/2010/main" val="1705457723"/>
              </p:ext>
            </p:extLst>
          </p:nvPr>
        </p:nvGraphicFramePr>
        <p:xfrm>
          <a:off x="9593803" y="3092599"/>
          <a:ext cx="381000" cy="529090"/>
        </p:xfrm>
        <a:graphic>
          <a:graphicData uri="http://schemas.openxmlformats.org/presentationml/2006/ole">
            <mc:AlternateContent xmlns:mc="http://schemas.openxmlformats.org/markup-compatibility/2006">
              <mc:Choice xmlns:v="urn:schemas-microsoft-com:vml" Requires="v">
                <p:oleObj spid="_x0000_s13316" name="Equation" r:id="rId8" imgW="177480" imgH="203040" progId="Equation.DSMT4">
                  <p:embed/>
                </p:oleObj>
              </mc:Choice>
              <mc:Fallback>
                <p:oleObj name="Equation" r:id="rId8" imgW="177480" imgH="203040" progId="Equation.DSMT4">
                  <p:embed/>
                  <p:pic>
                    <p:nvPicPr>
                      <p:cNvPr id="0" name=""/>
                      <p:cNvPicPr/>
                      <p:nvPr/>
                    </p:nvPicPr>
                    <p:blipFill>
                      <a:blip r:embed="rId9"/>
                      <a:stretch>
                        <a:fillRect/>
                      </a:stretch>
                    </p:blipFill>
                    <p:spPr>
                      <a:xfrm>
                        <a:off x="9593803" y="3092599"/>
                        <a:ext cx="381000" cy="529090"/>
                      </a:xfrm>
                      <a:prstGeom prst="rect">
                        <a:avLst/>
                      </a:prstGeom>
                    </p:spPr>
                  </p:pic>
                </p:oleObj>
              </mc:Fallback>
            </mc:AlternateContent>
          </a:graphicData>
        </a:graphic>
      </p:graphicFrame>
      <p:sp>
        <p:nvSpPr>
          <p:cNvPr id="19" name="Text Box 16"/>
          <p:cNvSpPr txBox="1">
            <a:spLocks noChangeArrowheads="1"/>
          </p:cNvSpPr>
          <p:nvPr/>
        </p:nvSpPr>
        <p:spPr bwMode="auto">
          <a:xfrm>
            <a:off x="6324601" y="4491037"/>
            <a:ext cx="5486399" cy="523220"/>
          </a:xfrm>
          <a:prstGeom prst="rect">
            <a:avLst/>
          </a:prstGeom>
          <a:noFill/>
          <a:ln w="9525">
            <a:noFill/>
            <a:miter lim="800000"/>
            <a:headEnd/>
            <a:tailEnd/>
          </a:ln>
          <a:effectLst/>
        </p:spPr>
        <p:txBody>
          <a:bodyPr wrap="square">
            <a:spAutoFit/>
          </a:bodyPr>
          <a:lstStyle/>
          <a:p>
            <a:pPr>
              <a:spcBef>
                <a:spcPct val="50000"/>
              </a:spcBef>
            </a:pPr>
            <a:r>
              <a:rPr lang="en-US" sz="2800" i="1" dirty="0">
                <a:latin typeface="Times New Roman" pitchFamily="18" charset="0"/>
                <a:cs typeface="Times New Roman" pitchFamily="18" charset="0"/>
              </a:rPr>
              <a:t>x</a:t>
            </a:r>
            <a:r>
              <a:rPr lang="en-US" sz="2800">
                <a:latin typeface="Times New Roman" pitchFamily="18" charset="0"/>
                <a:cs typeface="Times New Roman" pitchFamily="18" charset="0"/>
              </a:rPr>
              <a:t>. </a:t>
            </a:r>
            <a:r>
              <a:rPr lang="en-US" sz="2800" i="1">
                <a:latin typeface="Times New Roman" pitchFamily="18" charset="0"/>
                <a:cs typeface="Times New Roman" pitchFamily="18" charset="0"/>
              </a:rPr>
              <a:t>x</a:t>
            </a:r>
            <a:r>
              <a:rPr lang="en-US" sz="2800">
                <a:latin typeface="Times New Roman" pitchFamily="18" charset="0"/>
                <a:cs typeface="Times New Roman" pitchFamily="18" charset="0"/>
              </a:rPr>
              <a:t>. </a:t>
            </a:r>
            <a:r>
              <a:rPr lang="en-US" sz="2800" i="1">
                <a:latin typeface="Times New Roman" pitchFamily="18" charset="0"/>
                <a:cs typeface="Times New Roman" pitchFamily="18" charset="0"/>
              </a:rPr>
              <a:t>x</a:t>
            </a:r>
            <a:r>
              <a:rPr lang="en-US" sz="2800">
                <a:latin typeface="Times New Roman" pitchFamily="18" charset="0"/>
                <a:cs typeface="Times New Roman" pitchFamily="18" charset="0"/>
              </a:rPr>
              <a:t>… . </a:t>
            </a:r>
            <a:r>
              <a:rPr lang="en-US" sz="2800" i="1">
                <a:latin typeface="Times New Roman" pitchFamily="18" charset="0"/>
                <a:cs typeface="Times New Roman" pitchFamily="18" charset="0"/>
              </a:rPr>
              <a:t>x</a:t>
            </a:r>
            <a:r>
              <a:rPr lang="en-US" sz="2800">
                <a:latin typeface="Times New Roman" pitchFamily="18" charset="0"/>
                <a:cs typeface="Times New Roman" pitchFamily="18" charset="0"/>
              </a:rPr>
              <a:t>                               </a:t>
            </a:r>
            <a:r>
              <a:rPr lang="en-US" sz="2800">
                <a:latin typeface="Times New Roman" pitchFamily="18" charset="0"/>
                <a:cs typeface="Times New Roman" pitchFamily="18" charset="0"/>
                <a:sym typeface="Symbol" pitchFamily="18" charset="2"/>
              </a:rPr>
              <a:t> </a:t>
            </a:r>
            <a:r>
              <a:rPr lang="en-US" sz="2800">
                <a:latin typeface="Times New Roman" pitchFamily="18" charset="0"/>
                <a:cs typeface="Times New Roman" pitchFamily="18" charset="0"/>
              </a:rPr>
              <a:t>= </a:t>
            </a:r>
            <a:r>
              <a:rPr lang="en-US" sz="2800">
                <a:solidFill>
                  <a:srgbClr val="FF0000"/>
                </a:solidFill>
                <a:latin typeface="Times New Roman" pitchFamily="18" charset="0"/>
                <a:cs typeface="Times New Roman" pitchFamily="18" charset="0"/>
              </a:rPr>
              <a:t>?</a:t>
            </a:r>
            <a:r>
              <a:rPr lang="en-US" sz="280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20" name="AutoShape 18"/>
          <p:cNvSpPr>
            <a:spLocks/>
          </p:cNvSpPr>
          <p:nvPr/>
        </p:nvSpPr>
        <p:spPr bwMode="auto">
          <a:xfrm rot="16200000">
            <a:off x="7103272" y="4228306"/>
            <a:ext cx="250825" cy="1655762"/>
          </a:xfrm>
          <a:prstGeom prst="leftBrace">
            <a:avLst>
              <a:gd name="adj1" fmla="val 55011"/>
              <a:gd name="adj2" fmla="val 50000"/>
            </a:avLst>
          </a:prstGeom>
          <a:noFill/>
          <a:ln w="9525">
            <a:solidFill>
              <a:schemeClr val="tx1"/>
            </a:solidFill>
            <a:round/>
            <a:headEnd/>
            <a:tailEnd/>
          </a:ln>
          <a:effectLst/>
        </p:spPr>
        <p:txBody>
          <a:bodyPr wrap="none" anchor="ctr"/>
          <a:lstStyle/>
          <a:p>
            <a:endParaRPr lang="en-US"/>
          </a:p>
        </p:txBody>
      </p:sp>
      <p:sp>
        <p:nvSpPr>
          <p:cNvPr id="21" name="Text Box 19"/>
          <p:cNvSpPr txBox="1">
            <a:spLocks noChangeArrowheads="1"/>
          </p:cNvSpPr>
          <p:nvPr/>
        </p:nvSpPr>
        <p:spPr bwMode="auto">
          <a:xfrm>
            <a:off x="6539567" y="5105400"/>
            <a:ext cx="1871662" cy="523220"/>
          </a:xfrm>
          <a:prstGeom prst="rect">
            <a:avLst/>
          </a:prstGeom>
          <a:noFill/>
          <a:ln w="9525">
            <a:noFill/>
            <a:miter lim="800000"/>
            <a:headEnd/>
            <a:tailEnd/>
          </a:ln>
          <a:effectLst/>
        </p:spPr>
        <p:txBody>
          <a:bodyPr>
            <a:spAutoFit/>
          </a:bodyPr>
          <a:lstStyle/>
          <a:p>
            <a:pPr>
              <a:spcBef>
                <a:spcPct val="50000"/>
              </a:spcBef>
            </a:pPr>
            <a:r>
              <a:rPr lang="en-US" sz="2800" dirty="0">
                <a:latin typeface="Times New Roman" pitchFamily="18" charset="0"/>
                <a:cs typeface="Times New Roman" pitchFamily="18" charset="0"/>
              </a:rPr>
              <a:t>n </a:t>
            </a:r>
            <a:r>
              <a:rPr lang="en-US" sz="2800" i="1" dirty="0" err="1">
                <a:latin typeface="Times New Roman" pitchFamily="18" charset="0"/>
                <a:cs typeface="Times New Roman" pitchFamily="18" charset="0"/>
              </a:rPr>
              <a:t>thừa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số</a:t>
            </a:r>
            <a:endParaRPr lang="en-US" sz="2800" i="1" dirty="0">
              <a:latin typeface="Times New Roman" pitchFamily="18" charset="0"/>
              <a:cs typeface="Times New Roman" pitchFamily="18" charset="0"/>
            </a:endParaRPr>
          </a:p>
        </p:txBody>
      </p:sp>
      <p:sp>
        <p:nvSpPr>
          <p:cNvPr id="22" name="Text Box 17"/>
          <p:cNvSpPr txBox="1">
            <a:spLocks noChangeArrowheads="1"/>
          </p:cNvSpPr>
          <p:nvPr/>
        </p:nvSpPr>
        <p:spPr bwMode="auto">
          <a:xfrm>
            <a:off x="11123280" y="4449520"/>
            <a:ext cx="535317" cy="523220"/>
          </a:xfrm>
          <a:prstGeom prst="rect">
            <a:avLst/>
          </a:prstGeom>
          <a:solidFill>
            <a:schemeClr val="bg1"/>
          </a:solidFill>
          <a:ln w="9525">
            <a:noFill/>
            <a:miter lim="800000"/>
            <a:headEnd/>
            <a:tailEnd/>
          </a:ln>
          <a:effectLst/>
        </p:spPr>
        <p:txBody>
          <a:bodyPr wrap="square">
            <a:spAutoFit/>
          </a:bodyPr>
          <a:lstStyle/>
          <a:p>
            <a:pPr>
              <a:spcBef>
                <a:spcPct val="50000"/>
              </a:spcBef>
            </a:pPr>
            <a:r>
              <a:rPr lang="en-US" sz="2800" b="1" i="1" dirty="0">
                <a:solidFill>
                  <a:srgbClr val="F82F00"/>
                </a:solidFill>
                <a:latin typeface="Times New Roman" pitchFamily="18" charset="0"/>
                <a:cs typeface="Times New Roman" pitchFamily="18" charset="0"/>
              </a:rPr>
              <a:t>x</a:t>
            </a:r>
            <a:r>
              <a:rPr lang="en-US" sz="2800" b="1" baseline="30000">
                <a:solidFill>
                  <a:srgbClr val="F82F00"/>
                </a:solidFill>
                <a:latin typeface="Times New Roman" pitchFamily="18" charset="0"/>
                <a:cs typeface="Times New Roman" pitchFamily="18" charset="0"/>
              </a:rPr>
              <a:t>n</a:t>
            </a:r>
            <a:endParaRPr lang="en-US" sz="2800" b="1" dirty="0">
              <a:solidFill>
                <a:srgbClr val="F82F00"/>
              </a:solidFill>
              <a:latin typeface="Times New Roman" pitchFamily="18" charset="0"/>
              <a:cs typeface="Times New Roman" pitchFamily="18" charset="0"/>
            </a:endParaRPr>
          </a:p>
        </p:txBody>
      </p:sp>
      <p:sp>
        <p:nvSpPr>
          <p:cNvPr id="23" name="TextBox 22"/>
          <p:cNvSpPr txBox="1"/>
          <p:nvPr/>
        </p:nvSpPr>
        <p:spPr>
          <a:xfrm>
            <a:off x="6400802" y="3972580"/>
            <a:ext cx="2252662"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Tổng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quát</a:t>
            </a:r>
            <a:r>
              <a:rPr lang="en-US" sz="2800" dirty="0">
                <a:latin typeface="Times New Roman" pitchFamily="18" charset="0"/>
                <a:cs typeface="Times New Roman" pitchFamily="18" charset="0"/>
              </a:rPr>
              <a:t>: </a:t>
            </a:r>
          </a:p>
        </p:txBody>
      </p:sp>
      <p:sp>
        <p:nvSpPr>
          <p:cNvPr id="24" name="TextBox 23"/>
          <p:cNvSpPr txBox="1">
            <a:spLocks noChangeArrowheads="1"/>
          </p:cNvSpPr>
          <p:nvPr/>
        </p:nvSpPr>
        <p:spPr bwMode="auto">
          <a:xfrm>
            <a:off x="290511" y="2044005"/>
            <a:ext cx="546281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bg1"/>
                </a:solidFill>
                <a:latin typeface="Arial" charset="0"/>
                <a:cs typeface="Arial" charset="0"/>
              </a:defRPr>
            </a:lvl1pPr>
            <a:lvl2pPr marL="742950" indent="-285750" eaLnBrk="0" hangingPunct="0">
              <a:defRPr sz="1400" b="1">
                <a:solidFill>
                  <a:schemeClr val="bg1"/>
                </a:solidFill>
                <a:latin typeface="Arial" charset="0"/>
                <a:cs typeface="Arial" charset="0"/>
              </a:defRPr>
            </a:lvl2pPr>
            <a:lvl3pPr marL="1143000" indent="-228600" eaLnBrk="0" hangingPunct="0">
              <a:defRPr sz="1400" b="1">
                <a:solidFill>
                  <a:schemeClr val="bg1"/>
                </a:solidFill>
                <a:latin typeface="Arial" charset="0"/>
                <a:cs typeface="Arial" charset="0"/>
              </a:defRPr>
            </a:lvl3pPr>
            <a:lvl4pPr marL="1600200" indent="-228600" eaLnBrk="0" hangingPunct="0">
              <a:defRPr sz="1400" b="1">
                <a:solidFill>
                  <a:schemeClr val="bg1"/>
                </a:solidFill>
                <a:latin typeface="Arial" charset="0"/>
                <a:cs typeface="Arial" charset="0"/>
              </a:defRPr>
            </a:lvl4pPr>
            <a:lvl5pPr marL="2057400" indent="-228600" eaLnBrk="0" hangingPunct="0">
              <a:defRPr sz="1400" b="1">
                <a:solidFill>
                  <a:schemeClr val="bg1"/>
                </a:solidFill>
                <a:latin typeface="Arial" charset="0"/>
                <a:cs typeface="Arial" charset="0"/>
              </a:defRPr>
            </a:lvl5pPr>
            <a:lvl6pPr marL="2514600" indent="-228600" eaLnBrk="0" fontAlgn="base" hangingPunct="0">
              <a:spcBef>
                <a:spcPct val="0"/>
              </a:spcBef>
              <a:spcAft>
                <a:spcPct val="0"/>
              </a:spcAft>
              <a:defRPr sz="1400" b="1">
                <a:solidFill>
                  <a:schemeClr val="bg1"/>
                </a:solidFill>
                <a:latin typeface="Arial" charset="0"/>
                <a:cs typeface="Arial" charset="0"/>
              </a:defRPr>
            </a:lvl6pPr>
            <a:lvl7pPr marL="2971800" indent="-228600" eaLnBrk="0" fontAlgn="base" hangingPunct="0">
              <a:spcBef>
                <a:spcPct val="0"/>
              </a:spcBef>
              <a:spcAft>
                <a:spcPct val="0"/>
              </a:spcAft>
              <a:defRPr sz="1400" b="1">
                <a:solidFill>
                  <a:schemeClr val="bg1"/>
                </a:solidFill>
                <a:latin typeface="Arial" charset="0"/>
                <a:cs typeface="Arial" charset="0"/>
              </a:defRPr>
            </a:lvl7pPr>
            <a:lvl8pPr marL="3429000" indent="-228600" eaLnBrk="0" fontAlgn="base" hangingPunct="0">
              <a:spcBef>
                <a:spcPct val="0"/>
              </a:spcBef>
              <a:spcAft>
                <a:spcPct val="0"/>
              </a:spcAft>
              <a:defRPr sz="1400" b="1">
                <a:solidFill>
                  <a:schemeClr val="bg1"/>
                </a:solidFill>
                <a:latin typeface="Arial" charset="0"/>
                <a:cs typeface="Arial" charset="0"/>
              </a:defRPr>
            </a:lvl8pPr>
            <a:lvl9pPr marL="3886200" indent="-228600" eaLnBrk="0" fontAlgn="base" hangingPunct="0">
              <a:spcBef>
                <a:spcPct val="0"/>
              </a:spcBef>
              <a:spcAft>
                <a:spcPct val="0"/>
              </a:spcAft>
              <a:defRPr sz="1400" b="1">
                <a:solidFill>
                  <a:schemeClr val="bg1"/>
                </a:solidFill>
                <a:latin typeface="Arial" charset="0"/>
                <a:cs typeface="Arial" charset="0"/>
              </a:defRPr>
            </a:lvl9pPr>
          </a:lstStyle>
          <a:p>
            <a:pPr algn="just" eaLnBrk="1" hangingPunct="1"/>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nghĩa</a:t>
            </a:r>
            <a:r>
              <a:rPr lang="en-US" sz="2800" dirty="0">
                <a:solidFill>
                  <a:srgbClr val="0000FF"/>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Lũy</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thừa</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bậc</a:t>
            </a:r>
            <a:r>
              <a:rPr lang="en-US" sz="2800" b="0" dirty="0">
                <a:solidFill>
                  <a:schemeClr val="tx1"/>
                </a:solidFill>
                <a:latin typeface="Times New Roman" pitchFamily="18" charset="0"/>
                <a:cs typeface="Times New Roman" pitchFamily="18" charset="0"/>
              </a:rPr>
              <a:t> n </a:t>
            </a:r>
            <a:r>
              <a:rPr lang="en-US" sz="2800" b="0" err="1">
                <a:solidFill>
                  <a:schemeClr val="tx1"/>
                </a:solidFill>
                <a:latin typeface="Times New Roman" pitchFamily="18" charset="0"/>
                <a:cs typeface="Times New Roman" pitchFamily="18" charset="0"/>
              </a:rPr>
              <a:t>của</a:t>
            </a:r>
            <a:r>
              <a:rPr lang="en-US" sz="2800" b="0">
                <a:solidFill>
                  <a:schemeClr val="tx1"/>
                </a:solidFill>
                <a:latin typeface="Times New Roman" pitchFamily="18" charset="0"/>
                <a:cs typeface="Times New Roman" pitchFamily="18" charset="0"/>
              </a:rPr>
              <a:t> số hữu tỉ </a:t>
            </a:r>
            <a:r>
              <a:rPr lang="en-US" sz="2800" b="0" i="1">
                <a:solidFill>
                  <a:schemeClr val="tx1"/>
                </a:solidFill>
                <a:latin typeface="Times New Roman" pitchFamily="18" charset="0"/>
                <a:cs typeface="Times New Roman" pitchFamily="18" charset="0"/>
              </a:rPr>
              <a:t>x</a:t>
            </a:r>
            <a:r>
              <a:rPr lang="en-US" sz="2800" b="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là</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tích</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của</a:t>
            </a:r>
            <a:r>
              <a:rPr lang="en-US" sz="2800" b="0" dirty="0">
                <a:solidFill>
                  <a:schemeClr val="tx1"/>
                </a:solidFill>
                <a:latin typeface="Times New Roman" pitchFamily="18" charset="0"/>
                <a:cs typeface="Times New Roman" pitchFamily="18" charset="0"/>
              </a:rPr>
              <a:t> n </a:t>
            </a:r>
            <a:r>
              <a:rPr lang="en-US" sz="2800" b="0" err="1">
                <a:solidFill>
                  <a:schemeClr val="tx1"/>
                </a:solidFill>
                <a:latin typeface="Times New Roman" pitchFamily="18" charset="0"/>
                <a:cs typeface="Times New Roman" pitchFamily="18" charset="0"/>
              </a:rPr>
              <a:t>thừa</a:t>
            </a:r>
            <a:r>
              <a:rPr lang="en-US" sz="2800" b="0">
                <a:solidFill>
                  <a:schemeClr val="tx1"/>
                </a:solidFill>
                <a:latin typeface="Times New Roman" pitchFamily="18" charset="0"/>
                <a:cs typeface="Times New Roman" pitchFamily="18" charset="0"/>
              </a:rPr>
              <a:t> số </a:t>
            </a:r>
            <a:r>
              <a:rPr lang="en-US" sz="2800" b="0" i="1">
                <a:solidFill>
                  <a:schemeClr val="tx1"/>
                </a:solidFill>
                <a:latin typeface="Times New Roman" pitchFamily="18" charset="0"/>
                <a:cs typeface="Times New Roman" pitchFamily="18" charset="0"/>
              </a:rPr>
              <a:t>x</a:t>
            </a:r>
            <a:r>
              <a:rPr lang="en-US" sz="2800" b="0">
                <a:solidFill>
                  <a:schemeClr val="tx1"/>
                </a:solidFill>
                <a:latin typeface="Times New Roman" pitchFamily="18" charset="0"/>
                <a:cs typeface="Times New Roman" pitchFamily="18" charset="0"/>
              </a:rPr>
              <a:t>.</a:t>
            </a:r>
          </a:p>
          <a:p>
            <a:pPr algn="just" eaLnBrk="1" hangingPunct="1"/>
            <a:r>
              <a:rPr lang="en-US" sz="2800">
                <a:solidFill>
                  <a:schemeClr val="tx1"/>
                </a:solidFill>
                <a:latin typeface="Times New Roman" pitchFamily="18" charset="0"/>
                <a:cs typeface="Times New Roman" pitchFamily="18" charset="0"/>
              </a:rPr>
              <a:t>Công thức:</a:t>
            </a:r>
            <a:endParaRPr lang="en-US" sz="2800" dirty="0">
              <a:solidFill>
                <a:srgbClr val="0000FF"/>
              </a:solidFill>
              <a:latin typeface="Times New Roman" pitchFamily="18" charset="0"/>
              <a:cs typeface="Times New Roman" pitchFamily="18" charset="0"/>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1082779096"/>
              </p:ext>
            </p:extLst>
          </p:nvPr>
        </p:nvGraphicFramePr>
        <p:xfrm>
          <a:off x="76200" y="3276600"/>
          <a:ext cx="3427077" cy="1255712"/>
        </p:xfrm>
        <a:graphic>
          <a:graphicData uri="http://schemas.openxmlformats.org/presentationml/2006/ole">
            <mc:AlternateContent xmlns:mc="http://schemas.openxmlformats.org/markup-compatibility/2006">
              <mc:Choice xmlns:v="urn:schemas-microsoft-com:vml" Requires="v">
                <p:oleObj spid="_x0000_s13317" name="Equation" r:id="rId10" imgW="990360" imgH="393480" progId="Equation.DSMT4">
                  <p:embed/>
                </p:oleObj>
              </mc:Choice>
              <mc:Fallback>
                <p:oleObj name="Equation" r:id="rId10" imgW="990360" imgH="393480" progId="Equation.DSMT4">
                  <p:embed/>
                  <p:pic>
                    <p:nvPicPr>
                      <p:cNvPr id="0" name="Object 5"/>
                      <p:cNvPicPr>
                        <a:picLocks noChangeAspect="1" noChangeArrowheads="1"/>
                      </p:cNvPicPr>
                      <p:nvPr/>
                    </p:nvPicPr>
                    <p:blipFill>
                      <a:blip r:embed="rId11"/>
                      <a:srcRect/>
                      <a:stretch>
                        <a:fillRect/>
                      </a:stretch>
                    </p:blipFill>
                    <p:spPr bwMode="auto">
                      <a:xfrm>
                        <a:off x="76200" y="3276600"/>
                        <a:ext cx="3427077" cy="1255712"/>
                      </a:xfrm>
                      <a:prstGeom prst="rect">
                        <a:avLst/>
                      </a:prstGeom>
                      <a:noFill/>
                      <a:ln>
                        <a:noFill/>
                      </a:ln>
                    </p:spPr>
                  </p:pic>
                </p:oleObj>
              </mc:Fallback>
            </mc:AlternateContent>
          </a:graphicData>
        </a:graphic>
      </p:graphicFrame>
      <p:sp>
        <p:nvSpPr>
          <p:cNvPr id="33" name="TextBox 32"/>
          <p:cNvSpPr txBox="1">
            <a:spLocks noChangeArrowheads="1"/>
          </p:cNvSpPr>
          <p:nvPr/>
        </p:nvSpPr>
        <p:spPr bwMode="auto">
          <a:xfrm>
            <a:off x="1676400" y="4012546"/>
            <a:ext cx="1598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bg1"/>
                </a:solidFill>
                <a:latin typeface="Arial" charset="0"/>
                <a:cs typeface="Arial" charset="0"/>
              </a:defRPr>
            </a:lvl1pPr>
            <a:lvl2pPr marL="742950" indent="-285750" eaLnBrk="0" hangingPunct="0">
              <a:defRPr sz="1400" b="1">
                <a:solidFill>
                  <a:schemeClr val="bg1"/>
                </a:solidFill>
                <a:latin typeface="Arial" charset="0"/>
                <a:cs typeface="Arial" charset="0"/>
              </a:defRPr>
            </a:lvl2pPr>
            <a:lvl3pPr marL="1143000" indent="-228600" eaLnBrk="0" hangingPunct="0">
              <a:defRPr sz="1400" b="1">
                <a:solidFill>
                  <a:schemeClr val="bg1"/>
                </a:solidFill>
                <a:latin typeface="Arial" charset="0"/>
                <a:cs typeface="Arial" charset="0"/>
              </a:defRPr>
            </a:lvl3pPr>
            <a:lvl4pPr marL="1600200" indent="-228600" eaLnBrk="0" hangingPunct="0">
              <a:defRPr sz="1400" b="1">
                <a:solidFill>
                  <a:schemeClr val="bg1"/>
                </a:solidFill>
                <a:latin typeface="Arial" charset="0"/>
                <a:cs typeface="Arial" charset="0"/>
              </a:defRPr>
            </a:lvl4pPr>
            <a:lvl5pPr marL="2057400" indent="-228600" eaLnBrk="0" hangingPunct="0">
              <a:defRPr sz="1400" b="1">
                <a:solidFill>
                  <a:schemeClr val="bg1"/>
                </a:solidFill>
                <a:latin typeface="Arial" charset="0"/>
                <a:cs typeface="Arial" charset="0"/>
              </a:defRPr>
            </a:lvl5pPr>
            <a:lvl6pPr marL="2514600" indent="-228600" eaLnBrk="0" fontAlgn="base" hangingPunct="0">
              <a:spcBef>
                <a:spcPct val="0"/>
              </a:spcBef>
              <a:spcAft>
                <a:spcPct val="0"/>
              </a:spcAft>
              <a:defRPr sz="1400" b="1">
                <a:solidFill>
                  <a:schemeClr val="bg1"/>
                </a:solidFill>
                <a:latin typeface="Arial" charset="0"/>
                <a:cs typeface="Arial" charset="0"/>
              </a:defRPr>
            </a:lvl6pPr>
            <a:lvl7pPr marL="2971800" indent="-228600" eaLnBrk="0" fontAlgn="base" hangingPunct="0">
              <a:spcBef>
                <a:spcPct val="0"/>
              </a:spcBef>
              <a:spcAft>
                <a:spcPct val="0"/>
              </a:spcAft>
              <a:defRPr sz="1400" b="1">
                <a:solidFill>
                  <a:schemeClr val="bg1"/>
                </a:solidFill>
                <a:latin typeface="Arial" charset="0"/>
                <a:cs typeface="Arial" charset="0"/>
              </a:defRPr>
            </a:lvl7pPr>
            <a:lvl8pPr marL="3429000" indent="-228600" eaLnBrk="0" fontAlgn="base" hangingPunct="0">
              <a:spcBef>
                <a:spcPct val="0"/>
              </a:spcBef>
              <a:spcAft>
                <a:spcPct val="0"/>
              </a:spcAft>
              <a:defRPr sz="1400" b="1">
                <a:solidFill>
                  <a:schemeClr val="bg1"/>
                </a:solidFill>
                <a:latin typeface="Arial" charset="0"/>
                <a:cs typeface="Arial" charset="0"/>
              </a:defRPr>
            </a:lvl8pPr>
            <a:lvl9pPr marL="3886200" indent="-228600" eaLnBrk="0" fontAlgn="base" hangingPunct="0">
              <a:spcBef>
                <a:spcPct val="0"/>
              </a:spcBef>
              <a:spcAft>
                <a:spcPct val="0"/>
              </a:spcAft>
              <a:defRPr sz="1400" b="1">
                <a:solidFill>
                  <a:schemeClr val="bg1"/>
                </a:solidFill>
                <a:latin typeface="Arial" charset="0"/>
                <a:cs typeface="Arial" charset="0"/>
              </a:defRPr>
            </a:lvl9pPr>
          </a:lstStyle>
          <a:p>
            <a:pPr algn="ctr" eaLnBrk="1" hangingPunct="1"/>
            <a:r>
              <a:rPr lang="en-US" sz="2800" dirty="0">
                <a:solidFill>
                  <a:schemeClr val="tx1"/>
                </a:solidFill>
                <a:latin typeface="Times New Roman" pitchFamily="18" charset="0"/>
                <a:cs typeface="Times New Roman" pitchFamily="18" charset="0"/>
              </a:rPr>
              <a:t>n </a:t>
            </a:r>
            <a:r>
              <a:rPr lang="en-US" sz="2800" dirty="0" err="1">
                <a:solidFill>
                  <a:schemeClr val="tx1"/>
                </a:solidFill>
                <a:latin typeface="Times New Roman" pitchFamily="18" charset="0"/>
                <a:cs typeface="Times New Roman" pitchFamily="18" charset="0"/>
              </a:rPr>
              <a:t>thừa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số</a:t>
            </a:r>
            <a:endParaRPr lang="en-US" sz="2800" dirty="0">
              <a:solidFill>
                <a:schemeClr val="tx1"/>
              </a:solidFill>
              <a:latin typeface="Times New Roman" pitchFamily="18" charset="0"/>
              <a:cs typeface="Times New Roman" pitchFamily="18" charset="0"/>
            </a:endParaRPr>
          </a:p>
        </p:txBody>
      </p:sp>
      <p:sp>
        <p:nvSpPr>
          <p:cNvPr id="11" name="TextBox 10"/>
          <p:cNvSpPr txBox="1"/>
          <p:nvPr/>
        </p:nvSpPr>
        <p:spPr>
          <a:xfrm>
            <a:off x="6462151" y="3171825"/>
            <a:ext cx="1655763"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Tương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p>
        </p:txBody>
      </p:sp>
      <p:sp>
        <p:nvSpPr>
          <p:cNvPr id="17" name="Cloud Callout 16"/>
          <p:cNvSpPr/>
          <p:nvPr/>
        </p:nvSpPr>
        <p:spPr>
          <a:xfrm>
            <a:off x="7213832" y="1306754"/>
            <a:ext cx="3454171" cy="2913896"/>
          </a:xfrm>
          <a:prstGeom prst="cloudCallout">
            <a:avLst>
              <a:gd name="adj1" fmla="val 76529"/>
              <a:gd name="adj2" fmla="val 123078"/>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800" dirty="0" err="1">
                <a:solidFill>
                  <a:srgbClr val="C00000"/>
                </a:solidFill>
                <a:latin typeface="Times New Roman" pitchFamily="18" charset="0"/>
                <a:cs typeface="Times New Roman" pitchFamily="18" charset="0"/>
              </a:rPr>
              <a:t>Vậy</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thế</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nào</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là</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lũy</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thừa</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bậc</a:t>
            </a:r>
            <a:r>
              <a:rPr lang="en-US" sz="2800" dirty="0">
                <a:solidFill>
                  <a:srgbClr val="C00000"/>
                </a:solidFill>
                <a:latin typeface="Times New Roman" pitchFamily="18" charset="0"/>
                <a:cs typeface="Times New Roman" pitchFamily="18" charset="0"/>
              </a:rPr>
              <a:t> </a:t>
            </a:r>
            <a:r>
              <a:rPr lang="en-US" sz="2800">
                <a:solidFill>
                  <a:srgbClr val="C00000"/>
                </a:solidFill>
                <a:latin typeface="Times New Roman" pitchFamily="18" charset="0"/>
                <a:cs typeface="Times New Roman" pitchFamily="18" charset="0"/>
              </a:rPr>
              <a:t>n của số hữu tỉ </a:t>
            </a:r>
            <a:r>
              <a:rPr lang="en-US" sz="2800" i="1">
                <a:solidFill>
                  <a:srgbClr val="C00000"/>
                </a:solidFill>
                <a:latin typeface="Times New Roman" pitchFamily="18" charset="0"/>
                <a:cs typeface="Times New Roman" pitchFamily="18" charset="0"/>
              </a:rPr>
              <a:t>x</a:t>
            </a:r>
            <a:r>
              <a:rPr lang="en-US" sz="2800">
                <a:solidFill>
                  <a:srgbClr val="C00000"/>
                </a:solidFill>
                <a:latin typeface="Times New Roman" pitchFamily="18" charset="0"/>
                <a:cs typeface="Times New Roman" pitchFamily="18" charset="0"/>
              </a:rPr>
              <a:t> </a:t>
            </a:r>
            <a:r>
              <a:rPr lang="en-US" sz="2800" dirty="0">
                <a:solidFill>
                  <a:srgbClr val="C00000"/>
                </a:solidFill>
                <a:latin typeface="Times New Roman" pitchFamily="18" charset="0"/>
                <a:cs typeface="Times New Roman" pitchFamily="18" charset="0"/>
              </a:rPr>
              <a:t>? </a:t>
            </a:r>
          </a:p>
        </p:txBody>
      </p:sp>
      <p:sp>
        <p:nvSpPr>
          <p:cNvPr id="34" name="Rounded Rectangle">
            <a:extLst>
              <a:ext uri="{FF2B5EF4-FFF2-40B4-BE49-F238E27FC236}">
                <a16:creationId xmlns:a16="http://schemas.microsoft.com/office/drawing/2014/main" id="{FB12204B-6DBE-C6A7-AE6B-554F3EAC4A86}"/>
              </a:ext>
            </a:extLst>
          </p:cNvPr>
          <p:cNvSpPr>
            <a:spLocks noChangeArrowheads="1"/>
          </p:cNvSpPr>
          <p:nvPr/>
        </p:nvSpPr>
        <p:spPr bwMode="auto">
          <a:xfrm>
            <a:off x="569913" y="641350"/>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5" name="Oval 7">
            <a:extLst>
              <a:ext uri="{FF2B5EF4-FFF2-40B4-BE49-F238E27FC236}">
                <a16:creationId xmlns:a16="http://schemas.microsoft.com/office/drawing/2014/main" id="{03DA6F93-B5AC-26C3-A49A-1B073687E374}"/>
              </a:ext>
            </a:extLst>
          </p:cNvPr>
          <p:cNvSpPr/>
          <p:nvPr/>
        </p:nvSpPr>
        <p:spPr>
          <a:xfrm>
            <a:off x="76200" y="5445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36" name="Oval 8">
            <a:extLst>
              <a:ext uri="{FF2B5EF4-FFF2-40B4-BE49-F238E27FC236}">
                <a16:creationId xmlns:a16="http://schemas.microsoft.com/office/drawing/2014/main" id="{B5883D25-9D80-CD8B-CE9E-E3DCEA40B365}"/>
              </a:ext>
            </a:extLst>
          </p:cNvPr>
          <p:cNvSpPr>
            <a:spLocks noChangeArrowheads="1"/>
          </p:cNvSpPr>
          <p:nvPr/>
        </p:nvSpPr>
        <p:spPr bwMode="auto">
          <a:xfrm>
            <a:off x="152400" y="631826"/>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7" name="TextBox 52">
            <a:extLst>
              <a:ext uri="{FF2B5EF4-FFF2-40B4-BE49-F238E27FC236}">
                <a16:creationId xmlns:a16="http://schemas.microsoft.com/office/drawing/2014/main" id="{8679FEC7-2F5F-D41B-8E80-C15440B8730E}"/>
              </a:ext>
            </a:extLst>
          </p:cNvPr>
          <p:cNvSpPr txBox="1">
            <a:spLocks noChangeArrowheads="1"/>
          </p:cNvSpPr>
          <p:nvPr/>
        </p:nvSpPr>
        <p:spPr bwMode="auto">
          <a:xfrm>
            <a:off x="1009650" y="962025"/>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38" name="TextBox 52">
            <a:extLst>
              <a:ext uri="{FF2B5EF4-FFF2-40B4-BE49-F238E27FC236}">
                <a16:creationId xmlns:a16="http://schemas.microsoft.com/office/drawing/2014/main" id="{98F537E1-5D93-3EBB-16BC-C618D9D19A13}"/>
              </a:ext>
            </a:extLst>
          </p:cNvPr>
          <p:cNvSpPr txBox="1">
            <a:spLocks noChangeArrowheads="1"/>
          </p:cNvSpPr>
          <p:nvPr/>
        </p:nvSpPr>
        <p:spPr bwMode="auto">
          <a:xfrm>
            <a:off x="1828800" y="685801"/>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39" name="Picture 80">
            <a:extLst>
              <a:ext uri="{FF2B5EF4-FFF2-40B4-BE49-F238E27FC236}">
                <a16:creationId xmlns:a16="http://schemas.microsoft.com/office/drawing/2014/main" id="{7D5207AE-4BAE-B5B0-B20D-0956CC6C946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399" y="5334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a:extLst>
              <a:ext uri="{FF2B5EF4-FFF2-40B4-BE49-F238E27FC236}">
                <a16:creationId xmlns:a16="http://schemas.microsoft.com/office/drawing/2014/main" id="{2404974C-433C-A12B-FBC5-95BCB8543245}"/>
              </a:ext>
            </a:extLst>
          </p:cNvPr>
          <p:cNvGraphicFramePr>
            <a:graphicFrameLocks noChangeAspect="1"/>
          </p:cNvGraphicFramePr>
          <p:nvPr>
            <p:extLst>
              <p:ext uri="{D42A27DB-BD31-4B8C-83A1-F6EECF244321}">
                <p14:modId xmlns:p14="http://schemas.microsoft.com/office/powerpoint/2010/main" val="4001550942"/>
              </p:ext>
            </p:extLst>
          </p:nvPr>
        </p:nvGraphicFramePr>
        <p:xfrm>
          <a:off x="8077203" y="4559297"/>
          <a:ext cx="2816225" cy="479425"/>
        </p:xfrm>
        <a:graphic>
          <a:graphicData uri="http://schemas.openxmlformats.org/presentationml/2006/ole">
            <mc:AlternateContent xmlns:mc="http://schemas.openxmlformats.org/markup-compatibility/2006">
              <mc:Choice xmlns:v="urn:schemas-microsoft-com:vml" Requires="v">
                <p:oleObj spid="_x0000_s13318" name="Equation" r:id="rId13" imgW="1193760" imgH="203040" progId="Equation.DSMT4">
                  <p:embed/>
                </p:oleObj>
              </mc:Choice>
              <mc:Fallback>
                <p:oleObj name="Equation" r:id="rId13" imgW="1193760" imgH="203040" progId="Equation.DSMT4">
                  <p:embed/>
                  <p:pic>
                    <p:nvPicPr>
                      <p:cNvPr id="0" name=""/>
                      <p:cNvPicPr/>
                      <p:nvPr/>
                    </p:nvPicPr>
                    <p:blipFill>
                      <a:blip r:embed="rId14"/>
                      <a:stretch>
                        <a:fillRect/>
                      </a:stretch>
                    </p:blipFill>
                    <p:spPr>
                      <a:xfrm>
                        <a:off x="8077203" y="4559297"/>
                        <a:ext cx="2816225" cy="479425"/>
                      </a:xfrm>
                      <a:prstGeom prst="rect">
                        <a:avLst/>
                      </a:prstGeom>
                    </p:spPr>
                  </p:pic>
                </p:oleObj>
              </mc:Fallback>
            </mc:AlternateContent>
          </a:graphicData>
        </a:graphic>
      </p:graphicFrame>
      <p:graphicFrame>
        <p:nvGraphicFramePr>
          <p:cNvPr id="40" name="Object 39">
            <a:extLst>
              <a:ext uri="{FF2B5EF4-FFF2-40B4-BE49-F238E27FC236}">
                <a16:creationId xmlns:a16="http://schemas.microsoft.com/office/drawing/2014/main" id="{E8C8DF40-9B04-E21B-DF22-7AD50B92C8E3}"/>
              </a:ext>
            </a:extLst>
          </p:cNvPr>
          <p:cNvGraphicFramePr>
            <a:graphicFrameLocks noChangeAspect="1"/>
          </p:cNvGraphicFramePr>
          <p:nvPr>
            <p:extLst>
              <p:ext uri="{D42A27DB-BD31-4B8C-83A1-F6EECF244321}">
                <p14:modId xmlns:p14="http://schemas.microsoft.com/office/powerpoint/2010/main" val="586021966"/>
              </p:ext>
            </p:extLst>
          </p:nvPr>
        </p:nvGraphicFramePr>
        <p:xfrm>
          <a:off x="3376129" y="3429000"/>
          <a:ext cx="2875064" cy="583545"/>
        </p:xfrm>
        <a:graphic>
          <a:graphicData uri="http://schemas.openxmlformats.org/presentationml/2006/ole">
            <mc:AlternateContent xmlns:mc="http://schemas.openxmlformats.org/markup-compatibility/2006">
              <mc:Choice xmlns:v="urn:schemas-microsoft-com:vml" Requires="v">
                <p:oleObj spid="_x0000_s13319" name="Equation" r:id="rId15" imgW="1193760" imgH="203040" progId="Equation.DSMT4">
                  <p:embed/>
                </p:oleObj>
              </mc:Choice>
              <mc:Fallback>
                <p:oleObj name="Equation" r:id="rId15" imgW="1193760" imgH="203040" progId="Equation.DSMT4">
                  <p:embed/>
                  <p:pic>
                    <p:nvPicPr>
                      <p:cNvPr id="2" name="Object 1">
                        <a:extLst>
                          <a:ext uri="{FF2B5EF4-FFF2-40B4-BE49-F238E27FC236}">
                            <a16:creationId xmlns:a16="http://schemas.microsoft.com/office/drawing/2014/main" id="{2404974C-433C-A12B-FBC5-95BCB8543245}"/>
                          </a:ext>
                        </a:extLst>
                      </p:cNvPr>
                      <p:cNvPicPr/>
                      <p:nvPr/>
                    </p:nvPicPr>
                    <p:blipFill>
                      <a:blip r:embed="rId16"/>
                      <a:stretch>
                        <a:fillRect/>
                      </a:stretch>
                    </p:blipFill>
                    <p:spPr>
                      <a:xfrm>
                        <a:off x="3376129" y="3429000"/>
                        <a:ext cx="2875064" cy="58354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8A671682-0537-4F40-2A58-8696AB772421}"/>
              </a:ext>
            </a:extLst>
          </p:cNvPr>
          <p:cNvSpPr txBox="1"/>
          <p:nvPr/>
        </p:nvSpPr>
        <p:spPr>
          <a:xfrm>
            <a:off x="457200" y="4800600"/>
            <a:ext cx="1738298" cy="523220"/>
          </a:xfrm>
          <a:prstGeom prst="rect">
            <a:avLst/>
          </a:prstGeom>
          <a:noFill/>
        </p:spPr>
        <p:txBody>
          <a:bodyPr wrap="square" rtlCol="0">
            <a:spAutoFit/>
          </a:bodyPr>
          <a:lstStyle/>
          <a:p>
            <a:r>
              <a:rPr lang="en-US" sz="2800" b="1">
                <a:solidFill>
                  <a:srgbClr val="FF0066"/>
                </a:solidFill>
                <a:latin typeface="Times New Roman" pitchFamily="18" charset="0"/>
                <a:cs typeface="Times New Roman" pitchFamily="18" charset="0"/>
              </a:rPr>
              <a:t>Quy ước:</a:t>
            </a:r>
          </a:p>
        </p:txBody>
      </p:sp>
      <p:graphicFrame>
        <p:nvGraphicFramePr>
          <p:cNvPr id="7" name="Object 6">
            <a:extLst>
              <a:ext uri="{FF2B5EF4-FFF2-40B4-BE49-F238E27FC236}">
                <a16:creationId xmlns:a16="http://schemas.microsoft.com/office/drawing/2014/main" id="{F486E11C-DC35-4AF3-1DCF-3ED83E3FBE4D}"/>
              </a:ext>
            </a:extLst>
          </p:cNvPr>
          <p:cNvGraphicFramePr>
            <a:graphicFrameLocks noChangeAspect="1"/>
          </p:cNvGraphicFramePr>
          <p:nvPr>
            <p:extLst>
              <p:ext uri="{D42A27DB-BD31-4B8C-83A1-F6EECF244321}">
                <p14:modId xmlns:p14="http://schemas.microsoft.com/office/powerpoint/2010/main" val="931626570"/>
              </p:ext>
            </p:extLst>
          </p:nvPr>
        </p:nvGraphicFramePr>
        <p:xfrm>
          <a:off x="2258941" y="4887090"/>
          <a:ext cx="2079680" cy="1255712"/>
        </p:xfrm>
        <a:graphic>
          <a:graphicData uri="http://schemas.openxmlformats.org/presentationml/2006/ole">
            <mc:AlternateContent xmlns:mc="http://schemas.openxmlformats.org/markup-compatibility/2006">
              <mc:Choice xmlns:v="urn:schemas-microsoft-com:vml" Requires="v">
                <p:oleObj spid="_x0000_s13320" name="Equation" r:id="rId17" imgW="825480" imgH="482400" progId="Equation.DSMT4">
                  <p:embed/>
                </p:oleObj>
              </mc:Choice>
              <mc:Fallback>
                <p:oleObj name="Equation" r:id="rId17" imgW="825480" imgH="482400" progId="Equation.DSMT4">
                  <p:embed/>
                  <p:pic>
                    <p:nvPicPr>
                      <p:cNvPr id="0" name=""/>
                      <p:cNvPicPr/>
                      <p:nvPr/>
                    </p:nvPicPr>
                    <p:blipFill>
                      <a:blip r:embed="rId18"/>
                      <a:stretch>
                        <a:fillRect/>
                      </a:stretch>
                    </p:blipFill>
                    <p:spPr>
                      <a:xfrm>
                        <a:off x="2258941" y="4887090"/>
                        <a:ext cx="2079680" cy="1255712"/>
                      </a:xfrm>
                      <a:prstGeom prst="rect">
                        <a:avLst/>
                      </a:prstGeom>
                    </p:spPr>
                  </p:pic>
                </p:oleObj>
              </mc:Fallback>
            </mc:AlternateContent>
          </a:graphicData>
        </a:graphic>
      </p:graphicFrame>
    </p:spTree>
    <p:extLst>
      <p:ext uri="{BB962C8B-B14F-4D97-AF65-F5344CB8AC3E}">
        <p14:creationId xmlns:p14="http://schemas.microsoft.com/office/powerpoint/2010/main" val="36989287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4" presetClass="entr" presetSubtype="32" fill="hold" grpId="0" nodeType="afterEffect">
                                  <p:stCondLst>
                                    <p:cond delay="0"/>
                                  </p:stCondLst>
                                  <p:iterate>
                                    <p:tmAbs val="0"/>
                                  </p:iterate>
                                  <p:childTnLst>
                                    <p:set>
                                      <p:cBhvr>
                                        <p:cTn id="6" fill="hold"/>
                                        <p:tgtEl>
                                          <p:spTgt spid="35"/>
                                        </p:tgtEl>
                                        <p:attrNameLst>
                                          <p:attrName>style.visibility</p:attrName>
                                        </p:attrNameLst>
                                      </p:cBhvr>
                                      <p:to>
                                        <p:strVal val="visible"/>
                                      </p:to>
                                    </p:set>
                                    <p:animEffect transition="in" filter="box(out)">
                                      <p:cBhvr>
                                        <p:cTn id="7" dur="700"/>
                                        <p:tgtEl>
                                          <p:spTgt spid="35"/>
                                        </p:tgtEl>
                                      </p:cBhvr>
                                    </p:animEffect>
                                  </p:childTnLst>
                                </p:cTn>
                              </p:par>
                            </p:childTnLst>
                          </p:cTn>
                        </p:par>
                        <p:par>
                          <p:cTn id="8" fill="hold">
                            <p:stCondLst>
                              <p:cond delay="1700"/>
                            </p:stCondLst>
                            <p:childTnLst>
                              <p:par>
                                <p:cTn id="9" presetID="4" presetClass="entr" presetSubtype="32" fill="hold" grpId="0" nodeType="afterEffect">
                                  <p:stCondLst>
                                    <p:cond delay="0"/>
                                  </p:stCondLst>
                                  <p:iterate>
                                    <p:tmAbs val="0"/>
                                  </p:iterate>
                                  <p:childTnLst>
                                    <p:set>
                                      <p:cBhvr>
                                        <p:cTn id="10" fill="hold"/>
                                        <p:tgtEl>
                                          <p:spTgt spid="36"/>
                                        </p:tgtEl>
                                        <p:attrNameLst>
                                          <p:attrName>style.visibility</p:attrName>
                                        </p:attrNameLst>
                                      </p:cBhvr>
                                      <p:to>
                                        <p:strVal val="visible"/>
                                      </p:to>
                                    </p:set>
                                    <p:animEffect transition="in" filter="box(out)">
                                      <p:cBhvr>
                                        <p:cTn id="11" dur="700"/>
                                        <p:tgtEl>
                                          <p:spTgt spid="36"/>
                                        </p:tgtEl>
                                      </p:cBhvr>
                                    </p:animEffect>
                                  </p:childTnLst>
                                </p:cTn>
                              </p:par>
                            </p:childTnLst>
                          </p:cTn>
                        </p:par>
                        <p:par>
                          <p:cTn id="12" fill="hold">
                            <p:stCondLst>
                              <p:cond delay="2400"/>
                            </p:stCondLst>
                            <p:childTnLst>
                              <p:par>
                                <p:cTn id="13" presetID="14" presetClass="entr" presetSubtype="10"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randombar(horizontal)">
                                      <p:cBhvr>
                                        <p:cTn id="15" dur="700"/>
                                        <p:tgtEl>
                                          <p:spTgt spid="39"/>
                                        </p:tgtEl>
                                      </p:cBhvr>
                                    </p:animEffect>
                                  </p:childTnLst>
                                </p:cTn>
                              </p:par>
                            </p:childTnLst>
                          </p:cTn>
                        </p:par>
                        <p:par>
                          <p:cTn id="16" fill="hold">
                            <p:stCondLst>
                              <p:cond delay="3100"/>
                            </p:stCondLst>
                            <p:childTnLst>
                              <p:par>
                                <p:cTn id="17" presetID="4" presetClass="entr" presetSubtype="32" fill="hold" grpId="0" nodeType="afterEffect">
                                  <p:stCondLst>
                                    <p:cond delay="0"/>
                                  </p:stCondLst>
                                  <p:iterate>
                                    <p:tmAbs val="0"/>
                                  </p:iterate>
                                  <p:childTnLst>
                                    <p:set>
                                      <p:cBhvr>
                                        <p:cTn id="18" fill="hold"/>
                                        <p:tgtEl>
                                          <p:spTgt spid="34"/>
                                        </p:tgtEl>
                                        <p:attrNameLst>
                                          <p:attrName>style.visibility</p:attrName>
                                        </p:attrNameLst>
                                      </p:cBhvr>
                                      <p:to>
                                        <p:strVal val="visible"/>
                                      </p:to>
                                    </p:set>
                                    <p:animEffect transition="in" filter="box(out)">
                                      <p:cBhvr>
                                        <p:cTn id="19" dur="700"/>
                                        <p:tgtEl>
                                          <p:spTgt spid="34"/>
                                        </p:tgtEl>
                                      </p:cBhvr>
                                    </p:animEffect>
                                  </p:childTnLst>
                                </p:cTn>
                              </p:par>
                            </p:childTnLst>
                          </p:cTn>
                        </p:par>
                        <p:par>
                          <p:cTn id="20" fill="hold">
                            <p:stCondLst>
                              <p:cond delay="3800"/>
                            </p:stCondLst>
                            <p:childTnLst>
                              <p:par>
                                <p:cTn id="21" presetID="4" presetClass="entr" presetSubtype="32" fill="hold" grpId="0" nodeType="afterEffect">
                                  <p:stCondLst>
                                    <p:cond delay="0"/>
                                  </p:stCondLst>
                                  <p:iterate>
                                    <p:tmAbs val="0"/>
                                  </p:iterate>
                                  <p:childTnLst>
                                    <p:set>
                                      <p:cBhvr>
                                        <p:cTn id="22" fill="hold"/>
                                        <p:tgtEl>
                                          <p:spTgt spid="38"/>
                                        </p:tgtEl>
                                        <p:attrNameLst>
                                          <p:attrName>style.visibility</p:attrName>
                                        </p:attrNameLst>
                                      </p:cBhvr>
                                      <p:to>
                                        <p:strVal val="visible"/>
                                      </p:to>
                                    </p:set>
                                    <p:animEffect transition="in" filter="box(out)">
                                      <p:cBhvr>
                                        <p:cTn id="23" dur="700"/>
                                        <p:tgtEl>
                                          <p:spTgt spid="38"/>
                                        </p:tgtEl>
                                      </p:cBhvr>
                                    </p:animEffect>
                                  </p:childTnLst>
                                </p:cTn>
                              </p:par>
                            </p:childTnLst>
                          </p:cTn>
                        </p:par>
                        <p:par>
                          <p:cTn id="24" fill="hold">
                            <p:stCondLst>
                              <p:cond delay="4500"/>
                            </p:stCondLst>
                            <p:childTnLst>
                              <p:par>
                                <p:cTn id="25" presetID="4" presetClass="entr" presetSubtype="32" fill="hold" grpId="0" nodeType="afterEffect">
                                  <p:stCondLst>
                                    <p:cond delay="0"/>
                                  </p:stCondLst>
                                  <p:iterate>
                                    <p:tmAbs val="0"/>
                                  </p:iterate>
                                  <p:childTnLst>
                                    <p:set>
                                      <p:cBhvr>
                                        <p:cTn id="26" fill="hold"/>
                                        <p:tgtEl>
                                          <p:spTgt spid="37"/>
                                        </p:tgtEl>
                                        <p:attrNameLst>
                                          <p:attrName>style.visibility</p:attrName>
                                        </p:attrNameLst>
                                      </p:cBhvr>
                                      <p:to>
                                        <p:strVal val="visible"/>
                                      </p:to>
                                    </p:set>
                                    <p:animEffect transition="in" filter="box(out)">
                                      <p:cBhvr>
                                        <p:cTn id="27" dur="7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grpId="0" nodeType="clickEffect">
                                  <p:stCondLst>
                                    <p:cond delay="520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ppt_x</p:attrName>
                                        </p:attrNameLst>
                                      </p:cBhvr>
                                      <p:tavLst>
                                        <p:tav tm="0">
                                          <p:val>
                                            <p:strVal val="#ppt_x-.2"/>
                                          </p:val>
                                        </p:tav>
                                        <p:tav tm="100000">
                                          <p:val>
                                            <p:strVal val="#ppt_x"/>
                                          </p:val>
                                        </p:tav>
                                      </p:tavLst>
                                    </p:anim>
                                    <p:anim calcmode="lin" valueType="num">
                                      <p:cBhvr>
                                        <p:cTn id="3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4" dur="1000"/>
                                        <p:tgtEl>
                                          <p:spTgt spid="4"/>
                                        </p:tgtEl>
                                      </p:cBhvr>
                                    </p:animEffect>
                                  </p:childTnLst>
                                  <p:subTnLst>
                                    <p:audio>
                                      <p:cMediaNode>
                                        <p:cTn display="0" masterRel="sameClick">
                                          <p:stCondLst>
                                            <p:cond evt="begin" delay="0">
                                              <p:tn val="30"/>
                                            </p:cond>
                                          </p:stCondLst>
                                          <p:endCondLst>
                                            <p:cond evt="onStopAudio" delay="0">
                                              <p:tgtEl>
                                                <p:sldTgt/>
                                              </p:tgtEl>
                                            </p:cond>
                                          </p:endCondLst>
                                        </p:cTn>
                                        <p:tgtEl>
                                          <p:sndTgt r:embed="rId3" name="wind.wav"/>
                                        </p:tgtEl>
                                      </p:cMediaNode>
                                    </p:audio>
                                  </p:sub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barn(inVertical)">
                                      <p:cBhvr>
                                        <p:cTn id="51" dur="500"/>
                                        <p:tgtEl>
                                          <p:spTgt spid="11"/>
                                        </p:tgtEl>
                                      </p:cBhvr>
                                    </p:animEffect>
                                  </p:childTnLst>
                                </p:cTn>
                              </p:par>
                              <p:par>
                                <p:cTn id="52" presetID="42" presetClass="entr" presetSubtype="0"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16"/>
                                        </p:tgtEl>
                                      </p:cBhvr>
                                    </p:animEffect>
                                    <p:set>
                                      <p:cBhvr>
                                        <p:cTn id="66" dur="1" fill="hold">
                                          <p:stCondLst>
                                            <p:cond delay="499"/>
                                          </p:stCondLst>
                                        </p:cTn>
                                        <p:tgtEl>
                                          <p:spTgt spid="1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1000"/>
                                        <p:tgtEl>
                                          <p:spTgt spid="18"/>
                                        </p:tgtEl>
                                      </p:cBhvr>
                                    </p:animEffect>
                                    <p:anim calcmode="lin" valueType="num">
                                      <p:cBhvr>
                                        <p:cTn id="72" dur="1000" fill="hold"/>
                                        <p:tgtEl>
                                          <p:spTgt spid="18"/>
                                        </p:tgtEl>
                                        <p:attrNameLst>
                                          <p:attrName>ppt_x</p:attrName>
                                        </p:attrNameLst>
                                      </p:cBhvr>
                                      <p:tavLst>
                                        <p:tav tm="0">
                                          <p:val>
                                            <p:strVal val="#ppt_x"/>
                                          </p:val>
                                        </p:tav>
                                        <p:tav tm="100000">
                                          <p:val>
                                            <p:strVal val="#ppt_x"/>
                                          </p:val>
                                        </p:tav>
                                      </p:tavLst>
                                    </p:anim>
                                    <p:anim calcmode="lin" valueType="num">
                                      <p:cBhvr>
                                        <p:cTn id="7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additive="base">
                                        <p:cTn id="78" dur="500" fill="hold"/>
                                        <p:tgtEl>
                                          <p:spTgt spid="23"/>
                                        </p:tgtEl>
                                        <p:attrNameLst>
                                          <p:attrName>ppt_x</p:attrName>
                                        </p:attrNameLst>
                                      </p:cBhvr>
                                      <p:tavLst>
                                        <p:tav tm="0">
                                          <p:val>
                                            <p:strVal val="#ppt_x"/>
                                          </p:val>
                                        </p:tav>
                                        <p:tav tm="100000">
                                          <p:val>
                                            <p:strVal val="#ppt_x"/>
                                          </p:val>
                                        </p:tav>
                                      </p:tavLst>
                                    </p:anim>
                                    <p:anim calcmode="lin" valueType="num">
                                      <p:cBhvr additive="base">
                                        <p:cTn id="7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1000"/>
                                        <p:tgtEl>
                                          <p:spTgt spid="19"/>
                                        </p:tgtEl>
                                      </p:cBhvr>
                                    </p:animEffect>
                                    <p:anim calcmode="lin" valueType="num">
                                      <p:cBhvr>
                                        <p:cTn id="85" dur="1000" fill="hold"/>
                                        <p:tgtEl>
                                          <p:spTgt spid="19"/>
                                        </p:tgtEl>
                                        <p:attrNameLst>
                                          <p:attrName>ppt_x</p:attrName>
                                        </p:attrNameLst>
                                      </p:cBhvr>
                                      <p:tavLst>
                                        <p:tav tm="0">
                                          <p:val>
                                            <p:strVal val="#ppt_x"/>
                                          </p:val>
                                        </p:tav>
                                        <p:tav tm="100000">
                                          <p:val>
                                            <p:strVal val="#ppt_x"/>
                                          </p:val>
                                        </p:tav>
                                      </p:tavLst>
                                    </p:anim>
                                    <p:anim calcmode="lin" valueType="num">
                                      <p:cBhvr>
                                        <p:cTn id="86" dur="1000" fill="hold"/>
                                        <p:tgtEl>
                                          <p:spTgt spid="19"/>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1000"/>
                                        <p:tgtEl>
                                          <p:spTgt spid="21"/>
                                        </p:tgtEl>
                                      </p:cBhvr>
                                    </p:animEffect>
                                    <p:anim calcmode="lin" valueType="num">
                                      <p:cBhvr>
                                        <p:cTn id="90" dur="1000" fill="hold"/>
                                        <p:tgtEl>
                                          <p:spTgt spid="21"/>
                                        </p:tgtEl>
                                        <p:attrNameLst>
                                          <p:attrName>ppt_x</p:attrName>
                                        </p:attrNameLst>
                                      </p:cBhvr>
                                      <p:tavLst>
                                        <p:tav tm="0">
                                          <p:val>
                                            <p:strVal val="#ppt_x"/>
                                          </p:val>
                                        </p:tav>
                                        <p:tav tm="100000">
                                          <p:val>
                                            <p:strVal val="#ppt_x"/>
                                          </p:val>
                                        </p:tav>
                                      </p:tavLst>
                                    </p:anim>
                                    <p:anim calcmode="lin" valueType="num">
                                      <p:cBhvr>
                                        <p:cTn id="91" dur="1000" fill="hold"/>
                                        <p:tgtEl>
                                          <p:spTgt spid="21"/>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1000"/>
                                        <p:tgtEl>
                                          <p:spTgt spid="20"/>
                                        </p:tgtEl>
                                      </p:cBhvr>
                                    </p:animEffect>
                                    <p:anim calcmode="lin" valueType="num">
                                      <p:cBhvr>
                                        <p:cTn id="95" dur="1000" fill="hold"/>
                                        <p:tgtEl>
                                          <p:spTgt spid="20"/>
                                        </p:tgtEl>
                                        <p:attrNameLst>
                                          <p:attrName>ppt_x</p:attrName>
                                        </p:attrNameLst>
                                      </p:cBhvr>
                                      <p:tavLst>
                                        <p:tav tm="0">
                                          <p:val>
                                            <p:strVal val="#ppt_x"/>
                                          </p:val>
                                        </p:tav>
                                        <p:tav tm="100000">
                                          <p:val>
                                            <p:strVal val="#ppt_x"/>
                                          </p:val>
                                        </p:tav>
                                      </p:tavLst>
                                    </p:anim>
                                    <p:anim calcmode="lin" valueType="num">
                                      <p:cBhvr>
                                        <p:cTn id="96" dur="1000" fill="hold"/>
                                        <p:tgtEl>
                                          <p:spTgt spid="20"/>
                                        </p:tgtEl>
                                        <p:attrNameLst>
                                          <p:attrName>ppt_y</p:attrName>
                                        </p:attrNameLst>
                                      </p:cBhvr>
                                      <p:tavLst>
                                        <p:tav tm="0">
                                          <p:val>
                                            <p:strVal val="#ppt_y+.1"/>
                                          </p:val>
                                        </p:tav>
                                        <p:tav tm="100000">
                                          <p:val>
                                            <p:strVal val="#ppt_y"/>
                                          </p:val>
                                        </p:tav>
                                      </p:tavLst>
                                    </p:anim>
                                  </p:childTnLst>
                                </p:cTn>
                              </p:par>
                            </p:childTnLst>
                          </p:cTn>
                        </p:par>
                        <p:par>
                          <p:cTn id="97" fill="hold">
                            <p:stCondLst>
                              <p:cond delay="1000"/>
                            </p:stCondLst>
                            <p:childTnLst>
                              <p:par>
                                <p:cTn id="98" presetID="14" presetClass="entr" presetSubtype="10" fill="hold" nodeType="afterEffect">
                                  <p:stCondLst>
                                    <p:cond delay="0"/>
                                  </p:stCondLst>
                                  <p:childTnLst>
                                    <p:set>
                                      <p:cBhvr>
                                        <p:cTn id="99" dur="1" fill="hold">
                                          <p:stCondLst>
                                            <p:cond delay="0"/>
                                          </p:stCondLst>
                                        </p:cTn>
                                        <p:tgtEl>
                                          <p:spTgt spid="2"/>
                                        </p:tgtEl>
                                        <p:attrNameLst>
                                          <p:attrName>style.visibility</p:attrName>
                                        </p:attrNameLst>
                                      </p:cBhvr>
                                      <p:to>
                                        <p:strVal val="visible"/>
                                      </p:to>
                                    </p:set>
                                    <p:animEffect transition="in" filter="randombar(horizontal)">
                                      <p:cBhvr>
                                        <p:cTn id="100" dur="500"/>
                                        <p:tgtEl>
                                          <p:spTgt spid="2"/>
                                        </p:tgtEl>
                                      </p:cBhvr>
                                    </p:animEffect>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22"/>
                                        </p:tgtEl>
                                        <p:attrNameLst>
                                          <p:attrName>style.visibility</p:attrName>
                                        </p:attrNameLst>
                                      </p:cBhvr>
                                      <p:to>
                                        <p:strVal val="visible"/>
                                      </p:to>
                                    </p:set>
                                    <p:anim calcmode="lin" valueType="num">
                                      <p:cBhvr additive="base">
                                        <p:cTn id="105" dur="500" fill="hold"/>
                                        <p:tgtEl>
                                          <p:spTgt spid="22"/>
                                        </p:tgtEl>
                                        <p:attrNameLst>
                                          <p:attrName>ppt_x</p:attrName>
                                        </p:attrNameLst>
                                      </p:cBhvr>
                                      <p:tavLst>
                                        <p:tav tm="0">
                                          <p:val>
                                            <p:strVal val="#ppt_x"/>
                                          </p:val>
                                        </p:tav>
                                        <p:tav tm="100000">
                                          <p:val>
                                            <p:strVal val="#ppt_x"/>
                                          </p:val>
                                        </p:tav>
                                      </p:tavLst>
                                    </p:anim>
                                    <p:anim calcmode="lin" valueType="num">
                                      <p:cBhvr additive="base">
                                        <p:cTn id="10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16" presetClass="entr" presetSubtype="21" fill="hold" grpId="0" nodeType="click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barn(inVertical)">
                                      <p:cBhvr>
                                        <p:cTn id="111" dur="500"/>
                                        <p:tgtEl>
                                          <p:spTgt spid="17"/>
                                        </p:tgtEl>
                                      </p:cBhvr>
                                    </p:animEffect>
                                  </p:childTnLst>
                                </p:cTn>
                              </p:par>
                            </p:childTnLst>
                          </p:cTn>
                        </p:par>
                      </p:childTnLst>
                    </p:cTn>
                  </p:par>
                  <p:par>
                    <p:cTn id="112" fill="hold">
                      <p:stCondLst>
                        <p:cond delay="indefinite"/>
                      </p:stCondLst>
                      <p:childTnLst>
                        <p:par>
                          <p:cTn id="113" fill="hold">
                            <p:stCondLst>
                              <p:cond delay="0"/>
                            </p:stCondLst>
                            <p:childTnLst>
                              <p:par>
                                <p:cTn id="114" presetID="6" presetClass="entr" presetSubtype="16" fill="hold" grpId="0" nodeType="click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circle(in)">
                                      <p:cBhvr>
                                        <p:cTn id="116" dur="2000"/>
                                        <p:tgtEl>
                                          <p:spTgt spid="24"/>
                                        </p:tgtEl>
                                      </p:cBhvr>
                                    </p:animEffect>
                                  </p:childTnLst>
                                </p:cTn>
                              </p:par>
                            </p:childTnLst>
                          </p:cTn>
                        </p:par>
                      </p:childTnLst>
                    </p:cTn>
                  </p:par>
                  <p:par>
                    <p:cTn id="117" fill="hold">
                      <p:stCondLst>
                        <p:cond delay="indefinite"/>
                      </p:stCondLst>
                      <p:childTnLst>
                        <p:par>
                          <p:cTn id="118" fill="hold">
                            <p:stCondLst>
                              <p:cond delay="0"/>
                            </p:stCondLst>
                            <p:childTnLst>
                              <p:par>
                                <p:cTn id="119" presetID="42" presetClass="exit" presetSubtype="0" fill="hold" grpId="1" nodeType="clickEffect">
                                  <p:stCondLst>
                                    <p:cond delay="0"/>
                                  </p:stCondLst>
                                  <p:childTnLst>
                                    <p:animEffect transition="out" filter="fade">
                                      <p:cBhvr>
                                        <p:cTn id="120" dur="1000"/>
                                        <p:tgtEl>
                                          <p:spTgt spid="17"/>
                                        </p:tgtEl>
                                      </p:cBhvr>
                                    </p:animEffect>
                                    <p:anim calcmode="lin" valueType="num">
                                      <p:cBhvr>
                                        <p:cTn id="121" dur="1000"/>
                                        <p:tgtEl>
                                          <p:spTgt spid="17"/>
                                        </p:tgtEl>
                                        <p:attrNameLst>
                                          <p:attrName>ppt_x</p:attrName>
                                        </p:attrNameLst>
                                      </p:cBhvr>
                                      <p:tavLst>
                                        <p:tav tm="0">
                                          <p:val>
                                            <p:strVal val="ppt_x"/>
                                          </p:val>
                                        </p:tav>
                                        <p:tav tm="100000">
                                          <p:val>
                                            <p:strVal val="ppt_x"/>
                                          </p:val>
                                        </p:tav>
                                      </p:tavLst>
                                    </p:anim>
                                    <p:anim calcmode="lin" valueType="num">
                                      <p:cBhvr>
                                        <p:cTn id="122" dur="1000"/>
                                        <p:tgtEl>
                                          <p:spTgt spid="17"/>
                                        </p:tgtEl>
                                        <p:attrNameLst>
                                          <p:attrName>ppt_y</p:attrName>
                                        </p:attrNameLst>
                                      </p:cBhvr>
                                      <p:tavLst>
                                        <p:tav tm="0">
                                          <p:val>
                                            <p:strVal val="ppt_y"/>
                                          </p:val>
                                        </p:tav>
                                        <p:tav tm="100000">
                                          <p:val>
                                            <p:strVal val="ppt_y+.1"/>
                                          </p:val>
                                        </p:tav>
                                      </p:tavLst>
                                    </p:anim>
                                    <p:set>
                                      <p:cBhvr>
                                        <p:cTn id="123" dur="1" fill="hold">
                                          <p:stCondLst>
                                            <p:cond delay="999"/>
                                          </p:stCondLst>
                                        </p:cTn>
                                        <p:tgtEl>
                                          <p:spTgt spid="17"/>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nodeType="clickEffect">
                                  <p:stCondLst>
                                    <p:cond delay="0"/>
                                  </p:stCondLst>
                                  <p:childTnLst>
                                    <p:set>
                                      <p:cBhvr>
                                        <p:cTn id="127" dur="1" fill="hold">
                                          <p:stCondLst>
                                            <p:cond delay="0"/>
                                          </p:stCondLst>
                                        </p:cTn>
                                        <p:tgtEl>
                                          <p:spTgt spid="31"/>
                                        </p:tgtEl>
                                        <p:attrNameLst>
                                          <p:attrName>style.visibility</p:attrName>
                                        </p:attrNameLst>
                                      </p:cBhvr>
                                      <p:to>
                                        <p:strVal val="visible"/>
                                      </p:to>
                                    </p:set>
                                    <p:anim calcmode="lin" valueType="num">
                                      <p:cBhvr>
                                        <p:cTn id="128" dur="500" fill="hold"/>
                                        <p:tgtEl>
                                          <p:spTgt spid="31"/>
                                        </p:tgtEl>
                                        <p:attrNameLst>
                                          <p:attrName>ppt_w</p:attrName>
                                        </p:attrNameLst>
                                      </p:cBhvr>
                                      <p:tavLst>
                                        <p:tav tm="0">
                                          <p:val>
                                            <p:fltVal val="0"/>
                                          </p:val>
                                        </p:tav>
                                        <p:tav tm="100000">
                                          <p:val>
                                            <p:strVal val="#ppt_w"/>
                                          </p:val>
                                        </p:tav>
                                      </p:tavLst>
                                    </p:anim>
                                    <p:anim calcmode="lin" valueType="num">
                                      <p:cBhvr>
                                        <p:cTn id="129" dur="500" fill="hold"/>
                                        <p:tgtEl>
                                          <p:spTgt spid="31"/>
                                        </p:tgtEl>
                                        <p:attrNameLst>
                                          <p:attrName>ppt_h</p:attrName>
                                        </p:attrNameLst>
                                      </p:cBhvr>
                                      <p:tavLst>
                                        <p:tav tm="0">
                                          <p:val>
                                            <p:fltVal val="0"/>
                                          </p:val>
                                        </p:tav>
                                        <p:tav tm="100000">
                                          <p:val>
                                            <p:strVal val="#ppt_h"/>
                                          </p:val>
                                        </p:tav>
                                      </p:tavLst>
                                    </p:anim>
                                    <p:animEffect transition="in" filter="fade">
                                      <p:cBhvr>
                                        <p:cTn id="130" dur="500"/>
                                        <p:tgtEl>
                                          <p:spTgt spid="31"/>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500"/>
                            </p:stCondLst>
                            <p:childTnLst>
                              <p:par>
                                <p:cTn id="137" presetID="14" presetClass="entr" presetSubtype="10" fill="hold" nodeType="afterEffect">
                                  <p:stCondLst>
                                    <p:cond delay="0"/>
                                  </p:stCondLst>
                                  <p:childTnLst>
                                    <p:set>
                                      <p:cBhvr>
                                        <p:cTn id="138" dur="1" fill="hold">
                                          <p:stCondLst>
                                            <p:cond delay="0"/>
                                          </p:stCondLst>
                                        </p:cTn>
                                        <p:tgtEl>
                                          <p:spTgt spid="40"/>
                                        </p:tgtEl>
                                        <p:attrNameLst>
                                          <p:attrName>style.visibility</p:attrName>
                                        </p:attrNameLst>
                                      </p:cBhvr>
                                      <p:to>
                                        <p:strVal val="visible"/>
                                      </p:to>
                                    </p:set>
                                    <p:animEffect transition="in" filter="randombar(horizontal)">
                                      <p:cBhvr>
                                        <p:cTn id="139" dur="500"/>
                                        <p:tgtEl>
                                          <p:spTgt spid="40"/>
                                        </p:tgtEl>
                                      </p:cBhvr>
                                    </p:animEffect>
                                  </p:childTnLst>
                                </p:cTn>
                              </p:par>
                            </p:childTnLst>
                          </p:cTn>
                        </p:par>
                      </p:childTnLst>
                    </p:cTn>
                  </p:par>
                  <p:par>
                    <p:cTn id="140" fill="hold">
                      <p:stCondLst>
                        <p:cond delay="indefinite"/>
                      </p:stCondLst>
                      <p:childTnLst>
                        <p:par>
                          <p:cTn id="141" fill="hold">
                            <p:stCondLst>
                              <p:cond delay="0"/>
                            </p:stCondLst>
                            <p:childTnLst>
                              <p:par>
                                <p:cTn id="142" presetID="21" presetClass="entr" presetSubtype="1" fill="hold" grpId="0" nodeType="clickEffect">
                                  <p:stCondLst>
                                    <p:cond delay="0"/>
                                  </p:stCondLst>
                                  <p:childTnLst>
                                    <p:set>
                                      <p:cBhvr>
                                        <p:cTn id="143" dur="1" fill="hold">
                                          <p:stCondLst>
                                            <p:cond delay="0"/>
                                          </p:stCondLst>
                                        </p:cTn>
                                        <p:tgtEl>
                                          <p:spTgt spid="6"/>
                                        </p:tgtEl>
                                        <p:attrNameLst>
                                          <p:attrName>style.visibility</p:attrName>
                                        </p:attrNameLst>
                                      </p:cBhvr>
                                      <p:to>
                                        <p:strVal val="visible"/>
                                      </p:to>
                                    </p:set>
                                    <p:animEffect transition="in" filter="wheel(1)">
                                      <p:cBhvr>
                                        <p:cTn id="144" dur="2000"/>
                                        <p:tgtEl>
                                          <p:spTgt spid="6"/>
                                        </p:tgtEl>
                                      </p:cBhvr>
                                    </p:animEffect>
                                  </p:childTnLst>
                                </p:cTn>
                              </p:par>
                            </p:childTnLst>
                          </p:cTn>
                        </p:par>
                      </p:childTnLst>
                    </p:cTn>
                  </p:par>
                  <p:par>
                    <p:cTn id="145" fill="hold">
                      <p:stCondLst>
                        <p:cond delay="indefinite"/>
                      </p:stCondLst>
                      <p:childTnLst>
                        <p:par>
                          <p:cTn id="146" fill="hold">
                            <p:stCondLst>
                              <p:cond delay="0"/>
                            </p:stCondLst>
                            <p:childTnLst>
                              <p:par>
                                <p:cTn id="147" presetID="14" presetClass="entr" presetSubtype="10" fill="hold" nodeType="clickEffect">
                                  <p:stCondLst>
                                    <p:cond delay="0"/>
                                  </p:stCondLst>
                                  <p:childTnLst>
                                    <p:set>
                                      <p:cBhvr>
                                        <p:cTn id="148" dur="1" fill="hold">
                                          <p:stCondLst>
                                            <p:cond delay="0"/>
                                          </p:stCondLst>
                                        </p:cTn>
                                        <p:tgtEl>
                                          <p:spTgt spid="7"/>
                                        </p:tgtEl>
                                        <p:attrNameLst>
                                          <p:attrName>style.visibility</p:attrName>
                                        </p:attrNameLst>
                                      </p:cBhvr>
                                      <p:to>
                                        <p:strVal val="visible"/>
                                      </p:to>
                                    </p:set>
                                    <p:animEffect transition="in" filter="randombar(horizontal)">
                                      <p:cBhvr>
                                        <p:cTn id="1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6" grpId="0"/>
      <p:bldP spid="16" grpId="1"/>
      <p:bldP spid="19" grpId="0"/>
      <p:bldP spid="20" grpId="0" animBg="1"/>
      <p:bldP spid="21" grpId="0"/>
      <p:bldP spid="22" grpId="0" animBg="1"/>
      <p:bldP spid="23" grpId="0"/>
      <p:bldP spid="24" grpId="0"/>
      <p:bldP spid="33" grpId="0"/>
      <p:bldP spid="11" grpId="0"/>
      <p:bldP spid="17" grpId="0" animBg="1"/>
      <p:bldP spid="17" grpId="1" animBg="1"/>
      <p:bldP spid="34" grpId="0" animBg="1" advAuto="0"/>
      <p:bldP spid="35" grpId="0" animBg="1" advAuto="0"/>
      <p:bldP spid="36" grpId="0" animBg="1" advAuto="0"/>
      <p:bldP spid="37" grpId="0" animBg="1" advAuto="0"/>
      <p:bldP spid="38" grpId="0" animBg="1" advAuto="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6505"/>
            <a:ext cx="116586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
        <p:nvSpPr>
          <p:cNvPr id="4" name="Text Box 11"/>
          <p:cNvSpPr txBox="1">
            <a:spLocks noChangeArrowheads="1"/>
          </p:cNvSpPr>
          <p:nvPr/>
        </p:nvSpPr>
        <p:spPr bwMode="auto">
          <a:xfrm>
            <a:off x="152400" y="144780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cxnSp>
        <p:nvCxnSpPr>
          <p:cNvPr id="5" name="Straight Connector 4"/>
          <p:cNvCxnSpPr>
            <a:cxnSpLocks/>
          </p:cNvCxnSpPr>
          <p:nvPr/>
        </p:nvCxnSpPr>
        <p:spPr>
          <a:xfrm>
            <a:off x="6781800" y="1856273"/>
            <a:ext cx="0" cy="484379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sp>
        <p:nvSpPr>
          <p:cNvPr id="24" name="TextBox 23"/>
          <p:cNvSpPr txBox="1">
            <a:spLocks noChangeArrowheads="1"/>
          </p:cNvSpPr>
          <p:nvPr/>
        </p:nvSpPr>
        <p:spPr bwMode="auto">
          <a:xfrm>
            <a:off x="76199" y="2040802"/>
            <a:ext cx="573086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bg1"/>
                </a:solidFill>
                <a:latin typeface="Arial" charset="0"/>
                <a:cs typeface="Arial" charset="0"/>
              </a:defRPr>
            </a:lvl1pPr>
            <a:lvl2pPr marL="742950" indent="-285750" eaLnBrk="0" hangingPunct="0">
              <a:defRPr sz="1400" b="1">
                <a:solidFill>
                  <a:schemeClr val="bg1"/>
                </a:solidFill>
                <a:latin typeface="Arial" charset="0"/>
                <a:cs typeface="Arial" charset="0"/>
              </a:defRPr>
            </a:lvl2pPr>
            <a:lvl3pPr marL="1143000" indent="-228600" eaLnBrk="0" hangingPunct="0">
              <a:defRPr sz="1400" b="1">
                <a:solidFill>
                  <a:schemeClr val="bg1"/>
                </a:solidFill>
                <a:latin typeface="Arial" charset="0"/>
                <a:cs typeface="Arial" charset="0"/>
              </a:defRPr>
            </a:lvl3pPr>
            <a:lvl4pPr marL="1600200" indent="-228600" eaLnBrk="0" hangingPunct="0">
              <a:defRPr sz="1400" b="1">
                <a:solidFill>
                  <a:schemeClr val="bg1"/>
                </a:solidFill>
                <a:latin typeface="Arial" charset="0"/>
                <a:cs typeface="Arial" charset="0"/>
              </a:defRPr>
            </a:lvl4pPr>
            <a:lvl5pPr marL="2057400" indent="-228600" eaLnBrk="0" hangingPunct="0">
              <a:defRPr sz="1400" b="1">
                <a:solidFill>
                  <a:schemeClr val="bg1"/>
                </a:solidFill>
                <a:latin typeface="Arial" charset="0"/>
                <a:cs typeface="Arial" charset="0"/>
              </a:defRPr>
            </a:lvl5pPr>
            <a:lvl6pPr marL="2514600" indent="-228600" eaLnBrk="0" fontAlgn="base" hangingPunct="0">
              <a:spcBef>
                <a:spcPct val="0"/>
              </a:spcBef>
              <a:spcAft>
                <a:spcPct val="0"/>
              </a:spcAft>
              <a:defRPr sz="1400" b="1">
                <a:solidFill>
                  <a:schemeClr val="bg1"/>
                </a:solidFill>
                <a:latin typeface="Arial" charset="0"/>
                <a:cs typeface="Arial" charset="0"/>
              </a:defRPr>
            </a:lvl6pPr>
            <a:lvl7pPr marL="2971800" indent="-228600" eaLnBrk="0" fontAlgn="base" hangingPunct="0">
              <a:spcBef>
                <a:spcPct val="0"/>
              </a:spcBef>
              <a:spcAft>
                <a:spcPct val="0"/>
              </a:spcAft>
              <a:defRPr sz="1400" b="1">
                <a:solidFill>
                  <a:schemeClr val="bg1"/>
                </a:solidFill>
                <a:latin typeface="Arial" charset="0"/>
                <a:cs typeface="Arial" charset="0"/>
              </a:defRPr>
            </a:lvl7pPr>
            <a:lvl8pPr marL="3429000" indent="-228600" eaLnBrk="0" fontAlgn="base" hangingPunct="0">
              <a:spcBef>
                <a:spcPct val="0"/>
              </a:spcBef>
              <a:spcAft>
                <a:spcPct val="0"/>
              </a:spcAft>
              <a:defRPr sz="1400" b="1">
                <a:solidFill>
                  <a:schemeClr val="bg1"/>
                </a:solidFill>
                <a:latin typeface="Arial" charset="0"/>
                <a:cs typeface="Arial" charset="0"/>
              </a:defRPr>
            </a:lvl8pPr>
            <a:lvl9pPr marL="3886200" indent="-228600" eaLnBrk="0" fontAlgn="base" hangingPunct="0">
              <a:spcBef>
                <a:spcPct val="0"/>
              </a:spcBef>
              <a:spcAft>
                <a:spcPct val="0"/>
              </a:spcAft>
              <a:defRPr sz="1400" b="1">
                <a:solidFill>
                  <a:schemeClr val="bg1"/>
                </a:solidFill>
                <a:latin typeface="Arial" charset="0"/>
                <a:cs typeface="Arial" charset="0"/>
              </a:defRPr>
            </a:lvl9pPr>
          </a:lstStyle>
          <a:p>
            <a:pPr algn="just" eaLnBrk="1" hangingPunct="1"/>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nghĩa</a:t>
            </a:r>
            <a:r>
              <a:rPr lang="en-US" sz="2800" dirty="0">
                <a:solidFill>
                  <a:srgbClr val="0000FF"/>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Lũy</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thừa</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bậc</a:t>
            </a:r>
            <a:r>
              <a:rPr lang="en-US" sz="2800" b="0" dirty="0">
                <a:solidFill>
                  <a:schemeClr val="tx1"/>
                </a:solidFill>
                <a:latin typeface="Times New Roman" pitchFamily="18" charset="0"/>
                <a:cs typeface="Times New Roman" pitchFamily="18" charset="0"/>
              </a:rPr>
              <a:t> n </a:t>
            </a:r>
            <a:r>
              <a:rPr lang="en-US" sz="2800" b="0" err="1">
                <a:solidFill>
                  <a:schemeClr val="tx1"/>
                </a:solidFill>
                <a:latin typeface="Times New Roman" pitchFamily="18" charset="0"/>
                <a:cs typeface="Times New Roman" pitchFamily="18" charset="0"/>
              </a:rPr>
              <a:t>của</a:t>
            </a:r>
            <a:r>
              <a:rPr lang="en-US" sz="2800" b="0">
                <a:solidFill>
                  <a:schemeClr val="tx1"/>
                </a:solidFill>
                <a:latin typeface="Times New Roman" pitchFamily="18" charset="0"/>
                <a:cs typeface="Times New Roman" pitchFamily="18" charset="0"/>
              </a:rPr>
              <a:t> số hữu tỉ </a:t>
            </a:r>
            <a:r>
              <a:rPr lang="en-US" sz="2800" b="0" i="1">
                <a:solidFill>
                  <a:schemeClr val="tx1"/>
                </a:solidFill>
                <a:latin typeface="Times New Roman" pitchFamily="18" charset="0"/>
                <a:cs typeface="Times New Roman" pitchFamily="18" charset="0"/>
              </a:rPr>
              <a:t>x</a:t>
            </a:r>
            <a:r>
              <a:rPr lang="en-US" sz="2800" b="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là</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tích</a:t>
            </a:r>
            <a:r>
              <a:rPr lang="en-US" sz="2800" b="0" dirty="0">
                <a:solidFill>
                  <a:schemeClr val="tx1"/>
                </a:solidFill>
                <a:latin typeface="Times New Roman" pitchFamily="18" charset="0"/>
                <a:cs typeface="Times New Roman" pitchFamily="18" charset="0"/>
              </a:rPr>
              <a:t> </a:t>
            </a:r>
            <a:r>
              <a:rPr lang="en-US" sz="2800" b="0" dirty="0" err="1">
                <a:solidFill>
                  <a:schemeClr val="tx1"/>
                </a:solidFill>
                <a:latin typeface="Times New Roman" pitchFamily="18" charset="0"/>
                <a:cs typeface="Times New Roman" pitchFamily="18" charset="0"/>
              </a:rPr>
              <a:t>của</a:t>
            </a:r>
            <a:r>
              <a:rPr lang="en-US" sz="2800" b="0" dirty="0">
                <a:solidFill>
                  <a:schemeClr val="tx1"/>
                </a:solidFill>
                <a:latin typeface="Times New Roman" pitchFamily="18" charset="0"/>
                <a:cs typeface="Times New Roman" pitchFamily="18" charset="0"/>
              </a:rPr>
              <a:t> n </a:t>
            </a:r>
            <a:r>
              <a:rPr lang="en-US" sz="2800" b="0" err="1">
                <a:solidFill>
                  <a:schemeClr val="tx1"/>
                </a:solidFill>
                <a:latin typeface="Times New Roman" pitchFamily="18" charset="0"/>
                <a:cs typeface="Times New Roman" pitchFamily="18" charset="0"/>
              </a:rPr>
              <a:t>thừa</a:t>
            </a:r>
            <a:r>
              <a:rPr lang="en-US" sz="2800" b="0">
                <a:solidFill>
                  <a:schemeClr val="tx1"/>
                </a:solidFill>
                <a:latin typeface="Times New Roman" pitchFamily="18" charset="0"/>
                <a:cs typeface="Times New Roman" pitchFamily="18" charset="0"/>
              </a:rPr>
              <a:t> số </a:t>
            </a:r>
            <a:r>
              <a:rPr lang="en-US" sz="2800" b="0" i="1">
                <a:solidFill>
                  <a:schemeClr val="tx1"/>
                </a:solidFill>
                <a:latin typeface="Times New Roman" pitchFamily="18" charset="0"/>
                <a:cs typeface="Times New Roman" pitchFamily="18" charset="0"/>
              </a:rPr>
              <a:t>x</a:t>
            </a:r>
            <a:r>
              <a:rPr lang="en-US" sz="2800" b="0">
                <a:solidFill>
                  <a:schemeClr val="tx1"/>
                </a:solidFill>
                <a:latin typeface="Times New Roman" pitchFamily="18" charset="0"/>
                <a:cs typeface="Times New Roman" pitchFamily="18" charset="0"/>
              </a:rPr>
              <a:t>.</a:t>
            </a:r>
          </a:p>
          <a:p>
            <a:pPr algn="just" eaLnBrk="1" hangingPunct="1"/>
            <a:r>
              <a:rPr lang="en-US" sz="2800">
                <a:solidFill>
                  <a:schemeClr val="tx1"/>
                </a:solidFill>
                <a:latin typeface="Times New Roman" pitchFamily="18" charset="0"/>
                <a:cs typeface="Times New Roman" pitchFamily="18" charset="0"/>
              </a:rPr>
              <a:t>Công thức:</a:t>
            </a:r>
            <a:endParaRPr lang="en-US" sz="2800" dirty="0">
              <a:solidFill>
                <a:srgbClr val="0000FF"/>
              </a:solidFill>
              <a:latin typeface="Times New Roman" pitchFamily="18" charset="0"/>
              <a:cs typeface="Times New Roman" pitchFamily="18" charset="0"/>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2788865850"/>
              </p:ext>
            </p:extLst>
          </p:nvPr>
        </p:nvGraphicFramePr>
        <p:xfrm>
          <a:off x="130234" y="3399414"/>
          <a:ext cx="3427077" cy="1255712"/>
        </p:xfrm>
        <a:graphic>
          <a:graphicData uri="http://schemas.openxmlformats.org/presentationml/2006/ole">
            <mc:AlternateContent xmlns:mc="http://schemas.openxmlformats.org/markup-compatibility/2006">
              <mc:Choice xmlns:v="urn:schemas-microsoft-com:vml" Requires="v">
                <p:oleObj spid="_x0000_s14338" name="Equation" r:id="rId3" imgW="990360" imgH="393480" progId="Equation.DSMT4">
                  <p:embed/>
                </p:oleObj>
              </mc:Choice>
              <mc:Fallback>
                <p:oleObj name="Equation" r:id="rId3" imgW="990360" imgH="393480" progId="Equation.DSMT4">
                  <p:embed/>
                  <p:pic>
                    <p:nvPicPr>
                      <p:cNvPr id="31" name="Object 30"/>
                      <p:cNvPicPr>
                        <a:picLocks noChangeAspect="1" noChangeArrowheads="1"/>
                      </p:cNvPicPr>
                      <p:nvPr/>
                    </p:nvPicPr>
                    <p:blipFill>
                      <a:blip r:embed="rId4"/>
                      <a:srcRect/>
                      <a:stretch>
                        <a:fillRect/>
                      </a:stretch>
                    </p:blipFill>
                    <p:spPr bwMode="auto">
                      <a:xfrm>
                        <a:off x="130234" y="3399414"/>
                        <a:ext cx="3427077" cy="1255712"/>
                      </a:xfrm>
                      <a:prstGeom prst="rect">
                        <a:avLst/>
                      </a:prstGeom>
                      <a:noFill/>
                      <a:ln>
                        <a:noFill/>
                      </a:ln>
                    </p:spPr>
                  </p:pic>
                </p:oleObj>
              </mc:Fallback>
            </mc:AlternateContent>
          </a:graphicData>
        </a:graphic>
      </p:graphicFrame>
      <p:sp>
        <p:nvSpPr>
          <p:cNvPr id="33" name="TextBox 32"/>
          <p:cNvSpPr txBox="1">
            <a:spLocks noChangeArrowheads="1"/>
          </p:cNvSpPr>
          <p:nvPr/>
        </p:nvSpPr>
        <p:spPr bwMode="auto">
          <a:xfrm>
            <a:off x="1439041" y="4200525"/>
            <a:ext cx="1598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bg1"/>
                </a:solidFill>
                <a:latin typeface="Arial" charset="0"/>
                <a:cs typeface="Arial" charset="0"/>
              </a:defRPr>
            </a:lvl1pPr>
            <a:lvl2pPr marL="742950" indent="-285750" eaLnBrk="0" hangingPunct="0">
              <a:defRPr sz="1400" b="1">
                <a:solidFill>
                  <a:schemeClr val="bg1"/>
                </a:solidFill>
                <a:latin typeface="Arial" charset="0"/>
                <a:cs typeface="Arial" charset="0"/>
              </a:defRPr>
            </a:lvl2pPr>
            <a:lvl3pPr marL="1143000" indent="-228600" eaLnBrk="0" hangingPunct="0">
              <a:defRPr sz="1400" b="1">
                <a:solidFill>
                  <a:schemeClr val="bg1"/>
                </a:solidFill>
                <a:latin typeface="Arial" charset="0"/>
                <a:cs typeface="Arial" charset="0"/>
              </a:defRPr>
            </a:lvl3pPr>
            <a:lvl4pPr marL="1600200" indent="-228600" eaLnBrk="0" hangingPunct="0">
              <a:defRPr sz="1400" b="1">
                <a:solidFill>
                  <a:schemeClr val="bg1"/>
                </a:solidFill>
                <a:latin typeface="Arial" charset="0"/>
                <a:cs typeface="Arial" charset="0"/>
              </a:defRPr>
            </a:lvl4pPr>
            <a:lvl5pPr marL="2057400" indent="-228600" eaLnBrk="0" hangingPunct="0">
              <a:defRPr sz="1400" b="1">
                <a:solidFill>
                  <a:schemeClr val="bg1"/>
                </a:solidFill>
                <a:latin typeface="Arial" charset="0"/>
                <a:cs typeface="Arial" charset="0"/>
              </a:defRPr>
            </a:lvl5pPr>
            <a:lvl6pPr marL="2514600" indent="-228600" eaLnBrk="0" fontAlgn="base" hangingPunct="0">
              <a:spcBef>
                <a:spcPct val="0"/>
              </a:spcBef>
              <a:spcAft>
                <a:spcPct val="0"/>
              </a:spcAft>
              <a:defRPr sz="1400" b="1">
                <a:solidFill>
                  <a:schemeClr val="bg1"/>
                </a:solidFill>
                <a:latin typeface="Arial" charset="0"/>
                <a:cs typeface="Arial" charset="0"/>
              </a:defRPr>
            </a:lvl6pPr>
            <a:lvl7pPr marL="2971800" indent="-228600" eaLnBrk="0" fontAlgn="base" hangingPunct="0">
              <a:spcBef>
                <a:spcPct val="0"/>
              </a:spcBef>
              <a:spcAft>
                <a:spcPct val="0"/>
              </a:spcAft>
              <a:defRPr sz="1400" b="1">
                <a:solidFill>
                  <a:schemeClr val="bg1"/>
                </a:solidFill>
                <a:latin typeface="Arial" charset="0"/>
                <a:cs typeface="Arial" charset="0"/>
              </a:defRPr>
            </a:lvl7pPr>
            <a:lvl8pPr marL="3429000" indent="-228600" eaLnBrk="0" fontAlgn="base" hangingPunct="0">
              <a:spcBef>
                <a:spcPct val="0"/>
              </a:spcBef>
              <a:spcAft>
                <a:spcPct val="0"/>
              </a:spcAft>
              <a:defRPr sz="1400" b="1">
                <a:solidFill>
                  <a:schemeClr val="bg1"/>
                </a:solidFill>
                <a:latin typeface="Arial" charset="0"/>
                <a:cs typeface="Arial" charset="0"/>
              </a:defRPr>
            </a:lvl8pPr>
            <a:lvl9pPr marL="3886200" indent="-228600" eaLnBrk="0" fontAlgn="base" hangingPunct="0">
              <a:spcBef>
                <a:spcPct val="0"/>
              </a:spcBef>
              <a:spcAft>
                <a:spcPct val="0"/>
              </a:spcAft>
              <a:defRPr sz="1400" b="1">
                <a:solidFill>
                  <a:schemeClr val="bg1"/>
                </a:solidFill>
                <a:latin typeface="Arial" charset="0"/>
                <a:cs typeface="Arial" charset="0"/>
              </a:defRPr>
            </a:lvl9pPr>
          </a:lstStyle>
          <a:p>
            <a:pPr algn="ctr" eaLnBrk="1" hangingPunct="1"/>
            <a:r>
              <a:rPr lang="en-US" sz="2800" dirty="0">
                <a:solidFill>
                  <a:schemeClr val="tx1"/>
                </a:solidFill>
                <a:latin typeface="Times New Roman" pitchFamily="18" charset="0"/>
                <a:cs typeface="Times New Roman" pitchFamily="18" charset="0"/>
              </a:rPr>
              <a:t>n </a:t>
            </a:r>
            <a:r>
              <a:rPr lang="en-US" sz="2800" dirty="0" err="1">
                <a:solidFill>
                  <a:schemeClr val="tx1"/>
                </a:solidFill>
                <a:latin typeface="Times New Roman" pitchFamily="18" charset="0"/>
                <a:cs typeface="Times New Roman" pitchFamily="18" charset="0"/>
              </a:rPr>
              <a:t>thừa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số</a:t>
            </a:r>
            <a:endParaRPr lang="en-US" sz="2800" dirty="0">
              <a:solidFill>
                <a:schemeClr val="tx1"/>
              </a:solidFill>
              <a:latin typeface="Times New Roman" pitchFamily="18" charset="0"/>
              <a:cs typeface="Times New Roman" pitchFamily="18" charset="0"/>
            </a:endParaRPr>
          </a:p>
        </p:txBody>
      </p:sp>
      <p:sp>
        <p:nvSpPr>
          <p:cNvPr id="34" name="Rounded Rectangle">
            <a:extLst>
              <a:ext uri="{FF2B5EF4-FFF2-40B4-BE49-F238E27FC236}">
                <a16:creationId xmlns:a16="http://schemas.microsoft.com/office/drawing/2014/main" id="{FB12204B-6DBE-C6A7-AE6B-554F3EAC4A86}"/>
              </a:ext>
            </a:extLst>
          </p:cNvPr>
          <p:cNvSpPr>
            <a:spLocks noChangeArrowheads="1"/>
          </p:cNvSpPr>
          <p:nvPr/>
        </p:nvSpPr>
        <p:spPr bwMode="auto">
          <a:xfrm>
            <a:off x="646113" y="619125"/>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5" name="Oval 7">
            <a:extLst>
              <a:ext uri="{FF2B5EF4-FFF2-40B4-BE49-F238E27FC236}">
                <a16:creationId xmlns:a16="http://schemas.microsoft.com/office/drawing/2014/main" id="{03DA6F93-B5AC-26C3-A49A-1B073687E374}"/>
              </a:ext>
            </a:extLst>
          </p:cNvPr>
          <p:cNvSpPr/>
          <p:nvPr/>
        </p:nvSpPr>
        <p:spPr>
          <a:xfrm>
            <a:off x="152400" y="5445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36" name="Oval 8">
            <a:extLst>
              <a:ext uri="{FF2B5EF4-FFF2-40B4-BE49-F238E27FC236}">
                <a16:creationId xmlns:a16="http://schemas.microsoft.com/office/drawing/2014/main" id="{B5883D25-9D80-CD8B-CE9E-E3DCEA40B365}"/>
              </a:ext>
            </a:extLst>
          </p:cNvPr>
          <p:cNvSpPr>
            <a:spLocks noChangeArrowheads="1"/>
          </p:cNvSpPr>
          <p:nvPr/>
        </p:nvSpPr>
        <p:spPr bwMode="auto">
          <a:xfrm>
            <a:off x="228600" y="609601"/>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7" name="TextBox 52">
            <a:extLst>
              <a:ext uri="{FF2B5EF4-FFF2-40B4-BE49-F238E27FC236}">
                <a16:creationId xmlns:a16="http://schemas.microsoft.com/office/drawing/2014/main" id="{8679FEC7-2F5F-D41B-8E80-C15440B8730E}"/>
              </a:ext>
            </a:extLst>
          </p:cNvPr>
          <p:cNvSpPr txBox="1">
            <a:spLocks noChangeArrowheads="1"/>
          </p:cNvSpPr>
          <p:nvPr/>
        </p:nvSpPr>
        <p:spPr bwMode="auto">
          <a:xfrm>
            <a:off x="1085850" y="939800"/>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38" name="TextBox 52">
            <a:extLst>
              <a:ext uri="{FF2B5EF4-FFF2-40B4-BE49-F238E27FC236}">
                <a16:creationId xmlns:a16="http://schemas.microsoft.com/office/drawing/2014/main" id="{98F537E1-5D93-3EBB-16BC-C618D9D19A13}"/>
              </a:ext>
            </a:extLst>
          </p:cNvPr>
          <p:cNvSpPr txBox="1">
            <a:spLocks noChangeArrowheads="1"/>
          </p:cNvSpPr>
          <p:nvPr/>
        </p:nvSpPr>
        <p:spPr bwMode="auto">
          <a:xfrm>
            <a:off x="1905000" y="663576"/>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39" name="Picture 80">
            <a:extLst>
              <a:ext uri="{FF2B5EF4-FFF2-40B4-BE49-F238E27FC236}">
                <a16:creationId xmlns:a16="http://schemas.microsoft.com/office/drawing/2014/main" id="{7D5207AE-4BAE-B5B0-B20D-0956CC6C94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99" y="5334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0" name="Object 39">
            <a:extLst>
              <a:ext uri="{FF2B5EF4-FFF2-40B4-BE49-F238E27FC236}">
                <a16:creationId xmlns:a16="http://schemas.microsoft.com/office/drawing/2014/main" id="{E8C8DF40-9B04-E21B-DF22-7AD50B92C8E3}"/>
              </a:ext>
            </a:extLst>
          </p:cNvPr>
          <p:cNvGraphicFramePr>
            <a:graphicFrameLocks noChangeAspect="1"/>
          </p:cNvGraphicFramePr>
          <p:nvPr>
            <p:extLst>
              <p:ext uri="{D42A27DB-BD31-4B8C-83A1-F6EECF244321}">
                <p14:modId xmlns:p14="http://schemas.microsoft.com/office/powerpoint/2010/main" val="3720442842"/>
              </p:ext>
            </p:extLst>
          </p:nvPr>
        </p:nvGraphicFramePr>
        <p:xfrm>
          <a:off x="3505200" y="3538443"/>
          <a:ext cx="3215479" cy="479425"/>
        </p:xfrm>
        <a:graphic>
          <a:graphicData uri="http://schemas.openxmlformats.org/presentationml/2006/ole">
            <mc:AlternateContent xmlns:mc="http://schemas.openxmlformats.org/markup-compatibility/2006">
              <mc:Choice xmlns:v="urn:schemas-microsoft-com:vml" Requires="v">
                <p:oleObj spid="_x0000_s14339" name="Equation" r:id="rId6" imgW="1193760" imgH="203040" progId="Equation.DSMT4">
                  <p:embed/>
                </p:oleObj>
              </mc:Choice>
              <mc:Fallback>
                <p:oleObj name="Equation" r:id="rId6" imgW="1193760" imgH="203040" progId="Equation.DSMT4">
                  <p:embed/>
                  <p:pic>
                    <p:nvPicPr>
                      <p:cNvPr id="40" name="Object 39">
                        <a:extLst>
                          <a:ext uri="{FF2B5EF4-FFF2-40B4-BE49-F238E27FC236}">
                            <a16:creationId xmlns:a16="http://schemas.microsoft.com/office/drawing/2014/main" id="{E8C8DF40-9B04-E21B-DF22-7AD50B92C8E3}"/>
                          </a:ext>
                        </a:extLst>
                      </p:cNvPr>
                      <p:cNvPicPr/>
                      <p:nvPr/>
                    </p:nvPicPr>
                    <p:blipFill>
                      <a:blip r:embed="rId7"/>
                      <a:stretch>
                        <a:fillRect/>
                      </a:stretch>
                    </p:blipFill>
                    <p:spPr>
                      <a:xfrm>
                        <a:off x="3505200" y="3538443"/>
                        <a:ext cx="3215479" cy="479425"/>
                      </a:xfrm>
                      <a:prstGeom prst="rect">
                        <a:avLst/>
                      </a:prstGeom>
                    </p:spPr>
                  </p:pic>
                </p:oleObj>
              </mc:Fallback>
            </mc:AlternateContent>
          </a:graphicData>
        </a:graphic>
      </p:graphicFrame>
      <p:pic>
        <p:nvPicPr>
          <p:cNvPr id="30" name="Picture 2">
            <a:extLst>
              <a:ext uri="{FF2B5EF4-FFF2-40B4-BE49-F238E27FC236}">
                <a16:creationId xmlns:a16="http://schemas.microsoft.com/office/drawing/2014/main" id="{A20EFF83-7185-66C2-98F6-77F683A929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90947" y="5444351"/>
            <a:ext cx="1383616"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a:extLst>
              <a:ext uri="{FF2B5EF4-FFF2-40B4-BE49-F238E27FC236}">
                <a16:creationId xmlns:a16="http://schemas.microsoft.com/office/drawing/2014/main" id="{8963FB68-EB55-E194-462D-D15B0B8DEF7D}"/>
              </a:ext>
            </a:extLst>
          </p:cNvPr>
          <p:cNvSpPr txBox="1"/>
          <p:nvPr/>
        </p:nvSpPr>
        <p:spPr>
          <a:xfrm>
            <a:off x="7119147" y="1676400"/>
            <a:ext cx="4267200" cy="492443"/>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600" b="1">
                <a:solidFill>
                  <a:srgbClr val="002060"/>
                </a:solidFill>
                <a:latin typeface="Times New Roman" panose="02020603050405020304" pitchFamily="18" charset="0"/>
                <a:ea typeface="Times New Roman" panose="02020603050405020304" pitchFamily="18" charset="0"/>
              </a:rPr>
              <a:t>HOẠT ĐỘNG NHÓM ĐÔI </a:t>
            </a:r>
            <a:endParaRPr lang="en-US" sz="2600" b="1">
              <a:solidFill>
                <a:srgbClr val="002060"/>
              </a:solidFill>
            </a:endParaRPr>
          </a:p>
        </p:txBody>
      </p:sp>
      <p:graphicFrame>
        <p:nvGraphicFramePr>
          <p:cNvPr id="13" name="Object 12">
            <a:extLst>
              <a:ext uri="{FF2B5EF4-FFF2-40B4-BE49-F238E27FC236}">
                <a16:creationId xmlns:a16="http://schemas.microsoft.com/office/drawing/2014/main" id="{90B1D724-ACF3-4FAC-FFE1-0566BEF94494}"/>
              </a:ext>
            </a:extLst>
          </p:cNvPr>
          <p:cNvGraphicFramePr>
            <a:graphicFrameLocks noChangeAspect="1"/>
          </p:cNvGraphicFramePr>
          <p:nvPr>
            <p:extLst>
              <p:ext uri="{D42A27DB-BD31-4B8C-83A1-F6EECF244321}">
                <p14:modId xmlns:p14="http://schemas.microsoft.com/office/powerpoint/2010/main" val="1353540341"/>
              </p:ext>
            </p:extLst>
          </p:nvPr>
        </p:nvGraphicFramePr>
        <p:xfrm>
          <a:off x="8720493" y="2232840"/>
          <a:ext cx="866431" cy="866431"/>
        </p:xfrm>
        <a:graphic>
          <a:graphicData uri="http://schemas.openxmlformats.org/presentationml/2006/ole">
            <mc:AlternateContent xmlns:mc="http://schemas.openxmlformats.org/markup-compatibility/2006">
              <mc:Choice xmlns:v="urn:schemas-microsoft-com:vml" Requires="v">
                <p:oleObj spid="_x0000_s14340" name="Equation" r:id="rId9" imgW="393529" imgH="393529" progId="Equation.DSMT4">
                  <p:embed/>
                </p:oleObj>
              </mc:Choice>
              <mc:Fallback>
                <p:oleObj name="Equation" r:id="rId9" imgW="393529" imgH="393529" progId="Equation.DSMT4">
                  <p:embed/>
                  <p:pic>
                    <p:nvPicPr>
                      <p:cNvPr id="13" name="Object 12">
                        <a:extLst>
                          <a:ext uri="{FF2B5EF4-FFF2-40B4-BE49-F238E27FC236}">
                            <a16:creationId xmlns:a16="http://schemas.microsoft.com/office/drawing/2014/main" id="{90B1D724-ACF3-4FAC-FFE1-0566BEF9449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20493" y="2232840"/>
                        <a:ext cx="866431" cy="866431"/>
                      </a:xfrm>
                      <a:prstGeom prst="rect">
                        <a:avLst/>
                      </a:prstGeom>
                      <a:noFill/>
                    </p:spPr>
                  </p:pic>
                </p:oleObj>
              </mc:Fallback>
            </mc:AlternateContent>
          </a:graphicData>
        </a:graphic>
      </p:graphicFrame>
      <p:graphicFrame>
        <p:nvGraphicFramePr>
          <p:cNvPr id="25" name="Object 24">
            <a:extLst>
              <a:ext uri="{FF2B5EF4-FFF2-40B4-BE49-F238E27FC236}">
                <a16:creationId xmlns:a16="http://schemas.microsoft.com/office/drawing/2014/main" id="{3E993813-CC48-EDDB-99B8-1484F4B9D518}"/>
              </a:ext>
            </a:extLst>
          </p:cNvPr>
          <p:cNvGraphicFramePr>
            <a:graphicFrameLocks noChangeAspect="1"/>
          </p:cNvGraphicFramePr>
          <p:nvPr>
            <p:extLst>
              <p:ext uri="{D42A27DB-BD31-4B8C-83A1-F6EECF244321}">
                <p14:modId xmlns:p14="http://schemas.microsoft.com/office/powerpoint/2010/main" val="4157787225"/>
              </p:ext>
            </p:extLst>
          </p:nvPr>
        </p:nvGraphicFramePr>
        <p:xfrm>
          <a:off x="10090948" y="2369968"/>
          <a:ext cx="755641" cy="523220"/>
        </p:xfrm>
        <a:graphic>
          <a:graphicData uri="http://schemas.openxmlformats.org/presentationml/2006/ole">
            <mc:AlternateContent xmlns:mc="http://schemas.openxmlformats.org/markup-compatibility/2006">
              <mc:Choice xmlns:v="urn:schemas-microsoft-com:vml" Requires="v">
                <p:oleObj spid="_x0000_s14341" name="Equation" r:id="rId11" imgW="418918" imgH="203112" progId="Equation.DSMT4">
                  <p:embed/>
                </p:oleObj>
              </mc:Choice>
              <mc:Fallback>
                <p:oleObj name="Equation" r:id="rId11" imgW="418918" imgH="203112" progId="Equation.DSMT4">
                  <p:embed/>
                  <p:pic>
                    <p:nvPicPr>
                      <p:cNvPr id="25" name="Object 24">
                        <a:extLst>
                          <a:ext uri="{FF2B5EF4-FFF2-40B4-BE49-F238E27FC236}">
                            <a16:creationId xmlns:a16="http://schemas.microsoft.com/office/drawing/2014/main" id="{3E993813-CC48-EDDB-99B8-1484F4B9D51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90948" y="2369968"/>
                        <a:ext cx="755641" cy="523220"/>
                      </a:xfrm>
                      <a:prstGeom prst="rect">
                        <a:avLst/>
                      </a:prstGeom>
                      <a:noFill/>
                    </p:spPr>
                  </p:pic>
                </p:oleObj>
              </mc:Fallback>
            </mc:AlternateContent>
          </a:graphicData>
        </a:graphic>
      </p:graphicFrame>
      <p:sp>
        <p:nvSpPr>
          <p:cNvPr id="26" name="Rectangle 3">
            <a:extLst>
              <a:ext uri="{FF2B5EF4-FFF2-40B4-BE49-F238E27FC236}">
                <a16:creationId xmlns:a16="http://schemas.microsoft.com/office/drawing/2014/main" id="{98A9EDFB-BE3F-C046-1B44-34FFF7E77FE0}"/>
              </a:ext>
            </a:extLst>
          </p:cNvPr>
          <p:cNvSpPr>
            <a:spLocks noChangeArrowheads="1"/>
          </p:cNvSpPr>
          <p:nvPr/>
        </p:nvSpPr>
        <p:spPr bwMode="auto">
          <a:xfrm>
            <a:off x="7335062" y="2370951"/>
            <a:ext cx="372425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alt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 viết           thì </a:t>
            </a:r>
            <a:endParaRPr lang="en-US" altLang="en-US" sz="2800">
              <a:latin typeface="Times New Roman" panose="02020603050405020304" pitchFamily="18" charset="0"/>
              <a:cs typeface="Times New Roman" panose="02020603050405020304" pitchFamily="18" charset="0"/>
            </a:endParaRPr>
          </a:p>
        </p:txBody>
      </p:sp>
      <p:graphicFrame>
        <p:nvGraphicFramePr>
          <p:cNvPr id="28" name="Object 27">
            <a:extLst>
              <a:ext uri="{FF2B5EF4-FFF2-40B4-BE49-F238E27FC236}">
                <a16:creationId xmlns:a16="http://schemas.microsoft.com/office/drawing/2014/main" id="{10098390-7F5A-8BEA-9FB6-47D61CDB7725}"/>
              </a:ext>
            </a:extLst>
          </p:cNvPr>
          <p:cNvGraphicFramePr>
            <a:graphicFrameLocks noChangeAspect="1"/>
          </p:cNvGraphicFramePr>
          <p:nvPr>
            <p:extLst>
              <p:ext uri="{D42A27DB-BD31-4B8C-83A1-F6EECF244321}">
                <p14:modId xmlns:p14="http://schemas.microsoft.com/office/powerpoint/2010/main" val="1875943410"/>
              </p:ext>
            </p:extLst>
          </p:nvPr>
        </p:nvGraphicFramePr>
        <p:xfrm>
          <a:off x="6986588" y="3270250"/>
          <a:ext cx="4595812" cy="1703388"/>
        </p:xfrm>
        <a:graphic>
          <a:graphicData uri="http://schemas.openxmlformats.org/presentationml/2006/ole">
            <mc:AlternateContent xmlns:mc="http://schemas.openxmlformats.org/markup-compatibility/2006">
              <mc:Choice xmlns:v="urn:schemas-microsoft-com:vml" Requires="v">
                <p:oleObj spid="_x0000_s14342" name="Equation" r:id="rId13" imgW="2514600" imgH="749160" progId="Equation.DSMT4">
                  <p:embed/>
                </p:oleObj>
              </mc:Choice>
              <mc:Fallback>
                <p:oleObj name="Equation" r:id="rId13" imgW="2514600" imgH="749160" progId="Equation.DSMT4">
                  <p:embed/>
                  <p:pic>
                    <p:nvPicPr>
                      <p:cNvPr id="28" name="Object 27">
                        <a:extLst>
                          <a:ext uri="{FF2B5EF4-FFF2-40B4-BE49-F238E27FC236}">
                            <a16:creationId xmlns:a16="http://schemas.microsoft.com/office/drawing/2014/main" id="{10098390-7F5A-8BEA-9FB6-47D61CDB7725}"/>
                          </a:ext>
                        </a:extLst>
                      </p:cNvPr>
                      <p:cNvPicPr/>
                      <p:nvPr/>
                    </p:nvPicPr>
                    <p:blipFill>
                      <a:blip r:embed="rId14"/>
                      <a:stretch>
                        <a:fillRect/>
                      </a:stretch>
                    </p:blipFill>
                    <p:spPr>
                      <a:xfrm>
                        <a:off x="6986588" y="3270250"/>
                        <a:ext cx="4595812" cy="1703388"/>
                      </a:xfrm>
                      <a:prstGeom prst="rect">
                        <a:avLst/>
                      </a:prstGeom>
                      <a:solidFill>
                        <a:schemeClr val="accent1">
                          <a:lumMod val="60000"/>
                          <a:lumOff val="40000"/>
                        </a:schemeClr>
                      </a:solidFill>
                    </p:spPr>
                  </p:pic>
                </p:oleObj>
              </mc:Fallback>
            </mc:AlternateContent>
          </a:graphicData>
        </a:graphic>
      </p:graphicFrame>
      <p:graphicFrame>
        <p:nvGraphicFramePr>
          <p:cNvPr id="29" name="Object 28">
            <a:extLst>
              <a:ext uri="{FF2B5EF4-FFF2-40B4-BE49-F238E27FC236}">
                <a16:creationId xmlns:a16="http://schemas.microsoft.com/office/drawing/2014/main" id="{4ABDD56B-9089-66F2-F81E-CA898E7E5CCF}"/>
              </a:ext>
            </a:extLst>
          </p:cNvPr>
          <p:cNvGraphicFramePr>
            <a:graphicFrameLocks noChangeAspect="1"/>
          </p:cNvGraphicFramePr>
          <p:nvPr>
            <p:extLst>
              <p:ext uri="{D42A27DB-BD31-4B8C-83A1-F6EECF244321}">
                <p14:modId xmlns:p14="http://schemas.microsoft.com/office/powerpoint/2010/main" val="1951536418"/>
              </p:ext>
            </p:extLst>
          </p:nvPr>
        </p:nvGraphicFramePr>
        <p:xfrm>
          <a:off x="7638805" y="5453688"/>
          <a:ext cx="1266825" cy="1149350"/>
        </p:xfrm>
        <a:graphic>
          <a:graphicData uri="http://schemas.openxmlformats.org/presentationml/2006/ole">
            <mc:AlternateContent xmlns:mc="http://schemas.openxmlformats.org/markup-compatibility/2006">
              <mc:Choice xmlns:v="urn:schemas-microsoft-com:vml" Requires="v">
                <p:oleObj spid="_x0000_s14343" name="Equation" r:id="rId15" imgW="482400" imgH="469800" progId="Equation.DSMT4">
                  <p:embed/>
                </p:oleObj>
              </mc:Choice>
              <mc:Fallback>
                <p:oleObj name="Equation" r:id="rId15" imgW="482400" imgH="469800" progId="Equation.DSMT4">
                  <p:embed/>
                  <p:pic>
                    <p:nvPicPr>
                      <p:cNvPr id="29" name="Object 28">
                        <a:extLst>
                          <a:ext uri="{FF2B5EF4-FFF2-40B4-BE49-F238E27FC236}">
                            <a16:creationId xmlns:a16="http://schemas.microsoft.com/office/drawing/2014/main" id="{4ABDD56B-9089-66F2-F81E-CA898E7E5CCF}"/>
                          </a:ext>
                        </a:extLst>
                      </p:cNvPr>
                      <p:cNvPicPr/>
                      <p:nvPr/>
                    </p:nvPicPr>
                    <p:blipFill>
                      <a:blip r:embed="rId16"/>
                      <a:stretch>
                        <a:fillRect/>
                      </a:stretch>
                    </p:blipFill>
                    <p:spPr>
                      <a:xfrm>
                        <a:off x="7638805" y="5453688"/>
                        <a:ext cx="1266825" cy="1149350"/>
                      </a:xfrm>
                      <a:prstGeom prst="rect">
                        <a:avLst/>
                      </a:prstGeom>
                    </p:spPr>
                  </p:pic>
                </p:oleObj>
              </mc:Fallback>
            </mc:AlternateContent>
          </a:graphicData>
        </a:graphic>
      </p:graphicFrame>
      <p:sp>
        <p:nvSpPr>
          <p:cNvPr id="43" name="TextBox 42">
            <a:extLst>
              <a:ext uri="{FF2B5EF4-FFF2-40B4-BE49-F238E27FC236}">
                <a16:creationId xmlns:a16="http://schemas.microsoft.com/office/drawing/2014/main" id="{9DDC4D0B-052F-3601-4459-8647143B9404}"/>
              </a:ext>
            </a:extLst>
          </p:cNvPr>
          <p:cNvSpPr txBox="1"/>
          <p:nvPr/>
        </p:nvSpPr>
        <p:spPr>
          <a:xfrm>
            <a:off x="6806835" y="5740754"/>
            <a:ext cx="1056454" cy="523220"/>
          </a:xfrm>
          <a:prstGeom prst="rect">
            <a:avLst/>
          </a:prstGeom>
          <a:noFill/>
        </p:spPr>
        <p:txBody>
          <a:bodyPr wrap="square">
            <a:spAutoFit/>
          </a:bodyPr>
          <a:lstStyle/>
          <a:p>
            <a:r>
              <a:rPr lang="en-US" sz="2800">
                <a:latin typeface="Times New Roman" panose="02020603050405020304" pitchFamily="18" charset="0"/>
                <a:ea typeface="Times New Roman" panose="02020603050405020304" pitchFamily="18" charset="0"/>
              </a:rPr>
              <a:t>Vậy: </a:t>
            </a:r>
            <a:endParaRPr lang="en-US" sz="2800"/>
          </a:p>
        </p:txBody>
      </p:sp>
      <p:graphicFrame>
        <p:nvGraphicFramePr>
          <p:cNvPr id="44" name="Object 43">
            <a:extLst>
              <a:ext uri="{FF2B5EF4-FFF2-40B4-BE49-F238E27FC236}">
                <a16:creationId xmlns:a16="http://schemas.microsoft.com/office/drawing/2014/main" id="{23FA4DB4-3E94-A475-421F-A889C778E585}"/>
              </a:ext>
            </a:extLst>
          </p:cNvPr>
          <p:cNvGraphicFramePr>
            <a:graphicFrameLocks noChangeAspect="1"/>
          </p:cNvGraphicFramePr>
          <p:nvPr>
            <p:extLst>
              <p:ext uri="{D42A27DB-BD31-4B8C-83A1-F6EECF244321}">
                <p14:modId xmlns:p14="http://schemas.microsoft.com/office/powerpoint/2010/main" val="1169825153"/>
              </p:ext>
            </p:extLst>
          </p:nvPr>
        </p:nvGraphicFramePr>
        <p:xfrm>
          <a:off x="1847037" y="5181600"/>
          <a:ext cx="1800217" cy="1169220"/>
        </p:xfrm>
        <a:graphic>
          <a:graphicData uri="http://schemas.openxmlformats.org/presentationml/2006/ole">
            <mc:AlternateContent xmlns:mc="http://schemas.openxmlformats.org/markup-compatibility/2006">
              <mc:Choice xmlns:v="urn:schemas-microsoft-com:vml" Requires="v">
                <p:oleObj spid="_x0000_s14344" name="Equation" r:id="rId17" imgW="685685" imgH="477128" progId="Equation.DSMT4">
                  <p:embed/>
                </p:oleObj>
              </mc:Choice>
              <mc:Fallback>
                <p:oleObj name="Equation" r:id="rId17" imgW="685685" imgH="477128" progId="Equation.DSMT4">
                  <p:embed/>
                  <p:pic>
                    <p:nvPicPr>
                      <p:cNvPr id="44" name="Object 43">
                        <a:extLst>
                          <a:ext uri="{FF2B5EF4-FFF2-40B4-BE49-F238E27FC236}">
                            <a16:creationId xmlns:a16="http://schemas.microsoft.com/office/drawing/2014/main" id="{23FA4DB4-3E94-A475-421F-A889C778E585}"/>
                          </a:ext>
                        </a:extLst>
                      </p:cNvPr>
                      <p:cNvPicPr/>
                      <p:nvPr/>
                    </p:nvPicPr>
                    <p:blipFill>
                      <a:blip r:embed="rId18"/>
                      <a:stretch>
                        <a:fillRect/>
                      </a:stretch>
                    </p:blipFill>
                    <p:spPr>
                      <a:xfrm>
                        <a:off x="1847037" y="5181600"/>
                        <a:ext cx="1800217" cy="1169220"/>
                      </a:xfrm>
                      <a:prstGeom prst="rect">
                        <a:avLst/>
                      </a:prstGeom>
                    </p:spPr>
                  </p:pic>
                </p:oleObj>
              </mc:Fallback>
            </mc:AlternateContent>
          </a:graphicData>
        </a:graphic>
      </p:graphicFrame>
      <p:sp>
        <p:nvSpPr>
          <p:cNvPr id="45" name="TextBox 44">
            <a:extLst>
              <a:ext uri="{FF2B5EF4-FFF2-40B4-BE49-F238E27FC236}">
                <a16:creationId xmlns:a16="http://schemas.microsoft.com/office/drawing/2014/main" id="{540EDC13-A004-6D33-DC75-F7DFD86540A1}"/>
              </a:ext>
            </a:extLst>
          </p:cNvPr>
          <p:cNvSpPr txBox="1"/>
          <p:nvPr/>
        </p:nvSpPr>
        <p:spPr>
          <a:xfrm>
            <a:off x="914400" y="5484376"/>
            <a:ext cx="1056454" cy="523220"/>
          </a:xfrm>
          <a:prstGeom prst="rect">
            <a:avLst/>
          </a:prstGeom>
          <a:noFill/>
        </p:spPr>
        <p:txBody>
          <a:bodyPr wrap="square">
            <a:spAutoFit/>
          </a:bodyPr>
          <a:lstStyle/>
          <a:p>
            <a:r>
              <a:rPr lang="en-US" sz="2800">
                <a:latin typeface="Times New Roman" panose="02020603050405020304" pitchFamily="18" charset="0"/>
                <a:ea typeface="Times New Roman" panose="02020603050405020304" pitchFamily="18" charset="0"/>
              </a:rPr>
              <a:t>Vậy: </a:t>
            </a:r>
            <a:endParaRPr lang="en-US" sz="2800"/>
          </a:p>
        </p:txBody>
      </p:sp>
      <p:sp>
        <p:nvSpPr>
          <p:cNvPr id="27" name="TextBox 26">
            <a:extLst>
              <a:ext uri="{FF2B5EF4-FFF2-40B4-BE49-F238E27FC236}">
                <a16:creationId xmlns:a16="http://schemas.microsoft.com/office/drawing/2014/main" id="{F9627C43-DBE5-AE65-C8B7-FC350091C516}"/>
              </a:ext>
            </a:extLst>
          </p:cNvPr>
          <p:cNvSpPr txBox="1">
            <a:spLocks noChangeArrowheads="1"/>
          </p:cNvSpPr>
          <p:nvPr/>
        </p:nvSpPr>
        <p:spPr bwMode="auto">
          <a:xfrm>
            <a:off x="9726645" y="3181290"/>
            <a:ext cx="11929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bg1"/>
                </a:solidFill>
                <a:latin typeface="Arial" charset="0"/>
                <a:cs typeface="Arial" charset="0"/>
              </a:defRPr>
            </a:lvl1pPr>
            <a:lvl2pPr marL="742950" indent="-285750" eaLnBrk="0" hangingPunct="0">
              <a:defRPr sz="1400" b="1">
                <a:solidFill>
                  <a:schemeClr val="bg1"/>
                </a:solidFill>
                <a:latin typeface="Arial" charset="0"/>
                <a:cs typeface="Arial" charset="0"/>
              </a:defRPr>
            </a:lvl2pPr>
            <a:lvl3pPr marL="1143000" indent="-228600" eaLnBrk="0" hangingPunct="0">
              <a:defRPr sz="1400" b="1">
                <a:solidFill>
                  <a:schemeClr val="bg1"/>
                </a:solidFill>
                <a:latin typeface="Arial" charset="0"/>
                <a:cs typeface="Arial" charset="0"/>
              </a:defRPr>
            </a:lvl3pPr>
            <a:lvl4pPr marL="1600200" indent="-228600" eaLnBrk="0" hangingPunct="0">
              <a:defRPr sz="1400" b="1">
                <a:solidFill>
                  <a:schemeClr val="bg1"/>
                </a:solidFill>
                <a:latin typeface="Arial" charset="0"/>
                <a:cs typeface="Arial" charset="0"/>
              </a:defRPr>
            </a:lvl4pPr>
            <a:lvl5pPr marL="2057400" indent="-228600" eaLnBrk="0" hangingPunct="0">
              <a:defRPr sz="1400" b="1">
                <a:solidFill>
                  <a:schemeClr val="bg1"/>
                </a:solidFill>
                <a:latin typeface="Arial" charset="0"/>
                <a:cs typeface="Arial" charset="0"/>
              </a:defRPr>
            </a:lvl5pPr>
            <a:lvl6pPr marL="2514600" indent="-228600" eaLnBrk="0" fontAlgn="base" hangingPunct="0">
              <a:spcBef>
                <a:spcPct val="0"/>
              </a:spcBef>
              <a:spcAft>
                <a:spcPct val="0"/>
              </a:spcAft>
              <a:defRPr sz="1400" b="1">
                <a:solidFill>
                  <a:schemeClr val="bg1"/>
                </a:solidFill>
                <a:latin typeface="Arial" charset="0"/>
                <a:cs typeface="Arial" charset="0"/>
              </a:defRPr>
            </a:lvl6pPr>
            <a:lvl7pPr marL="2971800" indent="-228600" eaLnBrk="0" fontAlgn="base" hangingPunct="0">
              <a:spcBef>
                <a:spcPct val="0"/>
              </a:spcBef>
              <a:spcAft>
                <a:spcPct val="0"/>
              </a:spcAft>
              <a:defRPr sz="1400" b="1">
                <a:solidFill>
                  <a:schemeClr val="bg1"/>
                </a:solidFill>
                <a:latin typeface="Arial" charset="0"/>
                <a:cs typeface="Arial" charset="0"/>
              </a:defRPr>
            </a:lvl7pPr>
            <a:lvl8pPr marL="3429000" indent="-228600" eaLnBrk="0" fontAlgn="base" hangingPunct="0">
              <a:spcBef>
                <a:spcPct val="0"/>
              </a:spcBef>
              <a:spcAft>
                <a:spcPct val="0"/>
              </a:spcAft>
              <a:defRPr sz="1400" b="1">
                <a:solidFill>
                  <a:schemeClr val="bg1"/>
                </a:solidFill>
                <a:latin typeface="Arial" charset="0"/>
                <a:cs typeface="Arial" charset="0"/>
              </a:defRPr>
            </a:lvl8pPr>
            <a:lvl9pPr marL="3886200" indent="-228600" eaLnBrk="0" fontAlgn="base" hangingPunct="0">
              <a:spcBef>
                <a:spcPct val="0"/>
              </a:spcBef>
              <a:spcAft>
                <a:spcPct val="0"/>
              </a:spcAft>
              <a:defRPr sz="1400" b="1">
                <a:solidFill>
                  <a:schemeClr val="bg1"/>
                </a:solidFill>
                <a:latin typeface="Arial" charset="0"/>
                <a:cs typeface="Arial" charset="0"/>
              </a:defRPr>
            </a:lvl9pPr>
          </a:lstStyle>
          <a:p>
            <a:pPr algn="ctr" eaLnBrk="1" hangingPunct="1"/>
            <a:r>
              <a:rPr lang="en-US" sz="2000" i="1" dirty="0">
                <a:solidFill>
                  <a:schemeClr val="tx1"/>
                </a:solidFill>
                <a:latin typeface="Times New Roman" pitchFamily="18" charset="0"/>
                <a:cs typeface="Times New Roman" pitchFamily="18" charset="0"/>
              </a:rPr>
              <a:t>n </a:t>
            </a:r>
            <a:r>
              <a:rPr lang="en-US" sz="2000" i="1" dirty="0" err="1">
                <a:solidFill>
                  <a:schemeClr val="tx1"/>
                </a:solidFill>
                <a:latin typeface="Times New Roman" pitchFamily="18" charset="0"/>
                <a:cs typeface="Times New Roman" pitchFamily="18" charset="0"/>
              </a:rPr>
              <a:t>thừa</a:t>
            </a:r>
            <a:r>
              <a:rPr lang="en-US" sz="2000" i="1" dirty="0">
                <a:solidFill>
                  <a:schemeClr val="tx1"/>
                </a:solidFill>
                <a:latin typeface="Times New Roman" pitchFamily="18" charset="0"/>
                <a:cs typeface="Times New Roman" pitchFamily="18" charset="0"/>
              </a:rPr>
              <a:t> </a:t>
            </a:r>
            <a:r>
              <a:rPr lang="en-US" sz="2000" i="1" dirty="0" err="1">
                <a:solidFill>
                  <a:schemeClr val="tx1"/>
                </a:solidFill>
                <a:latin typeface="Times New Roman" pitchFamily="18" charset="0"/>
                <a:cs typeface="Times New Roman" pitchFamily="18" charset="0"/>
              </a:rPr>
              <a:t>số</a:t>
            </a:r>
            <a:endParaRPr lang="en-US" sz="2000" i="1" dirty="0">
              <a:solidFill>
                <a:schemeClr val="tx1"/>
              </a:solidFill>
              <a:latin typeface="Times New Roman" pitchFamily="18" charset="0"/>
              <a:cs typeface="Times New Roman" pitchFamily="18" charset="0"/>
            </a:endParaRPr>
          </a:p>
        </p:txBody>
      </p:sp>
      <p:sp>
        <p:nvSpPr>
          <p:cNvPr id="32" name="TextBox 31">
            <a:extLst>
              <a:ext uri="{FF2B5EF4-FFF2-40B4-BE49-F238E27FC236}">
                <a16:creationId xmlns:a16="http://schemas.microsoft.com/office/drawing/2014/main" id="{5AE5014B-0C43-F139-3AA5-14B40A7C8DA9}"/>
              </a:ext>
            </a:extLst>
          </p:cNvPr>
          <p:cNvSpPr txBox="1">
            <a:spLocks noChangeArrowheads="1"/>
          </p:cNvSpPr>
          <p:nvPr/>
        </p:nvSpPr>
        <p:spPr bwMode="auto">
          <a:xfrm>
            <a:off x="9762635" y="4614156"/>
            <a:ext cx="11929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bg1"/>
                </a:solidFill>
                <a:latin typeface="Arial" charset="0"/>
                <a:cs typeface="Arial" charset="0"/>
              </a:defRPr>
            </a:lvl1pPr>
            <a:lvl2pPr marL="742950" indent="-285750" eaLnBrk="0" hangingPunct="0">
              <a:defRPr sz="1400" b="1">
                <a:solidFill>
                  <a:schemeClr val="bg1"/>
                </a:solidFill>
                <a:latin typeface="Arial" charset="0"/>
                <a:cs typeface="Arial" charset="0"/>
              </a:defRPr>
            </a:lvl2pPr>
            <a:lvl3pPr marL="1143000" indent="-228600" eaLnBrk="0" hangingPunct="0">
              <a:defRPr sz="1400" b="1">
                <a:solidFill>
                  <a:schemeClr val="bg1"/>
                </a:solidFill>
                <a:latin typeface="Arial" charset="0"/>
                <a:cs typeface="Arial" charset="0"/>
              </a:defRPr>
            </a:lvl3pPr>
            <a:lvl4pPr marL="1600200" indent="-228600" eaLnBrk="0" hangingPunct="0">
              <a:defRPr sz="1400" b="1">
                <a:solidFill>
                  <a:schemeClr val="bg1"/>
                </a:solidFill>
                <a:latin typeface="Arial" charset="0"/>
                <a:cs typeface="Arial" charset="0"/>
              </a:defRPr>
            </a:lvl4pPr>
            <a:lvl5pPr marL="2057400" indent="-228600" eaLnBrk="0" hangingPunct="0">
              <a:defRPr sz="1400" b="1">
                <a:solidFill>
                  <a:schemeClr val="bg1"/>
                </a:solidFill>
                <a:latin typeface="Arial" charset="0"/>
                <a:cs typeface="Arial" charset="0"/>
              </a:defRPr>
            </a:lvl5pPr>
            <a:lvl6pPr marL="2514600" indent="-228600" eaLnBrk="0" fontAlgn="base" hangingPunct="0">
              <a:spcBef>
                <a:spcPct val="0"/>
              </a:spcBef>
              <a:spcAft>
                <a:spcPct val="0"/>
              </a:spcAft>
              <a:defRPr sz="1400" b="1">
                <a:solidFill>
                  <a:schemeClr val="bg1"/>
                </a:solidFill>
                <a:latin typeface="Arial" charset="0"/>
                <a:cs typeface="Arial" charset="0"/>
              </a:defRPr>
            </a:lvl6pPr>
            <a:lvl7pPr marL="2971800" indent="-228600" eaLnBrk="0" fontAlgn="base" hangingPunct="0">
              <a:spcBef>
                <a:spcPct val="0"/>
              </a:spcBef>
              <a:spcAft>
                <a:spcPct val="0"/>
              </a:spcAft>
              <a:defRPr sz="1400" b="1">
                <a:solidFill>
                  <a:schemeClr val="bg1"/>
                </a:solidFill>
                <a:latin typeface="Arial" charset="0"/>
                <a:cs typeface="Arial" charset="0"/>
              </a:defRPr>
            </a:lvl7pPr>
            <a:lvl8pPr marL="3429000" indent="-228600" eaLnBrk="0" fontAlgn="base" hangingPunct="0">
              <a:spcBef>
                <a:spcPct val="0"/>
              </a:spcBef>
              <a:spcAft>
                <a:spcPct val="0"/>
              </a:spcAft>
              <a:defRPr sz="1400" b="1">
                <a:solidFill>
                  <a:schemeClr val="bg1"/>
                </a:solidFill>
                <a:latin typeface="Arial" charset="0"/>
                <a:cs typeface="Arial" charset="0"/>
              </a:defRPr>
            </a:lvl8pPr>
            <a:lvl9pPr marL="3886200" indent="-228600" eaLnBrk="0" fontAlgn="base" hangingPunct="0">
              <a:spcBef>
                <a:spcPct val="0"/>
              </a:spcBef>
              <a:spcAft>
                <a:spcPct val="0"/>
              </a:spcAft>
              <a:defRPr sz="1400" b="1">
                <a:solidFill>
                  <a:schemeClr val="bg1"/>
                </a:solidFill>
                <a:latin typeface="Arial" charset="0"/>
                <a:cs typeface="Arial" charset="0"/>
              </a:defRPr>
            </a:lvl9pPr>
          </a:lstStyle>
          <a:p>
            <a:pPr algn="ctr" eaLnBrk="1" hangingPunct="1"/>
            <a:r>
              <a:rPr lang="en-US" sz="2000" i="1" dirty="0">
                <a:solidFill>
                  <a:schemeClr val="tx1"/>
                </a:solidFill>
                <a:latin typeface="Times New Roman" pitchFamily="18" charset="0"/>
                <a:cs typeface="Times New Roman" pitchFamily="18" charset="0"/>
              </a:rPr>
              <a:t>n </a:t>
            </a:r>
            <a:r>
              <a:rPr lang="en-US" sz="2000" i="1" dirty="0" err="1">
                <a:solidFill>
                  <a:schemeClr val="tx1"/>
                </a:solidFill>
                <a:latin typeface="Times New Roman" pitchFamily="18" charset="0"/>
                <a:cs typeface="Times New Roman" pitchFamily="18" charset="0"/>
              </a:rPr>
              <a:t>thừa</a:t>
            </a:r>
            <a:r>
              <a:rPr lang="en-US" sz="2000" i="1" dirty="0">
                <a:solidFill>
                  <a:schemeClr val="tx1"/>
                </a:solidFill>
                <a:latin typeface="Times New Roman" pitchFamily="18" charset="0"/>
                <a:cs typeface="Times New Roman" pitchFamily="18" charset="0"/>
              </a:rPr>
              <a:t> </a:t>
            </a:r>
            <a:r>
              <a:rPr lang="en-US" sz="2000" i="1" dirty="0" err="1">
                <a:solidFill>
                  <a:schemeClr val="tx1"/>
                </a:solidFill>
                <a:latin typeface="Times New Roman" pitchFamily="18" charset="0"/>
                <a:cs typeface="Times New Roman" pitchFamily="18" charset="0"/>
              </a:rPr>
              <a:t>số</a:t>
            </a:r>
            <a:endParaRPr lang="en-US" sz="2000" i="1" dirty="0">
              <a:solidFill>
                <a:schemeClr val="tx1"/>
              </a:solidFill>
              <a:latin typeface="Times New Roman" pitchFamily="18" charset="0"/>
              <a:cs typeface="Times New Roman" pitchFamily="18" charset="0"/>
            </a:endParaRPr>
          </a:p>
        </p:txBody>
      </p:sp>
      <p:sp>
        <p:nvSpPr>
          <p:cNvPr id="42" name="TextBox 41">
            <a:extLst>
              <a:ext uri="{FF2B5EF4-FFF2-40B4-BE49-F238E27FC236}">
                <a16:creationId xmlns:a16="http://schemas.microsoft.com/office/drawing/2014/main" id="{ED3F9B48-9E2B-3AEC-15CD-5AE9CC50F390}"/>
              </a:ext>
            </a:extLst>
          </p:cNvPr>
          <p:cNvSpPr txBox="1">
            <a:spLocks noChangeArrowheads="1"/>
          </p:cNvSpPr>
          <p:nvPr/>
        </p:nvSpPr>
        <p:spPr bwMode="auto">
          <a:xfrm>
            <a:off x="8124016" y="4573528"/>
            <a:ext cx="11929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bg1"/>
                </a:solidFill>
                <a:latin typeface="Arial" charset="0"/>
                <a:cs typeface="Arial" charset="0"/>
              </a:defRPr>
            </a:lvl1pPr>
            <a:lvl2pPr marL="742950" indent="-285750" eaLnBrk="0" hangingPunct="0">
              <a:defRPr sz="1400" b="1">
                <a:solidFill>
                  <a:schemeClr val="bg1"/>
                </a:solidFill>
                <a:latin typeface="Arial" charset="0"/>
                <a:cs typeface="Arial" charset="0"/>
              </a:defRPr>
            </a:lvl2pPr>
            <a:lvl3pPr marL="1143000" indent="-228600" eaLnBrk="0" hangingPunct="0">
              <a:defRPr sz="1400" b="1">
                <a:solidFill>
                  <a:schemeClr val="bg1"/>
                </a:solidFill>
                <a:latin typeface="Arial" charset="0"/>
                <a:cs typeface="Arial" charset="0"/>
              </a:defRPr>
            </a:lvl3pPr>
            <a:lvl4pPr marL="1600200" indent="-228600" eaLnBrk="0" hangingPunct="0">
              <a:defRPr sz="1400" b="1">
                <a:solidFill>
                  <a:schemeClr val="bg1"/>
                </a:solidFill>
                <a:latin typeface="Arial" charset="0"/>
                <a:cs typeface="Arial" charset="0"/>
              </a:defRPr>
            </a:lvl4pPr>
            <a:lvl5pPr marL="2057400" indent="-228600" eaLnBrk="0" hangingPunct="0">
              <a:defRPr sz="1400" b="1">
                <a:solidFill>
                  <a:schemeClr val="bg1"/>
                </a:solidFill>
                <a:latin typeface="Arial" charset="0"/>
                <a:cs typeface="Arial" charset="0"/>
              </a:defRPr>
            </a:lvl5pPr>
            <a:lvl6pPr marL="2514600" indent="-228600" eaLnBrk="0" fontAlgn="base" hangingPunct="0">
              <a:spcBef>
                <a:spcPct val="0"/>
              </a:spcBef>
              <a:spcAft>
                <a:spcPct val="0"/>
              </a:spcAft>
              <a:defRPr sz="1400" b="1">
                <a:solidFill>
                  <a:schemeClr val="bg1"/>
                </a:solidFill>
                <a:latin typeface="Arial" charset="0"/>
                <a:cs typeface="Arial" charset="0"/>
              </a:defRPr>
            </a:lvl6pPr>
            <a:lvl7pPr marL="2971800" indent="-228600" eaLnBrk="0" fontAlgn="base" hangingPunct="0">
              <a:spcBef>
                <a:spcPct val="0"/>
              </a:spcBef>
              <a:spcAft>
                <a:spcPct val="0"/>
              </a:spcAft>
              <a:defRPr sz="1400" b="1">
                <a:solidFill>
                  <a:schemeClr val="bg1"/>
                </a:solidFill>
                <a:latin typeface="Arial" charset="0"/>
                <a:cs typeface="Arial" charset="0"/>
              </a:defRPr>
            </a:lvl7pPr>
            <a:lvl8pPr marL="3429000" indent="-228600" eaLnBrk="0" fontAlgn="base" hangingPunct="0">
              <a:spcBef>
                <a:spcPct val="0"/>
              </a:spcBef>
              <a:spcAft>
                <a:spcPct val="0"/>
              </a:spcAft>
              <a:defRPr sz="1400" b="1">
                <a:solidFill>
                  <a:schemeClr val="bg1"/>
                </a:solidFill>
                <a:latin typeface="Arial" charset="0"/>
                <a:cs typeface="Arial" charset="0"/>
              </a:defRPr>
            </a:lvl8pPr>
            <a:lvl9pPr marL="3886200" indent="-228600" eaLnBrk="0" fontAlgn="base" hangingPunct="0">
              <a:spcBef>
                <a:spcPct val="0"/>
              </a:spcBef>
              <a:spcAft>
                <a:spcPct val="0"/>
              </a:spcAft>
              <a:defRPr sz="1400" b="1">
                <a:solidFill>
                  <a:schemeClr val="bg1"/>
                </a:solidFill>
                <a:latin typeface="Arial" charset="0"/>
                <a:cs typeface="Arial" charset="0"/>
              </a:defRPr>
            </a:lvl9pPr>
          </a:lstStyle>
          <a:p>
            <a:pPr algn="ctr" eaLnBrk="1" hangingPunct="1"/>
            <a:r>
              <a:rPr lang="en-US" sz="2000" i="1" dirty="0">
                <a:solidFill>
                  <a:schemeClr val="tx1"/>
                </a:solidFill>
                <a:latin typeface="Times New Roman" pitchFamily="18" charset="0"/>
                <a:cs typeface="Times New Roman" pitchFamily="18" charset="0"/>
              </a:rPr>
              <a:t>n </a:t>
            </a:r>
            <a:r>
              <a:rPr lang="en-US" sz="2000" i="1" dirty="0" err="1">
                <a:solidFill>
                  <a:schemeClr val="tx1"/>
                </a:solidFill>
                <a:latin typeface="Times New Roman" pitchFamily="18" charset="0"/>
                <a:cs typeface="Times New Roman" pitchFamily="18" charset="0"/>
              </a:rPr>
              <a:t>thừa</a:t>
            </a:r>
            <a:r>
              <a:rPr lang="en-US" sz="2000" i="1" dirty="0">
                <a:solidFill>
                  <a:schemeClr val="tx1"/>
                </a:solidFill>
                <a:latin typeface="Times New Roman" pitchFamily="18" charset="0"/>
                <a:cs typeface="Times New Roman" pitchFamily="18" charset="0"/>
              </a:rPr>
              <a:t> </a:t>
            </a:r>
            <a:r>
              <a:rPr lang="en-US" sz="2000" i="1" dirty="0" err="1">
                <a:solidFill>
                  <a:schemeClr val="tx1"/>
                </a:solidFill>
                <a:latin typeface="Times New Roman" pitchFamily="18" charset="0"/>
                <a:cs typeface="Times New Roman" pitchFamily="18" charset="0"/>
              </a:rPr>
              <a:t>số</a:t>
            </a:r>
            <a:endParaRPr lang="en-US" sz="2000" i="1" dirty="0">
              <a:solidFill>
                <a:schemeClr val="tx1"/>
              </a:solidFill>
              <a:latin typeface="Times New Roman" pitchFamily="18" charset="0"/>
              <a:cs typeface="Times New Roman" pitchFamily="18" charset="0"/>
            </a:endParaRPr>
          </a:p>
        </p:txBody>
      </p:sp>
      <p:graphicFrame>
        <p:nvGraphicFramePr>
          <p:cNvPr id="46" name="Object 45">
            <a:extLst>
              <a:ext uri="{FF2B5EF4-FFF2-40B4-BE49-F238E27FC236}">
                <a16:creationId xmlns:a16="http://schemas.microsoft.com/office/drawing/2014/main" id="{CC258C2B-2502-E3F8-0956-9683B81B2D0C}"/>
              </a:ext>
            </a:extLst>
          </p:cNvPr>
          <p:cNvGraphicFramePr>
            <a:graphicFrameLocks noChangeAspect="1"/>
          </p:cNvGraphicFramePr>
          <p:nvPr>
            <p:extLst>
              <p:ext uri="{D42A27DB-BD31-4B8C-83A1-F6EECF244321}">
                <p14:modId xmlns:p14="http://schemas.microsoft.com/office/powerpoint/2010/main" val="3304710317"/>
              </p:ext>
            </p:extLst>
          </p:nvPr>
        </p:nvGraphicFramePr>
        <p:xfrm>
          <a:off x="8913822" y="5515600"/>
          <a:ext cx="566737" cy="1025525"/>
        </p:xfrm>
        <a:graphic>
          <a:graphicData uri="http://schemas.openxmlformats.org/presentationml/2006/ole">
            <mc:AlternateContent xmlns:mc="http://schemas.openxmlformats.org/markup-compatibility/2006">
              <mc:Choice xmlns:v="urn:schemas-microsoft-com:vml" Requires="v">
                <p:oleObj spid="_x0000_s14345" name="Equation" r:id="rId19" imgW="215640" imgH="419040" progId="Equation.DSMT4">
                  <p:embed/>
                </p:oleObj>
              </mc:Choice>
              <mc:Fallback>
                <p:oleObj name="Equation" r:id="rId19" imgW="215640" imgH="419040" progId="Equation.DSMT4">
                  <p:embed/>
                  <p:pic>
                    <p:nvPicPr>
                      <p:cNvPr id="29" name="Object 28">
                        <a:extLst>
                          <a:ext uri="{FF2B5EF4-FFF2-40B4-BE49-F238E27FC236}">
                            <a16:creationId xmlns:a16="http://schemas.microsoft.com/office/drawing/2014/main" id="{4ABDD56B-9089-66F2-F81E-CA898E7E5CCF}"/>
                          </a:ext>
                        </a:extLst>
                      </p:cNvPr>
                      <p:cNvPicPr/>
                      <p:nvPr/>
                    </p:nvPicPr>
                    <p:blipFill>
                      <a:blip r:embed="rId20"/>
                      <a:stretch>
                        <a:fillRect/>
                      </a:stretch>
                    </p:blipFill>
                    <p:spPr>
                      <a:xfrm>
                        <a:off x="8913822" y="5515600"/>
                        <a:ext cx="566737" cy="1025525"/>
                      </a:xfrm>
                      <a:prstGeom prst="rect">
                        <a:avLst/>
                      </a:prstGeom>
                    </p:spPr>
                  </p:pic>
                </p:oleObj>
              </mc:Fallback>
            </mc:AlternateContent>
          </a:graphicData>
        </a:graphic>
      </p:graphicFrame>
      <p:cxnSp>
        <p:nvCxnSpPr>
          <p:cNvPr id="6" name="Straight Arrow Connector 5">
            <a:extLst>
              <a:ext uri="{FF2B5EF4-FFF2-40B4-BE49-F238E27FC236}">
                <a16:creationId xmlns:a16="http://schemas.microsoft.com/office/drawing/2014/main" id="{594E01F9-9F24-C689-BA62-D8840DA4E5DA}"/>
              </a:ext>
            </a:extLst>
          </p:cNvPr>
          <p:cNvCxnSpPr/>
          <p:nvPr/>
        </p:nvCxnSpPr>
        <p:spPr>
          <a:xfrm>
            <a:off x="7239000" y="4573528"/>
            <a:ext cx="624289" cy="989072"/>
          </a:xfrm>
          <a:prstGeom prst="straightConnector1">
            <a:avLst/>
          </a:prstGeom>
          <a:ln>
            <a:solidFill>
              <a:srgbClr val="FF0000"/>
            </a:solidFill>
            <a:tailEnd type="triangle"/>
          </a:ln>
        </p:spPr>
        <p:style>
          <a:lnRef idx="3">
            <a:schemeClr val="accent3"/>
          </a:lnRef>
          <a:fillRef idx="0">
            <a:schemeClr val="accent3"/>
          </a:fillRef>
          <a:effectRef idx="2">
            <a:schemeClr val="accent3"/>
          </a:effectRef>
          <a:fontRef idx="minor">
            <a:schemeClr val="tx1"/>
          </a:fontRef>
        </p:style>
      </p:cxnSp>
      <p:cxnSp>
        <p:nvCxnSpPr>
          <p:cNvPr id="47" name="Straight Arrow Connector 46">
            <a:extLst>
              <a:ext uri="{FF2B5EF4-FFF2-40B4-BE49-F238E27FC236}">
                <a16:creationId xmlns:a16="http://schemas.microsoft.com/office/drawing/2014/main" id="{41998551-04A9-3098-2C0C-CF2C8568B9F6}"/>
              </a:ext>
            </a:extLst>
          </p:cNvPr>
          <p:cNvCxnSpPr>
            <a:cxnSpLocks/>
          </p:cNvCxnSpPr>
          <p:nvPr/>
        </p:nvCxnSpPr>
        <p:spPr>
          <a:xfrm flipH="1">
            <a:off x="9641520" y="4605068"/>
            <a:ext cx="1661125" cy="1286558"/>
          </a:xfrm>
          <a:prstGeom prst="straightConnector1">
            <a:avLst/>
          </a:prstGeom>
          <a:ln>
            <a:solidFill>
              <a:srgbClr val="FF0000"/>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0591648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ircle(in)">
                                      <p:cBhvr>
                                        <p:cTn id="17" dur="2000"/>
                                        <p:tgtEl>
                                          <p:spTgt spid="26"/>
                                        </p:tgtEl>
                                      </p:cBhvr>
                                    </p:animEffect>
                                  </p:childTnLst>
                                </p:cTn>
                              </p:par>
                            </p:childTnLst>
                          </p:cTn>
                        </p:par>
                        <p:par>
                          <p:cTn id="18" fill="hold">
                            <p:stCondLst>
                              <p:cond delay="2000"/>
                            </p:stCondLst>
                            <p:childTnLst>
                              <p:par>
                                <p:cTn id="19" presetID="6"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ircle(in)">
                                      <p:cBhvr>
                                        <p:cTn id="21" dur="500"/>
                                        <p:tgtEl>
                                          <p:spTgt spid="13"/>
                                        </p:tgtEl>
                                      </p:cBhvr>
                                    </p:animEffect>
                                  </p:childTnLst>
                                </p:cTn>
                              </p:par>
                            </p:childTnLst>
                          </p:cTn>
                        </p:par>
                        <p:par>
                          <p:cTn id="22" fill="hold">
                            <p:stCondLst>
                              <p:cond delay="2500"/>
                            </p:stCondLst>
                            <p:childTnLst>
                              <p:par>
                                <p:cTn id="23" presetID="6" presetClass="entr" presetSubtype="16"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circle(in)">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diamond(in)">
                                      <p:cBhvr>
                                        <p:cTn id="30" dur="2000"/>
                                        <p:tgtEl>
                                          <p:spTgt spid="28"/>
                                        </p:tgtEl>
                                      </p:cBhvr>
                                    </p:animEffect>
                                  </p:childTnLst>
                                </p:cTn>
                              </p:par>
                            </p:childTnLst>
                          </p:cTn>
                        </p:par>
                        <p:par>
                          <p:cTn id="31" fill="hold">
                            <p:stCondLst>
                              <p:cond delay="2000"/>
                            </p:stCondLst>
                            <p:childTnLst>
                              <p:par>
                                <p:cTn id="32" presetID="14" presetClass="entr" presetSubtype="10"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randombar(horizontal)">
                                      <p:cBhvr>
                                        <p:cTn id="34" dur="500"/>
                                        <p:tgtEl>
                                          <p:spTgt spid="27"/>
                                        </p:tgtEl>
                                      </p:cBhvr>
                                    </p:animEffect>
                                  </p:childTnLst>
                                </p:cTn>
                              </p:par>
                            </p:childTnLst>
                          </p:cTn>
                        </p:par>
                        <p:par>
                          <p:cTn id="35" fill="hold">
                            <p:stCondLst>
                              <p:cond delay="2500"/>
                            </p:stCondLst>
                            <p:childTnLst>
                              <p:par>
                                <p:cTn id="36" presetID="14" presetClass="entr" presetSubtype="10" fill="hold" grpId="0" nodeType="after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randombar(horizontal)">
                                      <p:cBhvr>
                                        <p:cTn id="38" dur="500"/>
                                        <p:tgtEl>
                                          <p:spTgt spid="42"/>
                                        </p:tgtEl>
                                      </p:cBhvr>
                                    </p:animEffect>
                                  </p:childTnLst>
                                </p:cTn>
                              </p:par>
                            </p:childTnLst>
                          </p:cTn>
                        </p:par>
                        <p:par>
                          <p:cTn id="39" fill="hold">
                            <p:stCondLst>
                              <p:cond delay="3000"/>
                            </p:stCondLst>
                            <p:childTnLst>
                              <p:par>
                                <p:cTn id="40" presetID="14" presetClass="entr" presetSubtype="10"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randombar(horizontal)">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arn(outVertical)">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37" fill="hold"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barn(outVertical)">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circle(in)">
                                      <p:cBhvr>
                                        <p:cTn id="57" dur="2000"/>
                                        <p:tgtEl>
                                          <p:spTgt spid="43"/>
                                        </p:tgtEl>
                                      </p:cBhvr>
                                    </p:animEffect>
                                  </p:childTnLst>
                                </p:cTn>
                              </p:par>
                              <p:par>
                                <p:cTn id="58" presetID="6" presetClass="entr" presetSubtype="16" fill="hold"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circle(in)">
                                      <p:cBhvr>
                                        <p:cTn id="60" dur="20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nodeType="click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circle(in)">
                                      <p:cBhvr>
                                        <p:cTn id="65" dur="2000"/>
                                        <p:tgtEl>
                                          <p:spTgt spid="46"/>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nodeType="click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circle(in)">
                                      <p:cBhvr>
                                        <p:cTn id="70" dur="2000"/>
                                        <p:tgtEl>
                                          <p:spTgt spid="44"/>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circle(in)">
                                      <p:cBhvr>
                                        <p:cTn id="73"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26" grpId="0"/>
      <p:bldP spid="43" grpId="0"/>
      <p:bldP spid="45" grpId="0"/>
      <p:bldP spid="27" grpId="0"/>
      <p:bldP spid="32"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198" y="0"/>
            <a:ext cx="11734802"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
        <p:nvSpPr>
          <p:cNvPr id="4" name="Text Box 11"/>
          <p:cNvSpPr txBox="1">
            <a:spLocks noChangeArrowheads="1"/>
          </p:cNvSpPr>
          <p:nvPr/>
        </p:nvSpPr>
        <p:spPr bwMode="auto">
          <a:xfrm>
            <a:off x="76200" y="153418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sp>
        <p:nvSpPr>
          <p:cNvPr id="34" name="Rounded Rectangle">
            <a:extLst>
              <a:ext uri="{FF2B5EF4-FFF2-40B4-BE49-F238E27FC236}">
                <a16:creationId xmlns:a16="http://schemas.microsoft.com/office/drawing/2014/main" id="{FB12204B-6DBE-C6A7-AE6B-554F3EAC4A86}"/>
              </a:ext>
            </a:extLst>
          </p:cNvPr>
          <p:cNvSpPr>
            <a:spLocks noChangeArrowheads="1"/>
          </p:cNvSpPr>
          <p:nvPr/>
        </p:nvSpPr>
        <p:spPr bwMode="auto">
          <a:xfrm>
            <a:off x="493713" y="619125"/>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5" name="Oval 7">
            <a:extLst>
              <a:ext uri="{FF2B5EF4-FFF2-40B4-BE49-F238E27FC236}">
                <a16:creationId xmlns:a16="http://schemas.microsoft.com/office/drawing/2014/main" id="{03DA6F93-B5AC-26C3-A49A-1B073687E374}"/>
              </a:ext>
            </a:extLst>
          </p:cNvPr>
          <p:cNvSpPr/>
          <p:nvPr/>
        </p:nvSpPr>
        <p:spPr>
          <a:xfrm>
            <a:off x="0" y="5445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36" name="Oval 8">
            <a:extLst>
              <a:ext uri="{FF2B5EF4-FFF2-40B4-BE49-F238E27FC236}">
                <a16:creationId xmlns:a16="http://schemas.microsoft.com/office/drawing/2014/main" id="{B5883D25-9D80-CD8B-CE9E-E3DCEA40B365}"/>
              </a:ext>
            </a:extLst>
          </p:cNvPr>
          <p:cNvSpPr>
            <a:spLocks noChangeArrowheads="1"/>
          </p:cNvSpPr>
          <p:nvPr/>
        </p:nvSpPr>
        <p:spPr bwMode="auto">
          <a:xfrm>
            <a:off x="76200" y="609601"/>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7" name="TextBox 52">
            <a:extLst>
              <a:ext uri="{FF2B5EF4-FFF2-40B4-BE49-F238E27FC236}">
                <a16:creationId xmlns:a16="http://schemas.microsoft.com/office/drawing/2014/main" id="{8679FEC7-2F5F-D41B-8E80-C15440B8730E}"/>
              </a:ext>
            </a:extLst>
          </p:cNvPr>
          <p:cNvSpPr txBox="1">
            <a:spLocks noChangeArrowheads="1"/>
          </p:cNvSpPr>
          <p:nvPr/>
        </p:nvSpPr>
        <p:spPr bwMode="auto">
          <a:xfrm>
            <a:off x="933450" y="939800"/>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38" name="TextBox 52">
            <a:extLst>
              <a:ext uri="{FF2B5EF4-FFF2-40B4-BE49-F238E27FC236}">
                <a16:creationId xmlns:a16="http://schemas.microsoft.com/office/drawing/2014/main" id="{98F537E1-5D93-3EBB-16BC-C618D9D19A13}"/>
              </a:ext>
            </a:extLst>
          </p:cNvPr>
          <p:cNvSpPr txBox="1">
            <a:spLocks noChangeArrowheads="1"/>
          </p:cNvSpPr>
          <p:nvPr/>
        </p:nvSpPr>
        <p:spPr bwMode="auto">
          <a:xfrm>
            <a:off x="1752600" y="663576"/>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39" name="Picture 80">
            <a:extLst>
              <a:ext uri="{FF2B5EF4-FFF2-40B4-BE49-F238E27FC236}">
                <a16:creationId xmlns:a16="http://schemas.microsoft.com/office/drawing/2014/main" id="{7D5207AE-4BAE-B5B0-B20D-0956CC6C94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 y="5334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a:extLst>
              <a:ext uri="{FF2B5EF4-FFF2-40B4-BE49-F238E27FC236}">
                <a16:creationId xmlns:a16="http://schemas.microsoft.com/office/drawing/2014/main" id="{8963FB68-EB55-E194-462D-D15B0B8DEF7D}"/>
              </a:ext>
            </a:extLst>
          </p:cNvPr>
          <p:cNvSpPr txBox="1"/>
          <p:nvPr/>
        </p:nvSpPr>
        <p:spPr>
          <a:xfrm>
            <a:off x="4305301" y="2022157"/>
            <a:ext cx="3581399" cy="492443"/>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600" b="1">
                <a:solidFill>
                  <a:srgbClr val="002060"/>
                </a:solidFill>
                <a:latin typeface="Times New Roman" panose="02020603050405020304" pitchFamily="18" charset="0"/>
                <a:ea typeface="Times New Roman" panose="02020603050405020304" pitchFamily="18" charset="0"/>
              </a:rPr>
              <a:t>HOẠT ĐỘNG NHÓM </a:t>
            </a:r>
            <a:endParaRPr lang="en-US" sz="2600" b="1">
              <a:solidFill>
                <a:srgbClr val="002060"/>
              </a:solidFill>
            </a:endParaRPr>
          </a:p>
        </p:txBody>
      </p:sp>
      <p:sp>
        <p:nvSpPr>
          <p:cNvPr id="49" name="TextBox 48">
            <a:extLst>
              <a:ext uri="{FF2B5EF4-FFF2-40B4-BE49-F238E27FC236}">
                <a16:creationId xmlns:a16="http://schemas.microsoft.com/office/drawing/2014/main" id="{2685F65D-3420-810B-ECEE-BF4474D05D43}"/>
              </a:ext>
            </a:extLst>
          </p:cNvPr>
          <p:cNvSpPr txBox="1"/>
          <p:nvPr/>
        </p:nvSpPr>
        <p:spPr>
          <a:xfrm>
            <a:off x="457200" y="2133600"/>
            <a:ext cx="3195638" cy="523220"/>
          </a:xfrm>
          <a:prstGeom prst="rect">
            <a:avLst/>
          </a:prstGeom>
          <a:noFill/>
        </p:spPr>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Thực hành 1: Tính</a:t>
            </a:r>
            <a:endParaRPr lang="en-US" sz="2800">
              <a:solidFill>
                <a:srgbClr val="002060"/>
              </a:solidFill>
              <a:latin typeface="Times New Roman" panose="02020603050405020304" pitchFamily="18" charset="0"/>
              <a:ea typeface="Times New Roman" panose="02020603050405020304" pitchFamily="18" charset="0"/>
            </a:endParaRPr>
          </a:p>
        </p:txBody>
      </p:sp>
      <p:sp>
        <p:nvSpPr>
          <p:cNvPr id="50" name="TextBox 49">
            <a:extLst>
              <a:ext uri="{FF2B5EF4-FFF2-40B4-BE49-F238E27FC236}">
                <a16:creationId xmlns:a16="http://schemas.microsoft.com/office/drawing/2014/main" id="{14F35993-A6F2-FB2C-2D8D-0A5C0CE8E345}"/>
              </a:ext>
            </a:extLst>
          </p:cNvPr>
          <p:cNvSpPr txBox="1"/>
          <p:nvPr/>
        </p:nvSpPr>
        <p:spPr>
          <a:xfrm>
            <a:off x="838201" y="2981980"/>
            <a:ext cx="1600200" cy="523220"/>
          </a:xfrm>
          <a:prstGeom prst="rect">
            <a:avLst/>
          </a:prstGeom>
          <a:solidFill>
            <a:schemeClr val="accent3">
              <a:lumMod val="40000"/>
              <a:lumOff val="60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a:solidFill>
                  <a:srgbClr val="002060"/>
                </a:solidFill>
                <a:latin typeface="Times New Roman" panose="02020603050405020304" pitchFamily="18" charset="0"/>
                <a:ea typeface="Times New Roman" panose="02020603050405020304" pitchFamily="18" charset="0"/>
              </a:rPr>
              <a:t>Nhóm 1 </a:t>
            </a:r>
            <a:endParaRPr lang="en-US" sz="2800">
              <a:solidFill>
                <a:srgbClr val="002060"/>
              </a:solidFill>
              <a:latin typeface="Times New Roman" panose="02020603050405020304" pitchFamily="18" charset="0"/>
              <a:ea typeface="Times New Roman" panose="02020603050405020304" pitchFamily="18" charset="0"/>
            </a:endParaRPr>
          </a:p>
        </p:txBody>
      </p:sp>
      <p:graphicFrame>
        <p:nvGraphicFramePr>
          <p:cNvPr id="51" name="Object 50">
            <a:extLst>
              <a:ext uri="{FF2B5EF4-FFF2-40B4-BE49-F238E27FC236}">
                <a16:creationId xmlns:a16="http://schemas.microsoft.com/office/drawing/2014/main" id="{4812CF78-9EA7-6D07-9045-A389EE58E8FD}"/>
              </a:ext>
            </a:extLst>
          </p:cNvPr>
          <p:cNvGraphicFramePr>
            <a:graphicFrameLocks noChangeAspect="1"/>
          </p:cNvGraphicFramePr>
          <p:nvPr>
            <p:extLst>
              <p:ext uri="{D42A27DB-BD31-4B8C-83A1-F6EECF244321}">
                <p14:modId xmlns:p14="http://schemas.microsoft.com/office/powerpoint/2010/main" val="1557007115"/>
              </p:ext>
            </p:extLst>
          </p:nvPr>
        </p:nvGraphicFramePr>
        <p:xfrm>
          <a:off x="922338" y="3414405"/>
          <a:ext cx="1225550" cy="1233795"/>
        </p:xfrm>
        <a:graphic>
          <a:graphicData uri="http://schemas.openxmlformats.org/presentationml/2006/ole">
            <mc:AlternateContent xmlns:mc="http://schemas.openxmlformats.org/markup-compatibility/2006">
              <mc:Choice xmlns:v="urn:schemas-microsoft-com:vml" Requires="v">
                <p:oleObj spid="_x0000_s15362" name="Equation" r:id="rId4" imgW="558720" imgH="469800" progId="Equation.DSMT4">
                  <p:embed/>
                </p:oleObj>
              </mc:Choice>
              <mc:Fallback>
                <p:oleObj name="Equation" r:id="rId4" imgW="558720" imgH="469800" progId="Equation.DSMT4">
                  <p:embed/>
                  <p:pic>
                    <p:nvPicPr>
                      <p:cNvPr id="0" name=""/>
                      <p:cNvPicPr/>
                      <p:nvPr/>
                    </p:nvPicPr>
                    <p:blipFill>
                      <a:blip r:embed="rId5"/>
                      <a:stretch>
                        <a:fillRect/>
                      </a:stretch>
                    </p:blipFill>
                    <p:spPr>
                      <a:xfrm>
                        <a:off x="922338" y="3414405"/>
                        <a:ext cx="1225550" cy="1233795"/>
                      </a:xfrm>
                      <a:prstGeom prst="rect">
                        <a:avLst/>
                      </a:prstGeom>
                    </p:spPr>
                  </p:pic>
                </p:oleObj>
              </mc:Fallback>
            </mc:AlternateContent>
          </a:graphicData>
        </a:graphic>
      </p:graphicFrame>
      <p:sp>
        <p:nvSpPr>
          <p:cNvPr id="52" name="TextBox 51">
            <a:extLst>
              <a:ext uri="{FF2B5EF4-FFF2-40B4-BE49-F238E27FC236}">
                <a16:creationId xmlns:a16="http://schemas.microsoft.com/office/drawing/2014/main" id="{8D15DC46-F658-A009-E260-C0EEB50CD9E3}"/>
              </a:ext>
            </a:extLst>
          </p:cNvPr>
          <p:cNvSpPr txBox="1"/>
          <p:nvPr/>
        </p:nvSpPr>
        <p:spPr>
          <a:xfrm>
            <a:off x="914401" y="4648200"/>
            <a:ext cx="1524001"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Nhóm 2 </a:t>
            </a:r>
            <a:endParaRPr lang="en-US" sz="2800">
              <a:solidFill>
                <a:srgbClr val="002060"/>
              </a:solidFill>
              <a:latin typeface="Times New Roman" panose="02020603050405020304" pitchFamily="18" charset="0"/>
              <a:ea typeface="Times New Roman" panose="02020603050405020304" pitchFamily="18" charset="0"/>
            </a:endParaRPr>
          </a:p>
        </p:txBody>
      </p:sp>
      <p:graphicFrame>
        <p:nvGraphicFramePr>
          <p:cNvPr id="53" name="Object 52">
            <a:extLst>
              <a:ext uri="{FF2B5EF4-FFF2-40B4-BE49-F238E27FC236}">
                <a16:creationId xmlns:a16="http://schemas.microsoft.com/office/drawing/2014/main" id="{18C80C20-A211-8374-D978-59CA93991120}"/>
              </a:ext>
            </a:extLst>
          </p:cNvPr>
          <p:cNvGraphicFramePr>
            <a:graphicFrameLocks noChangeAspect="1"/>
          </p:cNvGraphicFramePr>
          <p:nvPr>
            <p:extLst>
              <p:ext uri="{D42A27DB-BD31-4B8C-83A1-F6EECF244321}">
                <p14:modId xmlns:p14="http://schemas.microsoft.com/office/powerpoint/2010/main" val="2322190407"/>
              </p:ext>
            </p:extLst>
          </p:nvPr>
        </p:nvGraphicFramePr>
        <p:xfrm>
          <a:off x="995364" y="5334000"/>
          <a:ext cx="1152525" cy="1189060"/>
        </p:xfrm>
        <a:graphic>
          <a:graphicData uri="http://schemas.openxmlformats.org/presentationml/2006/ole">
            <mc:AlternateContent xmlns:mc="http://schemas.openxmlformats.org/markup-compatibility/2006">
              <mc:Choice xmlns:v="urn:schemas-microsoft-com:vml" Requires="v">
                <p:oleObj spid="_x0000_s15363" name="Equation" r:id="rId6" imgW="558720" imgH="469800" progId="Equation.DSMT4">
                  <p:embed/>
                </p:oleObj>
              </mc:Choice>
              <mc:Fallback>
                <p:oleObj name="Equation" r:id="rId6" imgW="558720" imgH="469800" progId="Equation.DSMT4">
                  <p:embed/>
                  <p:pic>
                    <p:nvPicPr>
                      <p:cNvPr id="0" name=""/>
                      <p:cNvPicPr/>
                      <p:nvPr/>
                    </p:nvPicPr>
                    <p:blipFill>
                      <a:blip r:embed="rId7"/>
                      <a:stretch>
                        <a:fillRect/>
                      </a:stretch>
                    </p:blipFill>
                    <p:spPr>
                      <a:xfrm>
                        <a:off x="995364" y="5334000"/>
                        <a:ext cx="1152525" cy="1189060"/>
                      </a:xfrm>
                      <a:prstGeom prst="rect">
                        <a:avLst/>
                      </a:prstGeom>
                    </p:spPr>
                  </p:pic>
                </p:oleObj>
              </mc:Fallback>
            </mc:AlternateContent>
          </a:graphicData>
        </a:graphic>
      </p:graphicFrame>
      <p:sp>
        <p:nvSpPr>
          <p:cNvPr id="54" name="TextBox 53">
            <a:extLst>
              <a:ext uri="{FF2B5EF4-FFF2-40B4-BE49-F238E27FC236}">
                <a16:creationId xmlns:a16="http://schemas.microsoft.com/office/drawing/2014/main" id="{2290A139-342E-E00F-CFEE-E0D5E317F3ED}"/>
              </a:ext>
            </a:extLst>
          </p:cNvPr>
          <p:cNvSpPr txBox="1"/>
          <p:nvPr/>
        </p:nvSpPr>
        <p:spPr>
          <a:xfrm>
            <a:off x="7345362" y="2857500"/>
            <a:ext cx="1409699" cy="523220"/>
          </a:xfrm>
          <a:prstGeom prst="rect">
            <a:avLst/>
          </a:prstGeom>
          <a:solidFill>
            <a:schemeClr val="accent3">
              <a:lumMod val="40000"/>
              <a:lumOff val="60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a:solidFill>
                  <a:srgbClr val="002060"/>
                </a:solidFill>
                <a:latin typeface="Times New Roman" panose="02020603050405020304" pitchFamily="18" charset="0"/>
                <a:ea typeface="Times New Roman" panose="02020603050405020304" pitchFamily="18" charset="0"/>
              </a:rPr>
              <a:t>Nhóm 3 </a:t>
            </a:r>
          </a:p>
        </p:txBody>
      </p:sp>
      <p:graphicFrame>
        <p:nvGraphicFramePr>
          <p:cNvPr id="55" name="Object 54">
            <a:extLst>
              <a:ext uri="{FF2B5EF4-FFF2-40B4-BE49-F238E27FC236}">
                <a16:creationId xmlns:a16="http://schemas.microsoft.com/office/drawing/2014/main" id="{F273202F-31FB-FD89-6B45-1E2E1DFA178A}"/>
              </a:ext>
            </a:extLst>
          </p:cNvPr>
          <p:cNvGraphicFramePr>
            <a:graphicFrameLocks noChangeAspect="1"/>
          </p:cNvGraphicFramePr>
          <p:nvPr>
            <p:extLst>
              <p:ext uri="{D42A27DB-BD31-4B8C-83A1-F6EECF244321}">
                <p14:modId xmlns:p14="http://schemas.microsoft.com/office/powerpoint/2010/main" val="2214629237"/>
              </p:ext>
            </p:extLst>
          </p:nvPr>
        </p:nvGraphicFramePr>
        <p:xfrm>
          <a:off x="7580311" y="3505200"/>
          <a:ext cx="1676400" cy="723900"/>
        </p:xfrm>
        <a:graphic>
          <a:graphicData uri="http://schemas.openxmlformats.org/presentationml/2006/ole">
            <mc:AlternateContent xmlns:mc="http://schemas.openxmlformats.org/markup-compatibility/2006">
              <mc:Choice xmlns:v="urn:schemas-microsoft-com:vml" Requires="v">
                <p:oleObj spid="_x0000_s15364" name="Equation" r:id="rId8" imgW="622080" imgH="279360" progId="Equation.DSMT4">
                  <p:embed/>
                </p:oleObj>
              </mc:Choice>
              <mc:Fallback>
                <p:oleObj name="Equation" r:id="rId8" imgW="622080" imgH="279360" progId="Equation.DSMT4">
                  <p:embed/>
                  <p:pic>
                    <p:nvPicPr>
                      <p:cNvPr id="0" name=""/>
                      <p:cNvPicPr/>
                      <p:nvPr/>
                    </p:nvPicPr>
                    <p:blipFill>
                      <a:blip r:embed="rId9"/>
                      <a:stretch>
                        <a:fillRect/>
                      </a:stretch>
                    </p:blipFill>
                    <p:spPr>
                      <a:xfrm>
                        <a:off x="7580311" y="3505200"/>
                        <a:ext cx="1676400" cy="723900"/>
                      </a:xfrm>
                      <a:prstGeom prst="rect">
                        <a:avLst/>
                      </a:prstGeom>
                    </p:spPr>
                  </p:pic>
                </p:oleObj>
              </mc:Fallback>
            </mc:AlternateContent>
          </a:graphicData>
        </a:graphic>
      </p:graphicFrame>
      <p:sp>
        <p:nvSpPr>
          <p:cNvPr id="56" name="TextBox 55">
            <a:extLst>
              <a:ext uri="{FF2B5EF4-FFF2-40B4-BE49-F238E27FC236}">
                <a16:creationId xmlns:a16="http://schemas.microsoft.com/office/drawing/2014/main" id="{328B23ED-B482-DF29-672D-D52B561163E5}"/>
              </a:ext>
            </a:extLst>
          </p:cNvPr>
          <p:cNvSpPr txBox="1"/>
          <p:nvPr/>
        </p:nvSpPr>
        <p:spPr>
          <a:xfrm>
            <a:off x="7345362" y="4867102"/>
            <a:ext cx="1409699"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Nhóm 4 </a:t>
            </a:r>
            <a:endParaRPr lang="en-US" sz="2800">
              <a:solidFill>
                <a:srgbClr val="002060"/>
              </a:solidFill>
              <a:latin typeface="Times New Roman" panose="02020603050405020304" pitchFamily="18" charset="0"/>
              <a:ea typeface="Times New Roman" panose="02020603050405020304" pitchFamily="18" charset="0"/>
            </a:endParaRPr>
          </a:p>
        </p:txBody>
      </p:sp>
      <p:graphicFrame>
        <p:nvGraphicFramePr>
          <p:cNvPr id="57" name="Object 56">
            <a:extLst>
              <a:ext uri="{FF2B5EF4-FFF2-40B4-BE49-F238E27FC236}">
                <a16:creationId xmlns:a16="http://schemas.microsoft.com/office/drawing/2014/main" id="{1CDEBC9C-80FF-11B1-A8E0-B4F9BB19015E}"/>
              </a:ext>
            </a:extLst>
          </p:cNvPr>
          <p:cNvGraphicFramePr>
            <a:graphicFrameLocks noChangeAspect="1"/>
          </p:cNvGraphicFramePr>
          <p:nvPr>
            <p:extLst>
              <p:ext uri="{D42A27DB-BD31-4B8C-83A1-F6EECF244321}">
                <p14:modId xmlns:p14="http://schemas.microsoft.com/office/powerpoint/2010/main" val="4087641862"/>
              </p:ext>
            </p:extLst>
          </p:nvPr>
        </p:nvGraphicFramePr>
        <p:xfrm>
          <a:off x="7573961" y="4103688"/>
          <a:ext cx="1809750" cy="773112"/>
        </p:xfrm>
        <a:graphic>
          <a:graphicData uri="http://schemas.openxmlformats.org/presentationml/2006/ole">
            <mc:AlternateContent xmlns:mc="http://schemas.openxmlformats.org/markup-compatibility/2006">
              <mc:Choice xmlns:v="urn:schemas-microsoft-com:vml" Requires="v">
                <p:oleObj spid="_x0000_s15365" name="Equation" r:id="rId10" imgW="634680" imgH="279360" progId="Equation.DSMT4">
                  <p:embed/>
                </p:oleObj>
              </mc:Choice>
              <mc:Fallback>
                <p:oleObj name="Equation" r:id="rId10" imgW="634680" imgH="279360" progId="Equation.DSMT4">
                  <p:embed/>
                  <p:pic>
                    <p:nvPicPr>
                      <p:cNvPr id="0" name=""/>
                      <p:cNvPicPr/>
                      <p:nvPr/>
                    </p:nvPicPr>
                    <p:blipFill>
                      <a:blip r:embed="rId11"/>
                      <a:stretch>
                        <a:fillRect/>
                      </a:stretch>
                    </p:blipFill>
                    <p:spPr>
                      <a:xfrm>
                        <a:off x="7573961" y="4103688"/>
                        <a:ext cx="1809750" cy="773112"/>
                      </a:xfrm>
                      <a:prstGeom prst="rect">
                        <a:avLst/>
                      </a:prstGeom>
                    </p:spPr>
                  </p:pic>
                </p:oleObj>
              </mc:Fallback>
            </mc:AlternateContent>
          </a:graphicData>
        </a:graphic>
      </p:graphicFrame>
      <p:graphicFrame>
        <p:nvGraphicFramePr>
          <p:cNvPr id="58" name="Object 57">
            <a:extLst>
              <a:ext uri="{FF2B5EF4-FFF2-40B4-BE49-F238E27FC236}">
                <a16:creationId xmlns:a16="http://schemas.microsoft.com/office/drawing/2014/main" id="{23C68D27-7ED0-46FC-42F6-CB87614906ED}"/>
              </a:ext>
            </a:extLst>
          </p:cNvPr>
          <p:cNvGraphicFramePr>
            <a:graphicFrameLocks noChangeAspect="1"/>
          </p:cNvGraphicFramePr>
          <p:nvPr>
            <p:extLst>
              <p:ext uri="{D42A27DB-BD31-4B8C-83A1-F6EECF244321}">
                <p14:modId xmlns:p14="http://schemas.microsoft.com/office/powerpoint/2010/main" val="952438534"/>
              </p:ext>
            </p:extLst>
          </p:nvPr>
        </p:nvGraphicFramePr>
        <p:xfrm>
          <a:off x="7534274" y="5341939"/>
          <a:ext cx="1746250" cy="757237"/>
        </p:xfrm>
        <a:graphic>
          <a:graphicData uri="http://schemas.openxmlformats.org/presentationml/2006/ole">
            <mc:AlternateContent xmlns:mc="http://schemas.openxmlformats.org/markup-compatibility/2006">
              <mc:Choice xmlns:v="urn:schemas-microsoft-com:vml" Requires="v">
                <p:oleObj spid="_x0000_s15366" name="Equation" r:id="rId12" imgW="698400" imgH="279360" progId="Equation.DSMT4">
                  <p:embed/>
                </p:oleObj>
              </mc:Choice>
              <mc:Fallback>
                <p:oleObj name="Equation" r:id="rId12" imgW="698400" imgH="279360" progId="Equation.DSMT4">
                  <p:embed/>
                  <p:pic>
                    <p:nvPicPr>
                      <p:cNvPr id="0" name=""/>
                      <p:cNvPicPr/>
                      <p:nvPr/>
                    </p:nvPicPr>
                    <p:blipFill>
                      <a:blip r:embed="rId13"/>
                      <a:stretch>
                        <a:fillRect/>
                      </a:stretch>
                    </p:blipFill>
                    <p:spPr>
                      <a:xfrm>
                        <a:off x="7534274" y="5341939"/>
                        <a:ext cx="1746250" cy="757237"/>
                      </a:xfrm>
                      <a:prstGeom prst="rect">
                        <a:avLst/>
                      </a:prstGeom>
                    </p:spPr>
                  </p:pic>
                </p:oleObj>
              </mc:Fallback>
            </mc:AlternateContent>
          </a:graphicData>
        </a:graphic>
      </p:graphicFrame>
      <p:graphicFrame>
        <p:nvGraphicFramePr>
          <p:cNvPr id="59" name="Object 58">
            <a:extLst>
              <a:ext uri="{FF2B5EF4-FFF2-40B4-BE49-F238E27FC236}">
                <a16:creationId xmlns:a16="http://schemas.microsoft.com/office/drawing/2014/main" id="{43DDA3B1-B2FF-E9B1-4F20-75A966B52639}"/>
              </a:ext>
            </a:extLst>
          </p:cNvPr>
          <p:cNvGraphicFramePr>
            <a:graphicFrameLocks noChangeAspect="1"/>
          </p:cNvGraphicFramePr>
          <p:nvPr>
            <p:extLst>
              <p:ext uri="{D42A27DB-BD31-4B8C-83A1-F6EECF244321}">
                <p14:modId xmlns:p14="http://schemas.microsoft.com/office/powerpoint/2010/main" val="4133143254"/>
              </p:ext>
            </p:extLst>
          </p:nvPr>
        </p:nvGraphicFramePr>
        <p:xfrm>
          <a:off x="7573962" y="6107114"/>
          <a:ext cx="1477963" cy="739775"/>
        </p:xfrm>
        <a:graphic>
          <a:graphicData uri="http://schemas.openxmlformats.org/presentationml/2006/ole">
            <mc:AlternateContent xmlns:mc="http://schemas.openxmlformats.org/markup-compatibility/2006">
              <mc:Choice xmlns:v="urn:schemas-microsoft-com:vml" Requires="v">
                <p:oleObj spid="_x0000_s15367" name="Equation" r:id="rId14" imgW="596880" imgH="279360" progId="Equation.DSMT4">
                  <p:embed/>
                </p:oleObj>
              </mc:Choice>
              <mc:Fallback>
                <p:oleObj name="Equation" r:id="rId14" imgW="596880" imgH="279360" progId="Equation.DSMT4">
                  <p:embed/>
                  <p:pic>
                    <p:nvPicPr>
                      <p:cNvPr id="0" name=""/>
                      <p:cNvPicPr/>
                      <p:nvPr/>
                    </p:nvPicPr>
                    <p:blipFill>
                      <a:blip r:embed="rId15"/>
                      <a:stretch>
                        <a:fillRect/>
                      </a:stretch>
                    </p:blipFill>
                    <p:spPr>
                      <a:xfrm>
                        <a:off x="7573962" y="6107114"/>
                        <a:ext cx="1477963" cy="739775"/>
                      </a:xfrm>
                      <a:prstGeom prst="rect">
                        <a:avLst/>
                      </a:prstGeom>
                    </p:spPr>
                  </p:pic>
                </p:oleObj>
              </mc:Fallback>
            </mc:AlternateContent>
          </a:graphicData>
        </a:graphic>
      </p:graphicFrame>
      <p:graphicFrame>
        <p:nvGraphicFramePr>
          <p:cNvPr id="60" name="Object 59">
            <a:extLst>
              <a:ext uri="{FF2B5EF4-FFF2-40B4-BE49-F238E27FC236}">
                <a16:creationId xmlns:a16="http://schemas.microsoft.com/office/drawing/2014/main" id="{30E63657-7CAB-8549-0981-DBD34B368505}"/>
              </a:ext>
            </a:extLst>
          </p:cNvPr>
          <p:cNvGraphicFramePr>
            <a:graphicFrameLocks noChangeAspect="1"/>
          </p:cNvGraphicFramePr>
          <p:nvPr>
            <p:extLst>
              <p:ext uri="{D42A27DB-BD31-4B8C-83A1-F6EECF244321}">
                <p14:modId xmlns:p14="http://schemas.microsoft.com/office/powerpoint/2010/main" val="2175554057"/>
              </p:ext>
            </p:extLst>
          </p:nvPr>
        </p:nvGraphicFramePr>
        <p:xfrm>
          <a:off x="2205038" y="3505200"/>
          <a:ext cx="1600200" cy="1142999"/>
        </p:xfrm>
        <a:graphic>
          <a:graphicData uri="http://schemas.openxmlformats.org/presentationml/2006/ole">
            <mc:AlternateContent xmlns:mc="http://schemas.openxmlformats.org/markup-compatibility/2006">
              <mc:Choice xmlns:v="urn:schemas-microsoft-com:vml" Requires="v">
                <p:oleObj spid="_x0000_s15368" name="Equation" r:id="rId16" imgW="723600" imgH="444240" progId="Equation.DSMT4">
                  <p:embed/>
                </p:oleObj>
              </mc:Choice>
              <mc:Fallback>
                <p:oleObj name="Equation" r:id="rId16" imgW="723600" imgH="444240" progId="Equation.DSMT4">
                  <p:embed/>
                  <p:pic>
                    <p:nvPicPr>
                      <p:cNvPr id="0" name=""/>
                      <p:cNvPicPr/>
                      <p:nvPr/>
                    </p:nvPicPr>
                    <p:blipFill>
                      <a:blip r:embed="rId17"/>
                      <a:stretch>
                        <a:fillRect/>
                      </a:stretch>
                    </p:blipFill>
                    <p:spPr>
                      <a:xfrm>
                        <a:off x="2205038" y="3505200"/>
                        <a:ext cx="1600200" cy="1142999"/>
                      </a:xfrm>
                      <a:prstGeom prst="rect">
                        <a:avLst/>
                      </a:prstGeom>
                    </p:spPr>
                  </p:pic>
                </p:oleObj>
              </mc:Fallback>
            </mc:AlternateContent>
          </a:graphicData>
        </a:graphic>
      </p:graphicFrame>
      <p:graphicFrame>
        <p:nvGraphicFramePr>
          <p:cNvPr id="61" name="Object 60">
            <a:extLst>
              <a:ext uri="{FF2B5EF4-FFF2-40B4-BE49-F238E27FC236}">
                <a16:creationId xmlns:a16="http://schemas.microsoft.com/office/drawing/2014/main" id="{D4B8984B-B1BE-D41C-1234-5F1ED7BE3F5C}"/>
              </a:ext>
            </a:extLst>
          </p:cNvPr>
          <p:cNvGraphicFramePr>
            <a:graphicFrameLocks noChangeAspect="1"/>
          </p:cNvGraphicFramePr>
          <p:nvPr>
            <p:extLst>
              <p:ext uri="{D42A27DB-BD31-4B8C-83A1-F6EECF244321}">
                <p14:modId xmlns:p14="http://schemas.microsoft.com/office/powerpoint/2010/main" val="2151069417"/>
              </p:ext>
            </p:extLst>
          </p:nvPr>
        </p:nvGraphicFramePr>
        <p:xfrm>
          <a:off x="2281238" y="5341938"/>
          <a:ext cx="1600200" cy="1104922"/>
        </p:xfrm>
        <a:graphic>
          <a:graphicData uri="http://schemas.openxmlformats.org/presentationml/2006/ole">
            <mc:AlternateContent xmlns:mc="http://schemas.openxmlformats.org/markup-compatibility/2006">
              <mc:Choice xmlns:v="urn:schemas-microsoft-com:vml" Requires="v">
                <p:oleObj spid="_x0000_s15369" name="Equation" r:id="rId18" imgW="723600" imgH="419040" progId="Equation.DSMT4">
                  <p:embed/>
                </p:oleObj>
              </mc:Choice>
              <mc:Fallback>
                <p:oleObj name="Equation" r:id="rId18" imgW="723600" imgH="419040" progId="Equation.DSMT4">
                  <p:embed/>
                  <p:pic>
                    <p:nvPicPr>
                      <p:cNvPr id="0" name=""/>
                      <p:cNvPicPr/>
                      <p:nvPr/>
                    </p:nvPicPr>
                    <p:blipFill>
                      <a:blip r:embed="rId19"/>
                      <a:stretch>
                        <a:fillRect/>
                      </a:stretch>
                    </p:blipFill>
                    <p:spPr>
                      <a:xfrm>
                        <a:off x="2281238" y="5341938"/>
                        <a:ext cx="1600200" cy="1104922"/>
                      </a:xfrm>
                      <a:prstGeom prst="rect">
                        <a:avLst/>
                      </a:prstGeom>
                    </p:spPr>
                  </p:pic>
                </p:oleObj>
              </mc:Fallback>
            </mc:AlternateContent>
          </a:graphicData>
        </a:graphic>
      </p:graphicFrame>
      <p:graphicFrame>
        <p:nvGraphicFramePr>
          <p:cNvPr id="62" name="Object 61">
            <a:extLst>
              <a:ext uri="{FF2B5EF4-FFF2-40B4-BE49-F238E27FC236}">
                <a16:creationId xmlns:a16="http://schemas.microsoft.com/office/drawing/2014/main" id="{FBCCAEAC-B7DF-3887-8729-87FB924B67F5}"/>
              </a:ext>
            </a:extLst>
          </p:cNvPr>
          <p:cNvGraphicFramePr>
            <a:graphicFrameLocks noChangeAspect="1"/>
          </p:cNvGraphicFramePr>
          <p:nvPr>
            <p:extLst>
              <p:ext uri="{D42A27DB-BD31-4B8C-83A1-F6EECF244321}">
                <p14:modId xmlns:p14="http://schemas.microsoft.com/office/powerpoint/2010/main" val="3895964237"/>
              </p:ext>
            </p:extLst>
          </p:nvPr>
        </p:nvGraphicFramePr>
        <p:xfrm>
          <a:off x="9280525" y="3600107"/>
          <a:ext cx="1235075" cy="534086"/>
        </p:xfrm>
        <a:graphic>
          <a:graphicData uri="http://schemas.openxmlformats.org/presentationml/2006/ole">
            <mc:AlternateContent xmlns:mc="http://schemas.openxmlformats.org/markup-compatibility/2006">
              <mc:Choice xmlns:v="urn:schemas-microsoft-com:vml" Requires="v">
                <p:oleObj spid="_x0000_s15370" name="Equation" r:id="rId20" imgW="469800" imgH="203040" progId="Equation.DSMT4">
                  <p:embed/>
                </p:oleObj>
              </mc:Choice>
              <mc:Fallback>
                <p:oleObj name="Equation" r:id="rId20" imgW="469800" imgH="203040" progId="Equation.DSMT4">
                  <p:embed/>
                  <p:pic>
                    <p:nvPicPr>
                      <p:cNvPr id="0" name=""/>
                      <p:cNvPicPr/>
                      <p:nvPr/>
                    </p:nvPicPr>
                    <p:blipFill>
                      <a:blip r:embed="rId21"/>
                      <a:stretch>
                        <a:fillRect/>
                      </a:stretch>
                    </p:blipFill>
                    <p:spPr>
                      <a:xfrm>
                        <a:off x="9280525" y="3600107"/>
                        <a:ext cx="1235075" cy="534086"/>
                      </a:xfrm>
                      <a:prstGeom prst="rect">
                        <a:avLst/>
                      </a:prstGeom>
                    </p:spPr>
                  </p:pic>
                </p:oleObj>
              </mc:Fallback>
            </mc:AlternateContent>
          </a:graphicData>
        </a:graphic>
      </p:graphicFrame>
      <p:graphicFrame>
        <p:nvGraphicFramePr>
          <p:cNvPr id="63" name="Object 62">
            <a:extLst>
              <a:ext uri="{FF2B5EF4-FFF2-40B4-BE49-F238E27FC236}">
                <a16:creationId xmlns:a16="http://schemas.microsoft.com/office/drawing/2014/main" id="{952F8F75-7A3F-AF52-DE54-3551A0EAA1EB}"/>
              </a:ext>
            </a:extLst>
          </p:cNvPr>
          <p:cNvGraphicFramePr>
            <a:graphicFrameLocks noChangeAspect="1"/>
          </p:cNvGraphicFramePr>
          <p:nvPr>
            <p:extLst>
              <p:ext uri="{D42A27DB-BD31-4B8C-83A1-F6EECF244321}">
                <p14:modId xmlns:p14="http://schemas.microsoft.com/office/powerpoint/2010/main" val="4100548767"/>
              </p:ext>
            </p:extLst>
          </p:nvPr>
        </p:nvGraphicFramePr>
        <p:xfrm>
          <a:off x="9383711" y="4266514"/>
          <a:ext cx="781050" cy="534086"/>
        </p:xfrm>
        <a:graphic>
          <a:graphicData uri="http://schemas.openxmlformats.org/presentationml/2006/ole">
            <mc:AlternateContent xmlns:mc="http://schemas.openxmlformats.org/markup-compatibility/2006">
              <mc:Choice xmlns:v="urn:schemas-microsoft-com:vml" Requires="v">
                <p:oleObj spid="_x0000_s15371" name="Equation" r:id="rId22" imgW="330120" imgH="203040" progId="Equation.DSMT4">
                  <p:embed/>
                </p:oleObj>
              </mc:Choice>
              <mc:Fallback>
                <p:oleObj name="Equation" r:id="rId22" imgW="330120" imgH="203040" progId="Equation.DSMT4">
                  <p:embed/>
                  <p:pic>
                    <p:nvPicPr>
                      <p:cNvPr id="0" name=""/>
                      <p:cNvPicPr/>
                      <p:nvPr/>
                    </p:nvPicPr>
                    <p:blipFill>
                      <a:blip r:embed="rId23"/>
                      <a:stretch>
                        <a:fillRect/>
                      </a:stretch>
                    </p:blipFill>
                    <p:spPr>
                      <a:xfrm>
                        <a:off x="9383711" y="4266514"/>
                        <a:ext cx="781050" cy="534086"/>
                      </a:xfrm>
                      <a:prstGeom prst="rect">
                        <a:avLst/>
                      </a:prstGeom>
                    </p:spPr>
                  </p:pic>
                </p:oleObj>
              </mc:Fallback>
            </mc:AlternateContent>
          </a:graphicData>
        </a:graphic>
      </p:graphicFrame>
      <p:graphicFrame>
        <p:nvGraphicFramePr>
          <p:cNvPr id="64" name="Object 63">
            <a:extLst>
              <a:ext uri="{FF2B5EF4-FFF2-40B4-BE49-F238E27FC236}">
                <a16:creationId xmlns:a16="http://schemas.microsoft.com/office/drawing/2014/main" id="{8D5747FB-3320-69F1-B1CC-118F18E54AB9}"/>
              </a:ext>
            </a:extLst>
          </p:cNvPr>
          <p:cNvGraphicFramePr>
            <a:graphicFrameLocks noChangeAspect="1"/>
          </p:cNvGraphicFramePr>
          <p:nvPr>
            <p:extLst>
              <p:ext uri="{D42A27DB-BD31-4B8C-83A1-F6EECF244321}">
                <p14:modId xmlns:p14="http://schemas.microsoft.com/office/powerpoint/2010/main" val="2590562931"/>
              </p:ext>
            </p:extLst>
          </p:nvPr>
        </p:nvGraphicFramePr>
        <p:xfrm>
          <a:off x="9402761" y="5438550"/>
          <a:ext cx="254000" cy="471714"/>
        </p:xfrm>
        <a:graphic>
          <a:graphicData uri="http://schemas.openxmlformats.org/presentationml/2006/ole">
            <mc:AlternateContent xmlns:mc="http://schemas.openxmlformats.org/markup-compatibility/2006">
              <mc:Choice xmlns:v="urn:schemas-microsoft-com:vml" Requires="v">
                <p:oleObj spid="_x0000_s15372" name="Equation" r:id="rId24" imgW="88560" imgH="164880" progId="Equation.DSMT4">
                  <p:embed/>
                </p:oleObj>
              </mc:Choice>
              <mc:Fallback>
                <p:oleObj name="Equation" r:id="rId24" imgW="88560" imgH="164880" progId="Equation.DSMT4">
                  <p:embed/>
                  <p:pic>
                    <p:nvPicPr>
                      <p:cNvPr id="0" name=""/>
                      <p:cNvPicPr/>
                      <p:nvPr/>
                    </p:nvPicPr>
                    <p:blipFill>
                      <a:blip r:embed="rId25"/>
                      <a:stretch>
                        <a:fillRect/>
                      </a:stretch>
                    </p:blipFill>
                    <p:spPr>
                      <a:xfrm>
                        <a:off x="9402761" y="5438550"/>
                        <a:ext cx="254000" cy="471714"/>
                      </a:xfrm>
                      <a:prstGeom prst="rect">
                        <a:avLst/>
                      </a:prstGeom>
                    </p:spPr>
                  </p:pic>
                </p:oleObj>
              </mc:Fallback>
            </mc:AlternateContent>
          </a:graphicData>
        </a:graphic>
      </p:graphicFrame>
      <p:graphicFrame>
        <p:nvGraphicFramePr>
          <p:cNvPr id="65" name="Object 64">
            <a:extLst>
              <a:ext uri="{FF2B5EF4-FFF2-40B4-BE49-F238E27FC236}">
                <a16:creationId xmlns:a16="http://schemas.microsoft.com/office/drawing/2014/main" id="{F6A99561-9ED2-1282-AD2F-DCF560E3A255}"/>
              </a:ext>
            </a:extLst>
          </p:cNvPr>
          <p:cNvGraphicFramePr>
            <a:graphicFrameLocks noChangeAspect="1"/>
          </p:cNvGraphicFramePr>
          <p:nvPr>
            <p:extLst>
              <p:ext uri="{D42A27DB-BD31-4B8C-83A1-F6EECF244321}">
                <p14:modId xmlns:p14="http://schemas.microsoft.com/office/powerpoint/2010/main" val="2045873061"/>
              </p:ext>
            </p:extLst>
          </p:nvPr>
        </p:nvGraphicFramePr>
        <p:xfrm>
          <a:off x="9097961" y="6221308"/>
          <a:ext cx="704850" cy="451104"/>
        </p:xfrm>
        <a:graphic>
          <a:graphicData uri="http://schemas.openxmlformats.org/presentationml/2006/ole">
            <mc:AlternateContent xmlns:mc="http://schemas.openxmlformats.org/markup-compatibility/2006">
              <mc:Choice xmlns:v="urn:schemas-microsoft-com:vml" Requires="v">
                <p:oleObj spid="_x0000_s15373" name="Equation" r:id="rId26" imgW="317160" imgH="203040" progId="Equation.DSMT4">
                  <p:embed/>
                </p:oleObj>
              </mc:Choice>
              <mc:Fallback>
                <p:oleObj name="Equation" r:id="rId26" imgW="317160" imgH="203040" progId="Equation.DSMT4">
                  <p:embed/>
                  <p:pic>
                    <p:nvPicPr>
                      <p:cNvPr id="0" name=""/>
                      <p:cNvPicPr/>
                      <p:nvPr/>
                    </p:nvPicPr>
                    <p:blipFill>
                      <a:blip r:embed="rId27"/>
                      <a:stretch>
                        <a:fillRect/>
                      </a:stretch>
                    </p:blipFill>
                    <p:spPr>
                      <a:xfrm>
                        <a:off x="9097961" y="6221308"/>
                        <a:ext cx="704850" cy="451104"/>
                      </a:xfrm>
                      <a:prstGeom prst="rect">
                        <a:avLst/>
                      </a:prstGeom>
                    </p:spPr>
                  </p:pic>
                </p:oleObj>
              </mc:Fallback>
            </mc:AlternateContent>
          </a:graphicData>
        </a:graphic>
      </p:graphicFrame>
      <p:pic>
        <p:nvPicPr>
          <p:cNvPr id="29" name="Picture 13">
            <a:extLst>
              <a:ext uri="{FF2B5EF4-FFF2-40B4-BE49-F238E27FC236}">
                <a16:creationId xmlns:a16="http://schemas.microsoft.com/office/drawing/2014/main" id="{02711DCF-273E-0F3D-0576-08D9085FD786}"/>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0180982" y="579783"/>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22047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randombar(vertical)">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randombar(vertical)">
                                      <p:cBhvr>
                                        <p:cTn id="17" dur="500"/>
                                        <p:tgtEl>
                                          <p:spTgt spid="50"/>
                                        </p:tgtEl>
                                      </p:cBhvr>
                                    </p:animEffect>
                                  </p:childTnLst>
                                </p:cTn>
                              </p:par>
                            </p:childTnLst>
                          </p:cTn>
                        </p:par>
                        <p:par>
                          <p:cTn id="18" fill="hold">
                            <p:stCondLst>
                              <p:cond delay="500"/>
                            </p:stCondLst>
                            <p:childTnLst>
                              <p:par>
                                <p:cTn id="19" presetID="6" presetClass="entr" presetSubtype="16"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circle(in)">
                                      <p:cBhvr>
                                        <p:cTn id="21" dur="2000"/>
                                        <p:tgtEl>
                                          <p:spTgt spid="51"/>
                                        </p:tgtEl>
                                      </p:cBhvr>
                                    </p:animEffect>
                                  </p:childTnLst>
                                </p:cTn>
                              </p:par>
                            </p:childTnLst>
                          </p:cTn>
                        </p:par>
                        <p:par>
                          <p:cTn id="22" fill="hold">
                            <p:stCondLst>
                              <p:cond delay="2500"/>
                            </p:stCondLst>
                            <p:childTnLst>
                              <p:par>
                                <p:cTn id="23" presetID="14" presetClass="entr" presetSubtype="5" fill="hold" grpId="0" nodeType="after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randombar(vertical)">
                                      <p:cBhvr>
                                        <p:cTn id="25" dur="500"/>
                                        <p:tgtEl>
                                          <p:spTgt spid="52"/>
                                        </p:tgtEl>
                                      </p:cBhvr>
                                    </p:animEffect>
                                  </p:childTnLst>
                                </p:cTn>
                              </p:par>
                            </p:childTnLst>
                          </p:cTn>
                        </p:par>
                        <p:par>
                          <p:cTn id="26" fill="hold">
                            <p:stCondLst>
                              <p:cond delay="3000"/>
                            </p:stCondLst>
                            <p:childTnLst>
                              <p:par>
                                <p:cTn id="27" presetID="6"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circle(in)">
                                      <p:cBhvr>
                                        <p:cTn id="29" dur="2000"/>
                                        <p:tgtEl>
                                          <p:spTgt spid="53"/>
                                        </p:tgtEl>
                                      </p:cBhvr>
                                    </p:animEffect>
                                  </p:childTnLst>
                                </p:cTn>
                              </p:par>
                            </p:childTnLst>
                          </p:cTn>
                        </p:par>
                        <p:par>
                          <p:cTn id="30" fill="hold">
                            <p:stCondLst>
                              <p:cond delay="5000"/>
                            </p:stCondLst>
                            <p:childTnLst>
                              <p:par>
                                <p:cTn id="31" presetID="14" presetClass="entr" presetSubtype="5" fill="hold" grpId="0" nodeType="after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randombar(vertical)">
                                      <p:cBhvr>
                                        <p:cTn id="33" dur="500"/>
                                        <p:tgtEl>
                                          <p:spTgt spid="54"/>
                                        </p:tgtEl>
                                      </p:cBhvr>
                                    </p:animEffect>
                                  </p:childTnLst>
                                </p:cTn>
                              </p:par>
                            </p:childTnLst>
                          </p:cTn>
                        </p:par>
                        <p:par>
                          <p:cTn id="34" fill="hold">
                            <p:stCondLst>
                              <p:cond delay="5500"/>
                            </p:stCondLst>
                            <p:childTnLst>
                              <p:par>
                                <p:cTn id="35" presetID="6" presetClass="entr" presetSubtype="16" fill="hold" nodeType="after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circle(in)">
                                      <p:cBhvr>
                                        <p:cTn id="37" dur="2000"/>
                                        <p:tgtEl>
                                          <p:spTgt spid="55"/>
                                        </p:tgtEl>
                                      </p:cBhvr>
                                    </p:animEffect>
                                  </p:childTnLst>
                                </p:cTn>
                              </p:par>
                              <p:par>
                                <p:cTn id="38" presetID="6" presetClass="entr" presetSubtype="16" fill="hold"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circle(in)">
                                      <p:cBhvr>
                                        <p:cTn id="40" dur="2000"/>
                                        <p:tgtEl>
                                          <p:spTgt spid="57"/>
                                        </p:tgtEl>
                                      </p:cBhvr>
                                    </p:animEffect>
                                  </p:childTnLst>
                                </p:cTn>
                              </p:par>
                            </p:childTnLst>
                          </p:cTn>
                        </p:par>
                        <p:par>
                          <p:cTn id="41" fill="hold">
                            <p:stCondLst>
                              <p:cond delay="7500"/>
                            </p:stCondLst>
                            <p:childTnLst>
                              <p:par>
                                <p:cTn id="42" presetID="14" presetClass="entr" presetSubtype="5"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randombar(vertical)">
                                      <p:cBhvr>
                                        <p:cTn id="44" dur="500"/>
                                        <p:tgtEl>
                                          <p:spTgt spid="56"/>
                                        </p:tgtEl>
                                      </p:cBhvr>
                                    </p:animEffect>
                                  </p:childTnLst>
                                </p:cTn>
                              </p:par>
                            </p:childTnLst>
                          </p:cTn>
                        </p:par>
                        <p:par>
                          <p:cTn id="45" fill="hold">
                            <p:stCondLst>
                              <p:cond delay="8000"/>
                            </p:stCondLst>
                            <p:childTnLst>
                              <p:par>
                                <p:cTn id="46" presetID="6" presetClass="entr" presetSubtype="16" fill="hold"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circle(in)">
                                      <p:cBhvr>
                                        <p:cTn id="48" dur="2000"/>
                                        <p:tgtEl>
                                          <p:spTgt spid="58"/>
                                        </p:tgtEl>
                                      </p:cBhvr>
                                    </p:animEffect>
                                  </p:childTnLst>
                                </p:cTn>
                              </p:par>
                              <p:par>
                                <p:cTn id="49" presetID="6" presetClass="entr" presetSubtype="16" fill="hold" nodeType="with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circle(in)">
                                      <p:cBhvr>
                                        <p:cTn id="51" dur="2000"/>
                                        <p:tgtEl>
                                          <p:spTgt spid="59"/>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nodeType="click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wheel(1)">
                                      <p:cBhvr>
                                        <p:cTn id="56" dur="2000"/>
                                        <p:tgtEl>
                                          <p:spTgt spid="60"/>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nodeType="click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wheel(1)">
                                      <p:cBhvr>
                                        <p:cTn id="61" dur="2000"/>
                                        <p:tgtEl>
                                          <p:spTgt spid="61"/>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nodeType="click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wheel(1)">
                                      <p:cBhvr>
                                        <p:cTn id="66" dur="2000"/>
                                        <p:tgtEl>
                                          <p:spTgt spid="62"/>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nodeType="click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wheel(1)">
                                      <p:cBhvr>
                                        <p:cTn id="71" dur="2000"/>
                                        <p:tgtEl>
                                          <p:spTgt spid="63"/>
                                        </p:tgtEl>
                                      </p:cBhvr>
                                    </p:animEffect>
                                  </p:childTnLst>
                                </p:cTn>
                              </p:par>
                            </p:childTnLst>
                          </p:cTn>
                        </p:par>
                      </p:childTnLst>
                    </p:cTn>
                  </p:par>
                  <p:par>
                    <p:cTn id="72" fill="hold">
                      <p:stCondLst>
                        <p:cond delay="indefinite"/>
                      </p:stCondLst>
                      <p:childTnLst>
                        <p:par>
                          <p:cTn id="73" fill="hold">
                            <p:stCondLst>
                              <p:cond delay="0"/>
                            </p:stCondLst>
                            <p:childTnLst>
                              <p:par>
                                <p:cTn id="74" presetID="21" presetClass="entr" presetSubtype="1" fill="hold" nodeType="click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heel(1)">
                                      <p:cBhvr>
                                        <p:cTn id="76" dur="2000"/>
                                        <p:tgtEl>
                                          <p:spTgt spid="64"/>
                                        </p:tgtEl>
                                      </p:cBhvr>
                                    </p:animEffect>
                                  </p:childTnLst>
                                </p:cTn>
                              </p:par>
                            </p:childTnLst>
                          </p:cTn>
                        </p:par>
                      </p:childTnLst>
                    </p:cTn>
                  </p:par>
                  <p:par>
                    <p:cTn id="77" fill="hold">
                      <p:stCondLst>
                        <p:cond delay="indefinite"/>
                      </p:stCondLst>
                      <p:childTnLst>
                        <p:par>
                          <p:cTn id="78" fill="hold">
                            <p:stCondLst>
                              <p:cond delay="0"/>
                            </p:stCondLst>
                            <p:childTnLst>
                              <p:par>
                                <p:cTn id="79" presetID="21" presetClass="entr" presetSubtype="1" fill="hold" nodeType="click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wheel(1)">
                                      <p:cBhvr>
                                        <p:cTn id="81"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9" grpId="0"/>
      <p:bldP spid="50" grpId="0" animBg="1"/>
      <p:bldP spid="52" grpId="0" animBg="1"/>
      <p:bldP spid="54"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398" y="0"/>
            <a:ext cx="11658602"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a:t>
            </a:r>
            <a:r>
              <a:rPr lang="en-US" sz="2800" b="1" dirty="0">
                <a:solidFill>
                  <a:srgbClr val="FF0000"/>
                </a:solidFill>
                <a:latin typeface="Times New Roman" pitchFamily="18" charset="0"/>
                <a:cs typeface="Times New Roman" pitchFamily="18" charset="0"/>
              </a:rPr>
              <a:t>LŨY </a:t>
            </a:r>
            <a:r>
              <a:rPr lang="en-US" sz="2800" b="1">
                <a:solidFill>
                  <a:srgbClr val="FF0000"/>
                </a:solidFill>
                <a:latin typeface="Times New Roman" pitchFamily="18" charset="0"/>
                <a:cs typeface="Times New Roman" pitchFamily="18" charset="0"/>
              </a:rPr>
              <a:t>THỪA CỦA MỘT SỐ HỮU TỈ</a:t>
            </a:r>
            <a:endParaRPr lang="en-US" sz="2800" b="1" dirty="0">
              <a:solidFill>
                <a:srgbClr val="FF0000"/>
              </a:solidFill>
              <a:latin typeface="Times New Roman" pitchFamily="18" charset="0"/>
              <a:cs typeface="Times New Roman" pitchFamily="18" charset="0"/>
            </a:endParaRPr>
          </a:p>
        </p:txBody>
      </p:sp>
      <p:sp>
        <p:nvSpPr>
          <p:cNvPr id="4" name="Text Box 11"/>
          <p:cNvSpPr txBox="1">
            <a:spLocks noChangeArrowheads="1"/>
          </p:cNvSpPr>
          <p:nvPr/>
        </p:nvSpPr>
        <p:spPr bwMode="auto">
          <a:xfrm>
            <a:off x="152400" y="1446997"/>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sp>
        <p:nvSpPr>
          <p:cNvPr id="34" name="Rounded Rectangle">
            <a:extLst>
              <a:ext uri="{FF2B5EF4-FFF2-40B4-BE49-F238E27FC236}">
                <a16:creationId xmlns:a16="http://schemas.microsoft.com/office/drawing/2014/main" id="{FB12204B-6DBE-C6A7-AE6B-554F3EAC4A86}"/>
              </a:ext>
            </a:extLst>
          </p:cNvPr>
          <p:cNvSpPr>
            <a:spLocks noChangeArrowheads="1"/>
          </p:cNvSpPr>
          <p:nvPr/>
        </p:nvSpPr>
        <p:spPr bwMode="auto">
          <a:xfrm>
            <a:off x="569913" y="619125"/>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5" name="Oval 7">
            <a:extLst>
              <a:ext uri="{FF2B5EF4-FFF2-40B4-BE49-F238E27FC236}">
                <a16:creationId xmlns:a16="http://schemas.microsoft.com/office/drawing/2014/main" id="{03DA6F93-B5AC-26C3-A49A-1B073687E374}"/>
              </a:ext>
            </a:extLst>
          </p:cNvPr>
          <p:cNvSpPr/>
          <p:nvPr/>
        </p:nvSpPr>
        <p:spPr>
          <a:xfrm>
            <a:off x="76200" y="5445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36" name="Oval 8">
            <a:extLst>
              <a:ext uri="{FF2B5EF4-FFF2-40B4-BE49-F238E27FC236}">
                <a16:creationId xmlns:a16="http://schemas.microsoft.com/office/drawing/2014/main" id="{B5883D25-9D80-CD8B-CE9E-E3DCEA40B365}"/>
              </a:ext>
            </a:extLst>
          </p:cNvPr>
          <p:cNvSpPr>
            <a:spLocks noChangeArrowheads="1"/>
          </p:cNvSpPr>
          <p:nvPr/>
        </p:nvSpPr>
        <p:spPr bwMode="auto">
          <a:xfrm>
            <a:off x="152400" y="609601"/>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7" name="TextBox 52">
            <a:extLst>
              <a:ext uri="{FF2B5EF4-FFF2-40B4-BE49-F238E27FC236}">
                <a16:creationId xmlns:a16="http://schemas.microsoft.com/office/drawing/2014/main" id="{8679FEC7-2F5F-D41B-8E80-C15440B8730E}"/>
              </a:ext>
            </a:extLst>
          </p:cNvPr>
          <p:cNvSpPr txBox="1">
            <a:spLocks noChangeArrowheads="1"/>
          </p:cNvSpPr>
          <p:nvPr/>
        </p:nvSpPr>
        <p:spPr bwMode="auto">
          <a:xfrm>
            <a:off x="1009650" y="939800"/>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38" name="TextBox 52">
            <a:extLst>
              <a:ext uri="{FF2B5EF4-FFF2-40B4-BE49-F238E27FC236}">
                <a16:creationId xmlns:a16="http://schemas.microsoft.com/office/drawing/2014/main" id="{98F537E1-5D93-3EBB-16BC-C618D9D19A13}"/>
              </a:ext>
            </a:extLst>
          </p:cNvPr>
          <p:cNvSpPr txBox="1">
            <a:spLocks noChangeArrowheads="1"/>
          </p:cNvSpPr>
          <p:nvPr/>
        </p:nvSpPr>
        <p:spPr bwMode="auto">
          <a:xfrm>
            <a:off x="1828800" y="663576"/>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39" name="Picture 80">
            <a:extLst>
              <a:ext uri="{FF2B5EF4-FFF2-40B4-BE49-F238E27FC236}">
                <a16:creationId xmlns:a16="http://schemas.microsoft.com/office/drawing/2014/main" id="{7D5207AE-4BAE-B5B0-B20D-0956CC6C94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5334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a:extLst>
              <a:ext uri="{FF2B5EF4-FFF2-40B4-BE49-F238E27FC236}">
                <a16:creationId xmlns:a16="http://schemas.microsoft.com/office/drawing/2014/main" id="{8963FB68-EB55-E194-462D-D15B0B8DEF7D}"/>
              </a:ext>
            </a:extLst>
          </p:cNvPr>
          <p:cNvSpPr txBox="1"/>
          <p:nvPr/>
        </p:nvSpPr>
        <p:spPr>
          <a:xfrm>
            <a:off x="4305301" y="2438400"/>
            <a:ext cx="3581399" cy="492443"/>
          </a:xfrm>
          <a:prstGeom prst="rect">
            <a:avLst/>
          </a:prstGeom>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600" b="1">
                <a:solidFill>
                  <a:srgbClr val="002060"/>
                </a:solidFill>
                <a:latin typeface="Times New Roman" panose="02020603050405020304" pitchFamily="18" charset="0"/>
                <a:ea typeface="Times New Roman" panose="02020603050405020304" pitchFamily="18" charset="0"/>
              </a:rPr>
              <a:t>HOẠT ĐỘNG NHÓM </a:t>
            </a:r>
            <a:endParaRPr lang="en-US" sz="2600" b="1">
              <a:solidFill>
                <a:srgbClr val="002060"/>
              </a:solidFill>
            </a:endParaRPr>
          </a:p>
        </p:txBody>
      </p:sp>
      <p:sp>
        <p:nvSpPr>
          <p:cNvPr id="50" name="TextBox 49">
            <a:extLst>
              <a:ext uri="{FF2B5EF4-FFF2-40B4-BE49-F238E27FC236}">
                <a16:creationId xmlns:a16="http://schemas.microsoft.com/office/drawing/2014/main" id="{14F35993-A6F2-FB2C-2D8D-0A5C0CE8E345}"/>
              </a:ext>
            </a:extLst>
          </p:cNvPr>
          <p:cNvSpPr txBox="1"/>
          <p:nvPr/>
        </p:nvSpPr>
        <p:spPr>
          <a:xfrm>
            <a:off x="1295400" y="3743980"/>
            <a:ext cx="1824037"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a:solidFill>
                  <a:srgbClr val="002060"/>
                </a:solidFill>
                <a:latin typeface="Times New Roman" panose="02020603050405020304" pitchFamily="18" charset="0"/>
                <a:ea typeface="Times New Roman" panose="02020603050405020304" pitchFamily="18" charset="0"/>
              </a:rPr>
              <a:t>Nhóm 1, 2 </a:t>
            </a:r>
            <a:endParaRPr lang="en-US" sz="2800">
              <a:solidFill>
                <a:srgbClr val="002060"/>
              </a:solidFill>
              <a:latin typeface="Times New Roman" panose="02020603050405020304" pitchFamily="18" charset="0"/>
              <a:ea typeface="Times New Roman" panose="02020603050405020304" pitchFamily="18" charset="0"/>
            </a:endParaRPr>
          </a:p>
        </p:txBody>
      </p:sp>
      <p:sp>
        <p:nvSpPr>
          <p:cNvPr id="54" name="TextBox 53">
            <a:extLst>
              <a:ext uri="{FF2B5EF4-FFF2-40B4-BE49-F238E27FC236}">
                <a16:creationId xmlns:a16="http://schemas.microsoft.com/office/drawing/2014/main" id="{2290A139-342E-E00F-CFEE-E0D5E317F3ED}"/>
              </a:ext>
            </a:extLst>
          </p:cNvPr>
          <p:cNvSpPr txBox="1"/>
          <p:nvPr/>
        </p:nvSpPr>
        <p:spPr>
          <a:xfrm>
            <a:off x="7853362" y="3743980"/>
            <a:ext cx="1905000" cy="523220"/>
          </a:xfrm>
          <a:prstGeom prst="rect">
            <a:avLst/>
          </a:prstGeom>
          <a:solidFill>
            <a:schemeClr val="accent3">
              <a:lumMod val="40000"/>
              <a:lumOff val="60000"/>
            </a:schemeClr>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a:solidFill>
                  <a:srgbClr val="002060"/>
                </a:solidFill>
                <a:latin typeface="Times New Roman" panose="02020603050405020304" pitchFamily="18" charset="0"/>
                <a:ea typeface="Times New Roman" panose="02020603050405020304" pitchFamily="18" charset="0"/>
              </a:rPr>
              <a:t>Nhóm 3, 4 </a:t>
            </a:r>
            <a:endParaRPr lang="en-US" sz="2800">
              <a:solidFill>
                <a:srgbClr val="002060"/>
              </a:solidFill>
              <a:latin typeface="Times New Roman" panose="02020603050405020304" pitchFamily="18" charset="0"/>
              <a:ea typeface="Times New Roman" panose="02020603050405020304" pitchFamily="18" charset="0"/>
            </a:endParaRPr>
          </a:p>
        </p:txBody>
      </p:sp>
      <p:sp>
        <p:nvSpPr>
          <p:cNvPr id="29" name="Text Box 11">
            <a:extLst>
              <a:ext uri="{FF2B5EF4-FFF2-40B4-BE49-F238E27FC236}">
                <a16:creationId xmlns:a16="http://schemas.microsoft.com/office/drawing/2014/main" id="{1D5E5106-0050-6B6B-A36A-E0175E568B29}"/>
              </a:ext>
            </a:extLst>
          </p:cNvPr>
          <p:cNvSpPr txBox="1">
            <a:spLocks noChangeArrowheads="1"/>
          </p:cNvSpPr>
          <p:nvPr/>
        </p:nvSpPr>
        <p:spPr bwMode="auto">
          <a:xfrm>
            <a:off x="152400" y="1915180"/>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2</a:t>
            </a:r>
            <a:r>
              <a:rPr lang="en-US" sz="2800">
                <a:solidFill>
                  <a:srgbClr val="FF0066"/>
                </a:solidFill>
                <a:latin typeface="Times New Roman" pitchFamily="18" charset="0"/>
                <a:cs typeface="Times New Roman" pitchFamily="18" charset="0"/>
              </a:rPr>
              <a:t>. Tích và thương của hai lũy thừa cùng cơ số</a:t>
            </a:r>
            <a:endParaRPr lang="en-US" sz="2800" dirty="0">
              <a:solidFill>
                <a:srgbClr val="FF0066"/>
              </a:solidFill>
              <a:latin typeface="Times New Roman" pitchFamily="18" charset="0"/>
              <a:cs typeface="Times New Roman" pitchFamily="18" charset="0"/>
            </a:endParaRPr>
          </a:p>
        </p:txBody>
      </p:sp>
      <p:sp>
        <p:nvSpPr>
          <p:cNvPr id="30" name="TextBox 29">
            <a:extLst>
              <a:ext uri="{FF2B5EF4-FFF2-40B4-BE49-F238E27FC236}">
                <a16:creationId xmlns:a16="http://schemas.microsoft.com/office/drawing/2014/main" id="{788F4C9E-8B55-49EC-CBD7-2054BF352216}"/>
              </a:ext>
            </a:extLst>
          </p:cNvPr>
          <p:cNvSpPr txBox="1"/>
          <p:nvPr/>
        </p:nvSpPr>
        <p:spPr>
          <a:xfrm>
            <a:off x="838200" y="2981980"/>
            <a:ext cx="6057899" cy="523220"/>
          </a:xfrm>
          <a:prstGeom prst="rect">
            <a:avLst/>
          </a:prstGeom>
          <a:noFill/>
        </p:spPr>
        <p:txBody>
          <a:bodyPr wrap="square">
            <a:spAutoFit/>
          </a:bodyPr>
          <a:lstStyle/>
          <a:p>
            <a:r>
              <a:rPr lang="en-US" sz="2800" b="1">
                <a:solidFill>
                  <a:srgbClr val="002060"/>
                </a:solidFill>
                <a:latin typeface="Times New Roman" panose="02020603050405020304" pitchFamily="18" charset="0"/>
                <a:ea typeface="Times New Roman" panose="02020603050405020304" pitchFamily="18" charset="0"/>
              </a:rPr>
              <a:t>Tìm số thích hợp thay vào dấu “</a:t>
            </a:r>
            <a:r>
              <a:rPr lang="en-US" sz="2800" b="1">
                <a:solidFill>
                  <a:srgbClr val="FF0000"/>
                </a:solidFill>
                <a:latin typeface="Times New Roman" panose="02020603050405020304" pitchFamily="18" charset="0"/>
                <a:ea typeface="Times New Roman" panose="02020603050405020304" pitchFamily="18" charset="0"/>
              </a:rPr>
              <a:t>?</a:t>
            </a:r>
            <a:r>
              <a:rPr lang="en-US" sz="2800" b="1">
                <a:solidFill>
                  <a:srgbClr val="002060"/>
                </a:solidFill>
                <a:latin typeface="Times New Roman" panose="02020603050405020304" pitchFamily="18" charset="0"/>
                <a:ea typeface="Times New Roman" panose="02020603050405020304" pitchFamily="18" charset="0"/>
              </a:rPr>
              <a:t>”</a:t>
            </a:r>
            <a:endParaRPr lang="en-US" sz="2800">
              <a:solidFill>
                <a:srgbClr val="002060"/>
              </a:solidFill>
              <a:latin typeface="Times New Roman" panose="02020603050405020304" pitchFamily="18" charset="0"/>
              <a:ea typeface="Times New Roman" panose="02020603050405020304" pitchFamily="18" charset="0"/>
            </a:endParaRPr>
          </a:p>
        </p:txBody>
      </p:sp>
      <p:pic>
        <p:nvPicPr>
          <p:cNvPr id="2050" name="Picture 1">
            <a:extLst>
              <a:ext uri="{FF2B5EF4-FFF2-40B4-BE49-F238E27FC236}">
                <a16:creationId xmlns:a16="http://schemas.microsoft.com/office/drawing/2014/main" id="{E28D1DB5-E730-DF86-B87D-78742D73AE1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30000" y1="20000" x2="30000" y2="13333"/>
                        <a14:foregroundMark x1="80000" y1="36667" x2="83333" y2="50000"/>
                      </a14:backgroundRemoval>
                    </a14:imgEffect>
                  </a14:imgLayer>
                </a14:imgProps>
              </a:ext>
              <a:ext uri="{28A0092B-C50C-407E-A947-70E740481C1C}">
                <a14:useLocalDpi xmlns:a14="http://schemas.microsoft.com/office/drawing/2010/main" val="0"/>
              </a:ext>
            </a:extLst>
          </a:blip>
          <a:srcRect/>
          <a:stretch>
            <a:fillRect/>
          </a:stretch>
        </p:blipFill>
        <p:spPr bwMode="auto">
          <a:xfrm>
            <a:off x="152400" y="2667000"/>
            <a:ext cx="710406" cy="710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a:extLst>
              <a:ext uri="{FF2B5EF4-FFF2-40B4-BE49-F238E27FC236}">
                <a16:creationId xmlns:a16="http://schemas.microsoft.com/office/drawing/2014/main" id="{317D60E8-E04A-248E-EA9A-C71E04DB4839}"/>
              </a:ext>
            </a:extLst>
          </p:cNvPr>
          <p:cNvGraphicFramePr>
            <a:graphicFrameLocks noChangeAspect="1"/>
          </p:cNvGraphicFramePr>
          <p:nvPr>
            <p:extLst>
              <p:ext uri="{D42A27DB-BD31-4B8C-83A1-F6EECF244321}">
                <p14:modId xmlns:p14="http://schemas.microsoft.com/office/powerpoint/2010/main" val="971350274"/>
              </p:ext>
            </p:extLst>
          </p:nvPr>
        </p:nvGraphicFramePr>
        <p:xfrm>
          <a:off x="533400" y="4518026"/>
          <a:ext cx="3652837" cy="1324933"/>
        </p:xfrm>
        <a:graphic>
          <a:graphicData uri="http://schemas.openxmlformats.org/presentationml/2006/ole">
            <mc:AlternateContent xmlns:mc="http://schemas.openxmlformats.org/markup-compatibility/2006">
              <mc:Choice xmlns:v="urn:schemas-microsoft-com:vml" Requires="v">
                <p:oleObj spid="_x0000_s16386" name="Equation" r:id="rId6" imgW="1295280" imgH="469800" progId="Equation.DSMT4">
                  <p:embed/>
                </p:oleObj>
              </mc:Choice>
              <mc:Fallback>
                <p:oleObj name="Equation" r:id="rId6" imgW="1295280" imgH="469800" progId="Equation.DSMT4">
                  <p:embed/>
                  <p:pic>
                    <p:nvPicPr>
                      <p:cNvPr id="0" name=""/>
                      <p:cNvPicPr/>
                      <p:nvPr/>
                    </p:nvPicPr>
                    <p:blipFill>
                      <a:blip r:embed="rId7"/>
                      <a:stretch>
                        <a:fillRect/>
                      </a:stretch>
                    </p:blipFill>
                    <p:spPr>
                      <a:xfrm>
                        <a:off x="533400" y="4518026"/>
                        <a:ext cx="3652837" cy="132493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92D450A-076F-289E-B913-225C1E884132}"/>
              </a:ext>
            </a:extLst>
          </p:cNvPr>
          <p:cNvGraphicFramePr>
            <a:graphicFrameLocks noChangeAspect="1"/>
          </p:cNvGraphicFramePr>
          <p:nvPr>
            <p:extLst>
              <p:ext uri="{D42A27DB-BD31-4B8C-83A1-F6EECF244321}">
                <p14:modId xmlns:p14="http://schemas.microsoft.com/office/powerpoint/2010/main" val="3698721208"/>
              </p:ext>
            </p:extLst>
          </p:nvPr>
        </p:nvGraphicFramePr>
        <p:xfrm>
          <a:off x="6786562" y="4832350"/>
          <a:ext cx="4038600" cy="787400"/>
        </p:xfrm>
        <a:graphic>
          <a:graphicData uri="http://schemas.openxmlformats.org/presentationml/2006/ole">
            <mc:AlternateContent xmlns:mc="http://schemas.openxmlformats.org/markup-compatibility/2006">
              <mc:Choice xmlns:v="urn:schemas-microsoft-com:vml" Requires="v">
                <p:oleObj spid="_x0000_s16387" name="Equation" r:id="rId8" imgW="1536480" imgH="279360" progId="Equation.DSMT4">
                  <p:embed/>
                </p:oleObj>
              </mc:Choice>
              <mc:Fallback>
                <p:oleObj name="Equation" r:id="rId8" imgW="1536480" imgH="279360" progId="Equation.DSMT4">
                  <p:embed/>
                  <p:pic>
                    <p:nvPicPr>
                      <p:cNvPr id="0" name=""/>
                      <p:cNvPicPr/>
                      <p:nvPr/>
                    </p:nvPicPr>
                    <p:blipFill>
                      <a:blip r:embed="rId9"/>
                      <a:stretch>
                        <a:fillRect/>
                      </a:stretch>
                    </p:blipFill>
                    <p:spPr>
                      <a:xfrm>
                        <a:off x="6786562" y="4832350"/>
                        <a:ext cx="4038600" cy="7874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7ED7A194-B75E-9FDA-294B-07CF61C1D12D}"/>
              </a:ext>
            </a:extLst>
          </p:cNvPr>
          <p:cNvSpPr txBox="1"/>
          <p:nvPr/>
        </p:nvSpPr>
        <p:spPr>
          <a:xfrm>
            <a:off x="3957636" y="4368226"/>
            <a:ext cx="609600" cy="584775"/>
          </a:xfrm>
          <a:prstGeom prst="rect">
            <a:avLst/>
          </a:prstGeom>
          <a:solidFill>
            <a:schemeClr val="bg1"/>
          </a:solid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4</a:t>
            </a:r>
          </a:p>
        </p:txBody>
      </p:sp>
      <p:sp>
        <p:nvSpPr>
          <p:cNvPr id="40" name="TextBox 39">
            <a:extLst>
              <a:ext uri="{FF2B5EF4-FFF2-40B4-BE49-F238E27FC236}">
                <a16:creationId xmlns:a16="http://schemas.microsoft.com/office/drawing/2014/main" id="{ED0C8DB0-346E-8F7A-C83F-0DD93CC1046A}"/>
              </a:ext>
            </a:extLst>
          </p:cNvPr>
          <p:cNvSpPr txBox="1"/>
          <p:nvPr/>
        </p:nvSpPr>
        <p:spPr>
          <a:xfrm>
            <a:off x="10672763" y="4658380"/>
            <a:ext cx="376237" cy="533399"/>
          </a:xfrm>
          <a:prstGeom prst="rect">
            <a:avLst/>
          </a:prstGeom>
          <a:solidFill>
            <a:schemeClr val="bg1"/>
          </a:solid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5</a:t>
            </a:r>
          </a:p>
        </p:txBody>
      </p:sp>
      <p:pic>
        <p:nvPicPr>
          <p:cNvPr id="21" name="Picture 13">
            <a:extLst>
              <a:ext uri="{FF2B5EF4-FFF2-40B4-BE49-F238E27FC236}">
                <a16:creationId xmlns:a16="http://schemas.microsoft.com/office/drawing/2014/main" id="{7947DBF9-E1AD-EC86-A3A8-5FAD44BF1BB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180982" y="423482"/>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01780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randombar(vertic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randombar(vertical)">
                                      <p:cBhvr>
                                        <p:cTn id="17" dur="500"/>
                                        <p:tgtEl>
                                          <p:spTgt spid="2050"/>
                                        </p:tgtEl>
                                      </p:cBhvr>
                                    </p:animEffect>
                                  </p:childTnLst>
                                </p:cTn>
                              </p:par>
                              <p:par>
                                <p:cTn id="18" presetID="14" presetClass="entr" presetSubtype="5"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randombar(vertic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5" fill="hold" grpId="0"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randombar(vertical)">
                                      <p:cBhvr>
                                        <p:cTn id="25" dur="500"/>
                                        <p:tgtEl>
                                          <p:spTgt spid="50"/>
                                        </p:tgtEl>
                                      </p:cBhvr>
                                    </p:animEffect>
                                  </p:childTnLst>
                                </p:cTn>
                              </p:par>
                            </p:childTnLst>
                          </p:cTn>
                        </p:par>
                        <p:par>
                          <p:cTn id="26" fill="hold">
                            <p:stCondLst>
                              <p:cond delay="500"/>
                            </p:stCondLst>
                            <p:childTnLst>
                              <p:par>
                                <p:cTn id="27" presetID="14" presetClass="entr" presetSubtype="5" fill="hold" grpId="0"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randombar(vertical)">
                                      <p:cBhvr>
                                        <p:cTn id="29" dur="500"/>
                                        <p:tgtEl>
                                          <p:spTgt spid="54"/>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5"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randombar(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5"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randombar(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randombar(horizontal)">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randombar(horizontal)">
                                      <p:cBhvr>
                                        <p:cTn id="4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0" grpId="0" animBg="1"/>
      <p:bldP spid="54" grpId="0" animBg="1"/>
      <p:bldP spid="29" grpId="0"/>
      <p:bldP spid="30" grpId="0"/>
      <p:bldP spid="7"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0"/>
            <a:ext cx="11658600" cy="533400"/>
          </a:xfrm>
          <a:prstGeom prst="rect">
            <a:avLst/>
          </a:prstGeom>
          <a:solidFill>
            <a:srgbClr val="3399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solidFill>
                  <a:srgbClr val="FF0000"/>
                </a:solidFill>
                <a:latin typeface="Times New Roman" pitchFamily="18" charset="0"/>
                <a:cs typeface="Times New Roman" pitchFamily="18" charset="0"/>
              </a:rPr>
              <a:t>BÀI 3: LŨY THỪA CỦA MỘT SỐ HỮU TỈ</a:t>
            </a:r>
            <a:endParaRPr lang="en-US" sz="2800" b="1" dirty="0">
              <a:solidFill>
                <a:srgbClr val="FF0000"/>
              </a:solidFill>
              <a:latin typeface="Times New Roman" pitchFamily="18" charset="0"/>
              <a:cs typeface="Times New Roman" pitchFamily="18" charset="0"/>
            </a:endParaRPr>
          </a:p>
        </p:txBody>
      </p:sp>
      <p:sp>
        <p:nvSpPr>
          <p:cNvPr id="4" name="Text Box 11"/>
          <p:cNvSpPr txBox="1">
            <a:spLocks noChangeArrowheads="1"/>
          </p:cNvSpPr>
          <p:nvPr/>
        </p:nvSpPr>
        <p:spPr bwMode="auto">
          <a:xfrm>
            <a:off x="152400" y="1371600"/>
            <a:ext cx="541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1. </a:t>
            </a:r>
            <a:r>
              <a:rPr lang="en-US" sz="2800" err="1">
                <a:solidFill>
                  <a:srgbClr val="FF0066"/>
                </a:solidFill>
                <a:latin typeface="Times New Roman" pitchFamily="18" charset="0"/>
                <a:cs typeface="Times New Roman" pitchFamily="18" charset="0"/>
              </a:rPr>
              <a:t>Lũy</a:t>
            </a:r>
            <a:r>
              <a:rPr lang="en-US" sz="2800">
                <a:solidFill>
                  <a:srgbClr val="FF0066"/>
                </a:solidFill>
                <a:latin typeface="Times New Roman" pitchFamily="18" charset="0"/>
                <a:cs typeface="Times New Roman" pitchFamily="18" charset="0"/>
              </a:rPr>
              <a:t> thừa với số mũ tự nhiên:</a:t>
            </a:r>
            <a:endParaRPr lang="en-US" sz="2800" dirty="0">
              <a:solidFill>
                <a:srgbClr val="FF0066"/>
              </a:solidFill>
              <a:latin typeface="Times New Roman" pitchFamily="18" charset="0"/>
              <a:cs typeface="Times New Roman" pitchFamily="18" charset="0"/>
            </a:endParaRPr>
          </a:p>
        </p:txBody>
      </p:sp>
      <p:sp>
        <p:nvSpPr>
          <p:cNvPr id="34" name="Rounded Rectangle">
            <a:extLst>
              <a:ext uri="{FF2B5EF4-FFF2-40B4-BE49-F238E27FC236}">
                <a16:creationId xmlns:a16="http://schemas.microsoft.com/office/drawing/2014/main" id="{FB12204B-6DBE-C6A7-AE6B-554F3EAC4A86}"/>
              </a:ext>
            </a:extLst>
          </p:cNvPr>
          <p:cNvSpPr>
            <a:spLocks noChangeArrowheads="1"/>
          </p:cNvSpPr>
          <p:nvPr/>
        </p:nvSpPr>
        <p:spPr bwMode="auto">
          <a:xfrm>
            <a:off x="646114" y="619125"/>
            <a:ext cx="4230687" cy="814388"/>
          </a:xfrm>
          <a:prstGeom prst="roundRect">
            <a:avLst>
              <a:gd name="adj" fmla="val 50000"/>
            </a:avLst>
          </a:prstGeom>
          <a:solidFill>
            <a:srgbClr val="FF004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5" name="Oval 7">
            <a:extLst>
              <a:ext uri="{FF2B5EF4-FFF2-40B4-BE49-F238E27FC236}">
                <a16:creationId xmlns:a16="http://schemas.microsoft.com/office/drawing/2014/main" id="{03DA6F93-B5AC-26C3-A49A-1B073687E374}"/>
              </a:ext>
            </a:extLst>
          </p:cNvPr>
          <p:cNvSpPr/>
          <p:nvPr/>
        </p:nvSpPr>
        <p:spPr>
          <a:xfrm>
            <a:off x="152401" y="544514"/>
            <a:ext cx="1039813"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latin typeface="Times New Roman" panose="02020603050405020304" pitchFamily="18" charset="0"/>
              <a:cs typeface="Times New Roman" panose="02020603050405020304" pitchFamily="18" charset="0"/>
            </a:endParaRPr>
          </a:p>
        </p:txBody>
      </p:sp>
      <p:sp>
        <p:nvSpPr>
          <p:cNvPr id="36" name="Oval 8">
            <a:extLst>
              <a:ext uri="{FF2B5EF4-FFF2-40B4-BE49-F238E27FC236}">
                <a16:creationId xmlns:a16="http://schemas.microsoft.com/office/drawing/2014/main" id="{B5883D25-9D80-CD8B-CE9E-E3DCEA40B365}"/>
              </a:ext>
            </a:extLst>
          </p:cNvPr>
          <p:cNvSpPr>
            <a:spLocks noChangeArrowheads="1"/>
          </p:cNvSpPr>
          <p:nvPr/>
        </p:nvSpPr>
        <p:spPr bwMode="auto">
          <a:xfrm>
            <a:off x="228601" y="609601"/>
            <a:ext cx="854075" cy="811213"/>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Times New Roman" panose="02020603050405020304" pitchFamily="18" charset="0"/>
              <a:cs typeface="Times New Roman" panose="02020603050405020304" pitchFamily="18" charset="0"/>
            </a:endParaRPr>
          </a:p>
        </p:txBody>
      </p:sp>
      <p:sp>
        <p:nvSpPr>
          <p:cNvPr id="37" name="TextBox 52">
            <a:extLst>
              <a:ext uri="{FF2B5EF4-FFF2-40B4-BE49-F238E27FC236}">
                <a16:creationId xmlns:a16="http://schemas.microsoft.com/office/drawing/2014/main" id="{8679FEC7-2F5F-D41B-8E80-C15440B8730E}"/>
              </a:ext>
            </a:extLst>
          </p:cNvPr>
          <p:cNvSpPr txBox="1">
            <a:spLocks noChangeArrowheads="1"/>
          </p:cNvSpPr>
          <p:nvPr/>
        </p:nvSpPr>
        <p:spPr bwMode="auto">
          <a:xfrm>
            <a:off x="1085851" y="939800"/>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FFFFFF"/>
                </a:solidFill>
                <a:latin typeface="Times New Roman" panose="02020603050405020304" pitchFamily="18" charset="0"/>
                <a:cs typeface="Times New Roman" panose="02020603050405020304" pitchFamily="18" charset="0"/>
              </a:rPr>
              <a:t>HÌNH THÀNH KIẾN THỨC MỚI     </a:t>
            </a:r>
          </a:p>
        </p:txBody>
      </p:sp>
      <p:sp>
        <p:nvSpPr>
          <p:cNvPr id="38" name="TextBox 52">
            <a:extLst>
              <a:ext uri="{FF2B5EF4-FFF2-40B4-BE49-F238E27FC236}">
                <a16:creationId xmlns:a16="http://schemas.microsoft.com/office/drawing/2014/main" id="{98F537E1-5D93-3EBB-16BC-C618D9D19A13}"/>
              </a:ext>
            </a:extLst>
          </p:cNvPr>
          <p:cNvSpPr txBox="1">
            <a:spLocks noChangeArrowheads="1"/>
          </p:cNvSpPr>
          <p:nvPr/>
        </p:nvSpPr>
        <p:spPr bwMode="auto">
          <a:xfrm>
            <a:off x="1905001" y="663576"/>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     HOẠT ĐỘNG</a:t>
            </a:r>
          </a:p>
        </p:txBody>
      </p:sp>
      <p:pic>
        <p:nvPicPr>
          <p:cNvPr id="39" name="Picture 80">
            <a:extLst>
              <a:ext uri="{FF2B5EF4-FFF2-40B4-BE49-F238E27FC236}">
                <a16:creationId xmlns:a16="http://schemas.microsoft.com/office/drawing/2014/main" id="{7D5207AE-4BAE-B5B0-B20D-0956CC6C94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3400"/>
            <a:ext cx="9858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11">
            <a:extLst>
              <a:ext uri="{FF2B5EF4-FFF2-40B4-BE49-F238E27FC236}">
                <a16:creationId xmlns:a16="http://schemas.microsoft.com/office/drawing/2014/main" id="{1D5E5106-0050-6B6B-A36A-E0175E568B29}"/>
              </a:ext>
            </a:extLst>
          </p:cNvPr>
          <p:cNvSpPr txBox="1">
            <a:spLocks noChangeArrowheads="1"/>
          </p:cNvSpPr>
          <p:nvPr/>
        </p:nvSpPr>
        <p:spPr bwMode="auto">
          <a:xfrm>
            <a:off x="152400" y="1839783"/>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FF00"/>
                </a:solidFill>
                <a:latin typeface=".VnTime" pitchFamily="34" charset="0"/>
              </a:defRPr>
            </a:lvl1pPr>
            <a:lvl2pPr marL="742950" indent="-285750">
              <a:defRPr sz="2400" b="1">
                <a:solidFill>
                  <a:srgbClr val="FFFF00"/>
                </a:solidFill>
                <a:latin typeface=".VnTime" pitchFamily="34" charset="0"/>
              </a:defRPr>
            </a:lvl2pPr>
            <a:lvl3pPr marL="1143000" indent="-228600">
              <a:defRPr sz="2400" b="1">
                <a:solidFill>
                  <a:srgbClr val="FFFF00"/>
                </a:solidFill>
                <a:latin typeface=".VnTime" pitchFamily="34" charset="0"/>
              </a:defRPr>
            </a:lvl3pPr>
            <a:lvl4pPr marL="1600200" indent="-228600">
              <a:defRPr sz="2400" b="1">
                <a:solidFill>
                  <a:srgbClr val="FFFF00"/>
                </a:solidFill>
                <a:latin typeface=".VnTime" pitchFamily="34" charset="0"/>
              </a:defRPr>
            </a:lvl4pPr>
            <a:lvl5pPr marL="2057400" indent="-228600">
              <a:defRPr sz="2400" b="1">
                <a:solidFill>
                  <a:srgbClr val="FFFF00"/>
                </a:solidFill>
                <a:latin typeface=".VnTime" pitchFamily="34" charset="0"/>
              </a:defRPr>
            </a:lvl5pPr>
            <a:lvl6pPr marL="2514600" indent="-228600" eaLnBrk="0" fontAlgn="base" hangingPunct="0">
              <a:spcBef>
                <a:spcPct val="50000"/>
              </a:spcBef>
              <a:spcAft>
                <a:spcPct val="0"/>
              </a:spcAft>
              <a:defRPr sz="2400" b="1">
                <a:solidFill>
                  <a:srgbClr val="FFFF00"/>
                </a:solidFill>
                <a:latin typeface=".VnTime" pitchFamily="34" charset="0"/>
              </a:defRPr>
            </a:lvl6pPr>
            <a:lvl7pPr marL="2971800" indent="-228600" eaLnBrk="0" fontAlgn="base" hangingPunct="0">
              <a:spcBef>
                <a:spcPct val="50000"/>
              </a:spcBef>
              <a:spcAft>
                <a:spcPct val="0"/>
              </a:spcAft>
              <a:defRPr sz="2400" b="1">
                <a:solidFill>
                  <a:srgbClr val="FFFF00"/>
                </a:solidFill>
                <a:latin typeface=".VnTime" pitchFamily="34" charset="0"/>
              </a:defRPr>
            </a:lvl7pPr>
            <a:lvl8pPr marL="3429000" indent="-228600" eaLnBrk="0" fontAlgn="base" hangingPunct="0">
              <a:spcBef>
                <a:spcPct val="50000"/>
              </a:spcBef>
              <a:spcAft>
                <a:spcPct val="0"/>
              </a:spcAft>
              <a:defRPr sz="2400" b="1">
                <a:solidFill>
                  <a:srgbClr val="FFFF00"/>
                </a:solidFill>
                <a:latin typeface=".VnTime" pitchFamily="34" charset="0"/>
              </a:defRPr>
            </a:lvl8pPr>
            <a:lvl9pPr marL="3886200" indent="-228600" eaLnBrk="0" fontAlgn="base" hangingPunct="0">
              <a:spcBef>
                <a:spcPct val="50000"/>
              </a:spcBef>
              <a:spcAft>
                <a:spcPct val="0"/>
              </a:spcAft>
              <a:defRPr sz="2400" b="1">
                <a:solidFill>
                  <a:srgbClr val="FFFF00"/>
                </a:solidFill>
                <a:latin typeface=".VnTime" pitchFamily="34" charset="0"/>
              </a:defRPr>
            </a:lvl9pPr>
          </a:lstStyle>
          <a:p>
            <a:r>
              <a:rPr lang="en-US" sz="2800" dirty="0">
                <a:solidFill>
                  <a:srgbClr val="FF0066"/>
                </a:solidFill>
                <a:latin typeface="Times New Roman" pitchFamily="18" charset="0"/>
                <a:cs typeface="Times New Roman" pitchFamily="18" charset="0"/>
              </a:rPr>
              <a:t>2</a:t>
            </a:r>
            <a:r>
              <a:rPr lang="en-US" sz="2800">
                <a:solidFill>
                  <a:srgbClr val="FF0066"/>
                </a:solidFill>
                <a:latin typeface="Times New Roman" pitchFamily="18" charset="0"/>
                <a:cs typeface="Times New Roman" pitchFamily="18" charset="0"/>
              </a:rPr>
              <a:t>. Tích và thương của hai lũy thừa cùng cơ số</a:t>
            </a:r>
            <a:endParaRPr lang="en-US" sz="2800" dirty="0">
              <a:solidFill>
                <a:srgbClr val="FF0066"/>
              </a:solidFill>
              <a:latin typeface="Times New Roman" pitchFamily="18" charset="0"/>
              <a:cs typeface="Times New Roman" pitchFamily="18" charset="0"/>
            </a:endParaRPr>
          </a:p>
        </p:txBody>
      </p:sp>
      <p:sp>
        <p:nvSpPr>
          <p:cNvPr id="23" name="Cloud Callout 1">
            <a:extLst>
              <a:ext uri="{FF2B5EF4-FFF2-40B4-BE49-F238E27FC236}">
                <a16:creationId xmlns:a16="http://schemas.microsoft.com/office/drawing/2014/main" id="{0C2B5462-FA3F-59BC-5F65-746A00AD1F23}"/>
              </a:ext>
            </a:extLst>
          </p:cNvPr>
          <p:cNvSpPr/>
          <p:nvPr/>
        </p:nvSpPr>
        <p:spPr>
          <a:xfrm>
            <a:off x="5029200" y="1784997"/>
            <a:ext cx="5486400" cy="2910219"/>
          </a:xfrm>
          <a:prstGeom prst="cloudCallout">
            <a:avLst>
              <a:gd name="adj1" fmla="val 34373"/>
              <a:gd name="adj2" fmla="val 9357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err="1">
                <a:solidFill>
                  <a:srgbClr val="0000FF"/>
                </a:solidFill>
                <a:latin typeface="Times New Roman" pitchFamily="18" charset="0"/>
                <a:cs typeface="Times New Roman" pitchFamily="18" charset="0"/>
              </a:rPr>
              <a:t>Từ</a:t>
            </a:r>
            <a:r>
              <a:rPr lang="en-US" sz="2800">
                <a:solidFill>
                  <a:srgbClr val="0000FF"/>
                </a:solidFill>
                <a:latin typeface="Times New Roman" pitchFamily="18" charset="0"/>
                <a:cs typeface="Times New Roman" pitchFamily="18" charset="0"/>
              </a:rPr>
              <a:t> khám phá 1 </a:t>
            </a:r>
            <a:r>
              <a:rPr lang="en-US" sz="2800" dirty="0" err="1">
                <a:solidFill>
                  <a:srgbClr val="0000FF"/>
                </a:solidFill>
                <a:latin typeface="Times New Roman" pitchFamily="18" charset="0"/>
                <a:cs typeface="Times New Roman" pitchFamily="18" charset="0"/>
              </a:rPr>
              <a:t>hãy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rút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err="1">
                <a:solidFill>
                  <a:srgbClr val="0000FF"/>
                </a:solidFill>
                <a:latin typeface="Times New Roman" pitchFamily="18" charset="0"/>
                <a:cs typeface="Times New Roman" pitchFamily="18" charset="0"/>
              </a:rPr>
              <a:t>quy</a:t>
            </a:r>
            <a:r>
              <a:rPr lang="en-US" sz="2800">
                <a:solidFill>
                  <a:srgbClr val="0000FF"/>
                </a:solidFill>
                <a:latin typeface="Times New Roman" pitchFamily="18" charset="0"/>
                <a:cs typeface="Times New Roman" pitchFamily="18" charset="0"/>
              </a:rPr>
              <a:t> tắc: Khi nhân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lũy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thừa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cùng</a:t>
            </a:r>
            <a:r>
              <a:rPr lang="en-US" sz="2800" dirty="0">
                <a:solidFill>
                  <a:srgbClr val="0000FF"/>
                </a:solidFill>
                <a:latin typeface="Times New Roman" pitchFamily="18" charset="0"/>
                <a:cs typeface="Times New Roman" pitchFamily="18" charset="0"/>
              </a:rPr>
              <a:t> </a:t>
            </a:r>
            <a:r>
              <a:rPr lang="en-US" sz="2800" err="1">
                <a:solidFill>
                  <a:srgbClr val="0000FF"/>
                </a:solidFill>
                <a:latin typeface="Times New Roman" pitchFamily="18" charset="0"/>
                <a:cs typeface="Times New Roman" pitchFamily="18" charset="0"/>
              </a:rPr>
              <a:t>cơ</a:t>
            </a:r>
            <a:r>
              <a:rPr lang="en-US" sz="2800">
                <a:solidFill>
                  <a:srgbClr val="0000FF"/>
                </a:solidFill>
                <a:latin typeface="Times New Roman" pitchFamily="18" charset="0"/>
                <a:cs typeface="Times New Roman" pitchFamily="18" charset="0"/>
              </a:rPr>
              <a:t> số ta làm thế nào?</a:t>
            </a:r>
            <a:endParaRPr lang="en-US" sz="2800" dirty="0">
              <a:solidFill>
                <a:srgbClr val="0000FF"/>
              </a:solidFill>
              <a:latin typeface="Times New Roman" pitchFamily="18" charset="0"/>
              <a:cs typeface="Times New Roman" pitchFamily="18" charset="0"/>
            </a:endParaRPr>
          </a:p>
        </p:txBody>
      </p:sp>
      <p:sp>
        <p:nvSpPr>
          <p:cNvPr id="8" name="Rectangle 2">
            <a:extLst>
              <a:ext uri="{FF2B5EF4-FFF2-40B4-BE49-F238E27FC236}">
                <a16:creationId xmlns:a16="http://schemas.microsoft.com/office/drawing/2014/main" id="{C5E001AE-D3D6-A251-C2F8-F96AE9A3F586}"/>
              </a:ext>
            </a:extLst>
          </p:cNvPr>
          <p:cNvSpPr>
            <a:spLocks noChangeArrowheads="1"/>
          </p:cNvSpPr>
          <p:nvPr/>
        </p:nvSpPr>
        <p:spPr bwMode="auto">
          <a:xfrm>
            <a:off x="304800" y="2286000"/>
            <a:ext cx="10744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Quy tắc: </a:t>
            </a:r>
            <a:endParaRPr lang="en-US" altLang="en-US" sz="2800">
              <a:solidFill>
                <a:srgbClr val="002060"/>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nhân hai lũy thừa cùng cơ số, ta giữ nguyên cơ số và cộng hai số mũ.</a:t>
            </a:r>
            <a:endParaRPr lang="en-US" altLang="en-US" sz="2800">
              <a:latin typeface="Times New Roman" panose="02020603050405020304" pitchFamily="18" charset="0"/>
              <a:cs typeface="Times New Roman" panose="02020603050405020304" pitchFamily="18" charset="0"/>
            </a:endParaRPr>
          </a:p>
        </p:txBody>
      </p:sp>
      <p:graphicFrame>
        <p:nvGraphicFramePr>
          <p:cNvPr id="9" name="Object 8">
            <a:extLst>
              <a:ext uri="{FF2B5EF4-FFF2-40B4-BE49-F238E27FC236}">
                <a16:creationId xmlns:a16="http://schemas.microsoft.com/office/drawing/2014/main" id="{6E5B4063-1066-47BD-8A82-8C2538944B99}"/>
              </a:ext>
            </a:extLst>
          </p:cNvPr>
          <p:cNvGraphicFramePr>
            <a:graphicFrameLocks noChangeAspect="1"/>
          </p:cNvGraphicFramePr>
          <p:nvPr>
            <p:extLst>
              <p:ext uri="{D42A27DB-BD31-4B8C-83A1-F6EECF244321}">
                <p14:modId xmlns:p14="http://schemas.microsoft.com/office/powerpoint/2010/main" val="1725273709"/>
              </p:ext>
            </p:extLst>
          </p:nvPr>
        </p:nvGraphicFramePr>
        <p:xfrm>
          <a:off x="457200" y="3200400"/>
          <a:ext cx="2422525" cy="704850"/>
        </p:xfrm>
        <a:graphic>
          <a:graphicData uri="http://schemas.openxmlformats.org/presentationml/2006/ole">
            <mc:AlternateContent xmlns:mc="http://schemas.openxmlformats.org/markup-compatibility/2006">
              <mc:Choice xmlns:v="urn:schemas-microsoft-com:vml" Requires="v">
                <p:oleObj spid="_x0000_s17410" name="Equation" r:id="rId4" imgW="799920" imgH="228600" progId="Equation.DSMT4">
                  <p:embed/>
                </p:oleObj>
              </mc:Choice>
              <mc:Fallback>
                <p:oleObj name="Equation" r:id="rId4" imgW="799920" imgH="228600" progId="Equation.DSMT4">
                  <p:embed/>
                  <p:pic>
                    <p:nvPicPr>
                      <p:cNvPr id="0" name="Object 1"/>
                      <p:cNvPicPr>
                        <a:picLocks noChangeAspect="1" noChangeArrowheads="1"/>
                      </p:cNvPicPr>
                      <p:nvPr/>
                    </p:nvPicPr>
                    <p:blipFill>
                      <a:blip r:embed="rId5"/>
                      <a:srcRect/>
                      <a:stretch>
                        <a:fillRect/>
                      </a:stretch>
                    </p:blipFill>
                    <p:spPr bwMode="auto">
                      <a:xfrm>
                        <a:off x="457200" y="3200400"/>
                        <a:ext cx="2422525" cy="704850"/>
                      </a:xfrm>
                      <a:prstGeom prst="rect">
                        <a:avLst/>
                      </a:prstGeom>
                      <a:noFill/>
                    </p:spPr>
                  </p:pic>
                </p:oleObj>
              </mc:Fallback>
            </mc:AlternateContent>
          </a:graphicData>
        </a:graphic>
      </p:graphicFrame>
      <p:sp>
        <p:nvSpPr>
          <p:cNvPr id="27" name="Cloud Callout 1">
            <a:extLst>
              <a:ext uri="{FF2B5EF4-FFF2-40B4-BE49-F238E27FC236}">
                <a16:creationId xmlns:a16="http://schemas.microsoft.com/office/drawing/2014/main" id="{0A768311-9144-3BC3-85E0-CAD6234BB2CB}"/>
              </a:ext>
            </a:extLst>
          </p:cNvPr>
          <p:cNvSpPr/>
          <p:nvPr/>
        </p:nvSpPr>
        <p:spPr>
          <a:xfrm>
            <a:off x="5031823" y="1757910"/>
            <a:ext cx="5486400" cy="2910219"/>
          </a:xfrm>
          <a:prstGeom prst="cloudCallout">
            <a:avLst>
              <a:gd name="adj1" fmla="val 34373"/>
              <a:gd name="adj2" fmla="val 9357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err="1">
                <a:solidFill>
                  <a:srgbClr val="0000FF"/>
                </a:solidFill>
                <a:latin typeface="Times New Roman" pitchFamily="18" charset="0"/>
                <a:cs typeface="Times New Roman" pitchFamily="18" charset="0"/>
              </a:rPr>
              <a:t>Từ</a:t>
            </a:r>
            <a:r>
              <a:rPr lang="en-US" sz="2800">
                <a:solidFill>
                  <a:srgbClr val="0000FF"/>
                </a:solidFill>
                <a:latin typeface="Times New Roman" pitchFamily="18" charset="0"/>
                <a:cs typeface="Times New Roman" pitchFamily="18" charset="0"/>
              </a:rPr>
              <a:t> khám phá 1 </a:t>
            </a:r>
            <a:r>
              <a:rPr lang="en-US" sz="2800" dirty="0" err="1">
                <a:solidFill>
                  <a:srgbClr val="0000FF"/>
                </a:solidFill>
                <a:latin typeface="Times New Roman" pitchFamily="18" charset="0"/>
                <a:cs typeface="Times New Roman" pitchFamily="18" charset="0"/>
              </a:rPr>
              <a:t>hãy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rút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err="1">
                <a:solidFill>
                  <a:srgbClr val="0000FF"/>
                </a:solidFill>
                <a:latin typeface="Times New Roman" pitchFamily="18" charset="0"/>
                <a:cs typeface="Times New Roman" pitchFamily="18" charset="0"/>
              </a:rPr>
              <a:t>quy</a:t>
            </a:r>
            <a:r>
              <a:rPr lang="en-US" sz="2800">
                <a:solidFill>
                  <a:srgbClr val="0000FF"/>
                </a:solidFill>
                <a:latin typeface="Times New Roman" pitchFamily="18" charset="0"/>
                <a:cs typeface="Times New Roman" pitchFamily="18" charset="0"/>
              </a:rPr>
              <a:t> tắc: Khi chia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lũy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thừa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cùng</a:t>
            </a:r>
            <a:r>
              <a:rPr lang="en-US" sz="2800" dirty="0">
                <a:solidFill>
                  <a:srgbClr val="0000FF"/>
                </a:solidFill>
                <a:latin typeface="Times New Roman" pitchFamily="18" charset="0"/>
                <a:cs typeface="Times New Roman" pitchFamily="18" charset="0"/>
              </a:rPr>
              <a:t> </a:t>
            </a:r>
            <a:r>
              <a:rPr lang="en-US" sz="2800" err="1">
                <a:solidFill>
                  <a:srgbClr val="0000FF"/>
                </a:solidFill>
                <a:latin typeface="Times New Roman" pitchFamily="18" charset="0"/>
                <a:cs typeface="Times New Roman" pitchFamily="18" charset="0"/>
              </a:rPr>
              <a:t>cơ</a:t>
            </a:r>
            <a:r>
              <a:rPr lang="en-US" sz="2800">
                <a:solidFill>
                  <a:srgbClr val="0000FF"/>
                </a:solidFill>
                <a:latin typeface="Times New Roman" pitchFamily="18" charset="0"/>
                <a:cs typeface="Times New Roman" pitchFamily="18" charset="0"/>
              </a:rPr>
              <a:t> số khác 0 ta làm thế nào?</a:t>
            </a:r>
            <a:endParaRPr lang="en-US" sz="2800" dirty="0">
              <a:solidFill>
                <a:srgbClr val="0000FF"/>
              </a:solidFill>
              <a:latin typeface="Times New Roman" pitchFamily="18" charset="0"/>
              <a:cs typeface="Times New Roman" pitchFamily="18" charset="0"/>
            </a:endParaRPr>
          </a:p>
        </p:txBody>
      </p:sp>
      <p:sp>
        <p:nvSpPr>
          <p:cNvPr id="11" name="Rectangle 4">
            <a:extLst>
              <a:ext uri="{FF2B5EF4-FFF2-40B4-BE49-F238E27FC236}">
                <a16:creationId xmlns:a16="http://schemas.microsoft.com/office/drawing/2014/main" id="{B9C745CF-0B68-738F-20E4-7D522423241F}"/>
              </a:ext>
            </a:extLst>
          </p:cNvPr>
          <p:cNvSpPr>
            <a:spLocks noChangeArrowheads="1"/>
          </p:cNvSpPr>
          <p:nvPr/>
        </p:nvSpPr>
        <p:spPr bwMode="auto">
          <a:xfrm>
            <a:off x="152400" y="3733800"/>
            <a:ext cx="10591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chia hai lũy thừa cùng cơ số khác  0, ta giữ nguyên cơ số và lấy  số mũ của lũy thừa bị chia trừ đi số mũ của lũy thừa chia.</a:t>
            </a:r>
            <a:endParaRPr lang="en-US" altLang="en-US" sz="2800">
              <a:latin typeface="Times New Roman" panose="02020603050405020304" pitchFamily="18" charset="0"/>
              <a:cs typeface="Times New Roman" panose="02020603050405020304" pitchFamily="18" charset="0"/>
            </a:endParaRPr>
          </a:p>
        </p:txBody>
      </p:sp>
      <p:graphicFrame>
        <p:nvGraphicFramePr>
          <p:cNvPr id="12" name="Object 11">
            <a:extLst>
              <a:ext uri="{FF2B5EF4-FFF2-40B4-BE49-F238E27FC236}">
                <a16:creationId xmlns:a16="http://schemas.microsoft.com/office/drawing/2014/main" id="{3B67C536-1407-0AA8-88E3-31854ABBB1F0}"/>
              </a:ext>
            </a:extLst>
          </p:cNvPr>
          <p:cNvGraphicFramePr>
            <a:graphicFrameLocks noChangeAspect="1"/>
          </p:cNvGraphicFramePr>
          <p:nvPr>
            <p:extLst>
              <p:ext uri="{D42A27DB-BD31-4B8C-83A1-F6EECF244321}">
                <p14:modId xmlns:p14="http://schemas.microsoft.com/office/powerpoint/2010/main" val="2829577141"/>
              </p:ext>
            </p:extLst>
          </p:nvPr>
        </p:nvGraphicFramePr>
        <p:xfrm>
          <a:off x="476250" y="4648200"/>
          <a:ext cx="4552950" cy="615950"/>
        </p:xfrm>
        <a:graphic>
          <a:graphicData uri="http://schemas.openxmlformats.org/presentationml/2006/ole">
            <mc:AlternateContent xmlns:mc="http://schemas.openxmlformats.org/markup-compatibility/2006">
              <mc:Choice xmlns:v="urn:schemas-microsoft-com:vml" Requires="v">
                <p:oleObj spid="_x0000_s17411" name="Equation" r:id="rId6" imgW="1688760" imgH="228600" progId="Equation.DSMT4">
                  <p:embed/>
                </p:oleObj>
              </mc:Choice>
              <mc:Fallback>
                <p:oleObj name="Equation" r:id="rId6" imgW="1688760" imgH="228600" progId="Equation.DSMT4">
                  <p:embed/>
                  <p:pic>
                    <p:nvPicPr>
                      <p:cNvPr id="0" name="Object 3"/>
                      <p:cNvPicPr>
                        <a:picLocks noChangeAspect="1" noChangeArrowheads="1"/>
                      </p:cNvPicPr>
                      <p:nvPr/>
                    </p:nvPicPr>
                    <p:blipFill>
                      <a:blip r:embed="rId7"/>
                      <a:srcRect/>
                      <a:stretch>
                        <a:fillRect/>
                      </a:stretch>
                    </p:blipFill>
                    <p:spPr bwMode="auto">
                      <a:xfrm>
                        <a:off x="476250" y="4648200"/>
                        <a:ext cx="4552950" cy="615950"/>
                      </a:xfrm>
                      <a:prstGeom prst="rect">
                        <a:avLst/>
                      </a:prstGeom>
                      <a:noFill/>
                    </p:spPr>
                  </p:pic>
                </p:oleObj>
              </mc:Fallback>
            </mc:AlternateContent>
          </a:graphicData>
        </a:graphic>
      </p:graphicFrame>
      <p:pic>
        <p:nvPicPr>
          <p:cNvPr id="18" name="Picture 15">
            <a:extLst>
              <a:ext uri="{FF2B5EF4-FFF2-40B4-BE49-F238E27FC236}">
                <a16:creationId xmlns:a16="http://schemas.microsoft.com/office/drawing/2014/main" id="{8B2ACDDC-9ECA-C4B7-CC62-0564397D5C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63200" y="609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94304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down)">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xit" presetSubtype="21" fill="hold" grpId="1" nodeType="clickEffect">
                                  <p:stCondLst>
                                    <p:cond delay="0"/>
                                  </p:stCondLst>
                                  <p:childTnLst>
                                    <p:animEffect transition="out" filter="barn(inVertical)">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vertical)">
                                      <p:cBhvr>
                                        <p:cTn id="24" dur="500"/>
                                        <p:tgtEl>
                                          <p:spTgt spid="8"/>
                                        </p:tgtEl>
                                      </p:cBhvr>
                                    </p:animEffect>
                                  </p:childTnLst>
                                </p:cTn>
                              </p:par>
                            </p:childTnLst>
                          </p:cTn>
                        </p:par>
                        <p:par>
                          <p:cTn id="25" fill="hold">
                            <p:stCondLst>
                              <p:cond delay="500"/>
                            </p:stCondLst>
                            <p:childTnLst>
                              <p:par>
                                <p:cTn id="26" presetID="14" presetClass="entr" presetSubtype="5"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randombar(vertical)">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xit" presetSubtype="21" fill="hold" grpId="1" nodeType="clickEffect">
                                  <p:stCondLst>
                                    <p:cond delay="0"/>
                                  </p:stCondLst>
                                  <p:childTnLst>
                                    <p:animEffect transition="out" filter="barn(inVertical)">
                                      <p:cBhvr>
                                        <p:cTn id="37" dur="500"/>
                                        <p:tgtEl>
                                          <p:spTgt spid="27"/>
                                        </p:tgtEl>
                                      </p:cBhvr>
                                    </p:animEffect>
                                    <p:set>
                                      <p:cBhvr>
                                        <p:cTn id="38" dur="1" fill="hold">
                                          <p:stCondLst>
                                            <p:cond delay="499"/>
                                          </p:stCondLst>
                                        </p:cTn>
                                        <p:tgtEl>
                                          <p:spTgt spid="2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4" presetClass="entr" presetSubtype="5"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randombar(vertical)">
                                      <p:cBhvr>
                                        <p:cTn id="43" dur="500"/>
                                        <p:tgtEl>
                                          <p:spTgt spid="11"/>
                                        </p:tgtEl>
                                      </p:cBhvr>
                                    </p:animEffect>
                                  </p:childTnLst>
                                </p:cTn>
                              </p:par>
                            </p:childTnLst>
                          </p:cTn>
                        </p:par>
                        <p:par>
                          <p:cTn id="44" fill="hold">
                            <p:stCondLst>
                              <p:cond delay="500"/>
                            </p:stCondLst>
                            <p:childTnLst>
                              <p:par>
                                <p:cTn id="45" presetID="14" presetClass="entr" presetSubtype="5"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randombar(vertical)">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8" grpId="0"/>
      <p:bldP spid="27" grpId="0" animBg="1"/>
      <p:bldP spid="27" grpId="1" animBg="1"/>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f47456665943a1499da8fb2eb6fc2551aa2cb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3585</TotalTime>
  <Words>780</Words>
  <Application>Microsoft Office PowerPoint</Application>
  <PresentationFormat>Widescreen</PresentationFormat>
  <Paragraphs>122</Paragraphs>
  <Slides>12</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1" baseType="lpstr">
      <vt:lpstr>Arial</vt:lpstr>
      <vt:lpstr>Calibri</vt:lpstr>
      <vt:lpstr>Cambria</vt:lpstr>
      <vt:lpstr>Symbol</vt:lpstr>
      <vt:lpstr>Times New Roman</vt:lpstr>
      <vt:lpstr>Wingdings</vt:lpstr>
      <vt:lpstr>Wingdings 2</vt:lpstr>
      <vt:lpstr>Oriel</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 Hung</dc:creator>
  <cp:lastModifiedBy>Administrator</cp:lastModifiedBy>
  <cp:revision>170</cp:revision>
  <dcterms:created xsi:type="dcterms:W3CDTF">2014-09-08T12:50:15Z</dcterms:created>
  <dcterms:modified xsi:type="dcterms:W3CDTF">2025-02-24T01:30:19Z</dcterms:modified>
</cp:coreProperties>
</file>