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av" ContentType="audio/x-wav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1"/>
  </p:sldMasterIdLst>
  <p:notesMasterIdLst>
    <p:notesMasterId r:id="rId19"/>
  </p:notesMasterIdLst>
  <p:handoutMasterIdLst>
    <p:handoutMasterId r:id="rId20"/>
  </p:handoutMasterIdLst>
  <p:sldIdLst>
    <p:sldId id="257" r:id="rId2"/>
    <p:sldId id="362" r:id="rId3"/>
    <p:sldId id="350" r:id="rId4"/>
    <p:sldId id="351" r:id="rId5"/>
    <p:sldId id="352" r:id="rId6"/>
    <p:sldId id="353" r:id="rId7"/>
    <p:sldId id="355" r:id="rId8"/>
    <p:sldId id="356" r:id="rId9"/>
    <p:sldId id="354" r:id="rId10"/>
    <p:sldId id="357" r:id="rId11"/>
    <p:sldId id="358" r:id="rId12"/>
    <p:sldId id="339" r:id="rId13"/>
    <p:sldId id="321" r:id="rId14"/>
    <p:sldId id="360" r:id="rId15"/>
    <p:sldId id="342" r:id="rId16"/>
    <p:sldId id="346" r:id="rId17"/>
    <p:sldId id="361" r:id="rId18"/>
  </p:sldIdLst>
  <p:sldSz cx="12192000" cy="6858000"/>
  <p:notesSz cx="7102475" cy="89916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32">
          <p15:clr>
            <a:srgbClr val="A4A3A4"/>
          </p15:clr>
        </p15:guide>
        <p15:guide id="2" pos="2237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570"/>
    <a:srgbClr val="003295"/>
    <a:srgbClr val="002A7C"/>
    <a:srgbClr val="FFFFFF"/>
    <a:srgbClr val="15E3F9"/>
    <a:srgbClr val="99FF33"/>
    <a:srgbClr val="66FF99"/>
    <a:srgbClr val="FA2D0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57" autoAdjust="0"/>
    <p:restoredTop sz="94353" autoAdjust="0"/>
  </p:normalViewPr>
  <p:slideViewPr>
    <p:cSldViewPr>
      <p:cViewPr varScale="1">
        <p:scale>
          <a:sx n="88" d="100"/>
          <a:sy n="88" d="100"/>
        </p:scale>
        <p:origin x="-158" y="-77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0" d="100"/>
          <a:sy n="60" d="100"/>
        </p:scale>
        <p:origin x="-1722" y="-84"/>
      </p:cViewPr>
      <p:guideLst>
        <p:guide orient="horz" pos="2832"/>
        <p:guide pos="2237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image" Target="../media/image14.wmf"/><Relationship Id="rId1" Type="http://schemas.openxmlformats.org/officeDocument/2006/relationships/image" Target="../media/image13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7.wmf"/><Relationship Id="rId2" Type="http://schemas.openxmlformats.org/officeDocument/2006/relationships/image" Target="../media/image16.wmf"/><Relationship Id="rId1" Type="http://schemas.openxmlformats.org/officeDocument/2006/relationships/image" Target="../media/image15.wmf"/><Relationship Id="rId5" Type="http://schemas.openxmlformats.org/officeDocument/2006/relationships/image" Target="../media/image19.wmf"/><Relationship Id="rId4" Type="http://schemas.openxmlformats.org/officeDocument/2006/relationships/image" Target="../media/image18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25.wmf"/><Relationship Id="rId1" Type="http://schemas.openxmlformats.org/officeDocument/2006/relationships/image" Target="../media/image24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>
            <a:extLst>
              <a:ext uri="{FF2B5EF4-FFF2-40B4-BE49-F238E27FC236}">
                <a16:creationId xmlns:a16="http://schemas.microsoft.com/office/drawing/2014/main" xmlns="" id="{3E2D2F10-6557-4A44-B2B8-4E8C601C264C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8163" cy="449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8067" name="Rectangle 3">
            <a:extLst>
              <a:ext uri="{FF2B5EF4-FFF2-40B4-BE49-F238E27FC236}">
                <a16:creationId xmlns:a16="http://schemas.microsoft.com/office/drawing/2014/main" xmlns="" id="{25E19927-07FC-43E0-B994-C6F68CC336EA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22725" y="0"/>
            <a:ext cx="3078163" cy="449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8068" name="Rectangle 4">
            <a:extLst>
              <a:ext uri="{FF2B5EF4-FFF2-40B4-BE49-F238E27FC236}">
                <a16:creationId xmlns:a16="http://schemas.microsoft.com/office/drawing/2014/main" xmlns="" id="{BEACF9D8-8995-4697-BE74-53EA079A8305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540750"/>
            <a:ext cx="3078163" cy="449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8069" name="Rectangle 5">
            <a:extLst>
              <a:ext uri="{FF2B5EF4-FFF2-40B4-BE49-F238E27FC236}">
                <a16:creationId xmlns:a16="http://schemas.microsoft.com/office/drawing/2014/main" xmlns="" id="{5275D67E-AF33-4C69-8531-403B91D5D8F8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22725" y="8540750"/>
            <a:ext cx="3078163" cy="449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122CFC28-81E9-4F7D-86D4-AD71AF6457F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842995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2">
            <a:extLst>
              <a:ext uri="{FF2B5EF4-FFF2-40B4-BE49-F238E27FC236}">
                <a16:creationId xmlns:a16="http://schemas.microsoft.com/office/drawing/2014/main" xmlns="" id="{0B20354E-1943-44EE-A88E-2D9F950BD3E5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8163" cy="449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8003" name="Rectangle 3">
            <a:extLst>
              <a:ext uri="{FF2B5EF4-FFF2-40B4-BE49-F238E27FC236}">
                <a16:creationId xmlns:a16="http://schemas.microsoft.com/office/drawing/2014/main" xmlns="" id="{8EE5732E-5067-4822-A9F9-CF2C568F51C8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4022725" y="0"/>
            <a:ext cx="3078163" cy="449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52" name="Rectangle 4">
            <a:extLst>
              <a:ext uri="{FF2B5EF4-FFF2-40B4-BE49-F238E27FC236}">
                <a16:creationId xmlns:a16="http://schemas.microsoft.com/office/drawing/2014/main" xmlns="" id="{330B3288-FCFC-4CD6-ABDC-ADE220C7143E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554038" y="674688"/>
            <a:ext cx="5994400" cy="33718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28005" name="Rectangle 5">
            <a:extLst>
              <a:ext uri="{FF2B5EF4-FFF2-40B4-BE49-F238E27FC236}">
                <a16:creationId xmlns:a16="http://schemas.microsoft.com/office/drawing/2014/main" xmlns="" id="{1BB1D26E-672F-4620-B7A3-05E3F8DC4BB4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3" y="4270375"/>
            <a:ext cx="5683250" cy="4046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28006" name="Rectangle 6">
            <a:extLst>
              <a:ext uri="{FF2B5EF4-FFF2-40B4-BE49-F238E27FC236}">
                <a16:creationId xmlns:a16="http://schemas.microsoft.com/office/drawing/2014/main" xmlns="" id="{EFF87D95-0D35-4374-A8ED-D0B3715EC108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540750"/>
            <a:ext cx="3078163" cy="449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8007" name="Rectangle 7">
            <a:extLst>
              <a:ext uri="{FF2B5EF4-FFF2-40B4-BE49-F238E27FC236}">
                <a16:creationId xmlns:a16="http://schemas.microsoft.com/office/drawing/2014/main" xmlns="" id="{26BAAAD4-6345-4123-AC50-38FC443F391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2725" y="8540750"/>
            <a:ext cx="3078163" cy="449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3833B142-9D7B-4AF8-BB0F-6A62D7D28EA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674654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74ABFB7-AFA5-484F-B580-2E254071BC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635556C-13F2-45D4-9E3E-32D0FBC909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minhhue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DEC7AD4-5FC4-4BDC-BCB3-B89179A6DD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C03F57-DF43-4737-BED9-FA376FD10C4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281557"/>
      </p:ext>
    </p:extLst>
  </p:cSld>
  <p:clrMapOvr>
    <a:masterClrMapping/>
  </p:clrMapOvr>
  <p:hf sldNum="0" hd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8A9CCBCE-A76C-4F4B-8C75-BDD921CB9D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1BFA7C8-93BC-4EDF-9A68-9358152AA2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minhhue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DA00A66-347A-4D34-B3C0-7C5FF018B7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10A5B4-7BAC-4CEA-9955-AD760DB6C0C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81571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BBCE649B-4647-41FD-83C3-A605A1F6CE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05D0C7F-2B84-458D-A868-90E2F08298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minhhue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7D210F3F-F82E-4510-93E0-B429A725D6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C92372-43A1-4D27-8A5D-EE9B2ED0BE2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49414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Nộ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Nội dung 1">
            <a:extLst>
              <a:ext uri="{FF2B5EF4-FFF2-40B4-BE49-F238E27FC236}">
                <a16:creationId xmlns:a16="http://schemas.microsoft.com/office/drawing/2014/main" xmlns="" id="{0C1CCD7B-C324-4428-8DF2-A8D67D66EA8B}"/>
              </a:ext>
            </a:extLst>
          </p:cNvPr>
          <p:cNvSpPr>
            <a:spLocks noGrp="1"/>
          </p:cNvSpPr>
          <p:nvPr>
            <p:ph/>
          </p:nvPr>
        </p:nvSpPr>
        <p:spPr>
          <a:xfrm>
            <a:off x="609600" y="274639"/>
            <a:ext cx="10972800" cy="5851525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</a:p>
        </p:txBody>
      </p:sp>
      <p:sp>
        <p:nvSpPr>
          <p:cNvPr id="3" name="Chỗ dành sẵn cho Ngày tháng 2">
            <a:extLst>
              <a:ext uri="{FF2B5EF4-FFF2-40B4-BE49-F238E27FC236}">
                <a16:creationId xmlns:a16="http://schemas.microsoft.com/office/drawing/2014/main" xmlns="" id="{6472416A-55E1-4A45-A917-FDAEA35FAA0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Chỗ dành sẵn cho Chân trang 3">
            <a:extLst>
              <a:ext uri="{FF2B5EF4-FFF2-40B4-BE49-F238E27FC236}">
                <a16:creationId xmlns:a16="http://schemas.microsoft.com/office/drawing/2014/main" xmlns="" id="{FD5815D5-EBA9-4EA1-BB20-A83A38957C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en-US"/>
              <a:t>minhhue</a:t>
            </a:r>
          </a:p>
        </p:txBody>
      </p:sp>
      <p:sp>
        <p:nvSpPr>
          <p:cNvPr id="5" name="Chỗ dành sẵn cho Số hiệu Bản chiếu 4">
            <a:extLst>
              <a:ext uri="{FF2B5EF4-FFF2-40B4-BE49-F238E27FC236}">
                <a16:creationId xmlns:a16="http://schemas.microsoft.com/office/drawing/2014/main" xmlns="" id="{6342B278-9630-4543-B376-FE82894D9C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D7C24D39-D7DC-499E-B271-9442158A182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160602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êu đề và Bả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xmlns="" id="{E1CF9A09-B9A0-41C5-80FE-A1054978DF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vi-VN"/>
              <a:t>Bấm để sửa kiểu tiêu đề Bản cái</a:t>
            </a:r>
          </a:p>
        </p:txBody>
      </p:sp>
      <p:sp>
        <p:nvSpPr>
          <p:cNvPr id="3" name="Chỗ dành sẵn cho Bảng 2">
            <a:extLst>
              <a:ext uri="{FF2B5EF4-FFF2-40B4-BE49-F238E27FC236}">
                <a16:creationId xmlns:a16="http://schemas.microsoft.com/office/drawing/2014/main" xmlns="" id="{37766BCC-5836-414A-8B6F-CDF6F5AB0AD5}"/>
              </a:ext>
            </a:extLst>
          </p:cNvPr>
          <p:cNvSpPr>
            <a:spLocks noGrp="1"/>
          </p:cNvSpPr>
          <p:nvPr>
            <p:ph type="tbl" idx="1"/>
          </p:nvPr>
        </p:nvSpPr>
        <p:spPr>
          <a:xfrm>
            <a:off x="609600" y="1600201"/>
            <a:ext cx="10972800" cy="4525963"/>
          </a:xfrm>
        </p:spPr>
        <p:txBody>
          <a:bodyPr/>
          <a:lstStyle/>
          <a:p>
            <a:endParaRPr lang="vi-VN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xmlns="" id="{3E8BA5EE-92ED-4CBA-B745-869D5DB8027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xmlns="" id="{EEAD858C-6981-4A3A-8FED-5F627CB725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en-US"/>
              <a:t>minhhue</a:t>
            </a:r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xmlns="" id="{2E831381-1611-4445-80DE-9CEACE57D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738106D-A12E-401E-8B98-51FD537D505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94295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28475B00-09D1-476C-8E35-6690D84C35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3F70B5A3-4C00-4833-AF85-69B12ADD1E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minhhue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49A3181-759A-4337-B7EF-7DEA352DA8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A1C8D1-1BA0-4BB9-A5ED-F84CC5A2DAA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71389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25BEE01A-9C79-4713-8154-339E929D4E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7C6F7B26-8BF5-49C2-883C-3CA00ECC1F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minhhue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14CBE01-9498-463D-B724-77D0A55E64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30F1D1-CF8D-45B4-8EBA-954691A685C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57681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xmlns="" id="{1325C6D5-9644-41CB-BC32-9A6A8892F5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xmlns="" id="{EF73C9DA-BF93-4A89-BC9F-B6E14A3E7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minhhue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xmlns="" id="{DC68ED99-0B27-4D18-B770-9FC33E3856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3240A9-389D-4CF0-8B25-25AEB77FD39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36147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xmlns="" id="{A104828A-82E7-4418-BDC6-5F89C0D51A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1F9E01A1-44C4-44C5-BC7F-7A0825D3C9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minhhue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xmlns="" id="{4C03E3E2-F7C3-42EC-913C-4F7E9C1AE9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66B809-3FC2-470D-AD4B-1D46B84666F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2202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xmlns="" id="{6A477790-AA12-4886-BD87-A4C31161B4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xmlns="" id="{080DA359-7D78-443E-8DEB-A58F71C32E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minhhue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xmlns="" id="{49E2F00E-7137-421A-AEAC-0AC2157EC2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30844D-1ADE-4CC2-98FA-007CD786B1E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90494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xmlns="" id="{00F561AB-1C51-4557-B4A3-530906B584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xmlns="" id="{D38919F1-77FC-4BBA-988B-A7E17EDAFF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minhhue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xmlns="" id="{8FA6BE1B-AA08-49E4-A14B-BBDDC7312F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79A2D4-1527-41C4-B685-0955FF965CB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81886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xmlns="" id="{D7BFED38-C668-460F-B19B-1D0D8B2DBC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xmlns="" id="{AB54FCC3-5249-417C-9151-7AC13C9D8A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minhhue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xmlns="" id="{F6D100F7-B5F3-4E9A-9957-4ED61007C7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49184B-E9CB-44FF-A36A-C1791E17DDD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0679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xmlns="" id="{A0E5A8DC-B5CD-4CF3-B700-A61E2F9BE6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xmlns="" id="{942B3D0B-2CB0-4CE4-90AD-00474984FD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minhhue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xmlns="" id="{43F93105-418C-452F-B726-659F41B025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288DCE-1A8A-446B-B232-566CD018997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37514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xmlns="" id="{125396E4-DB1B-4C91-916A-012B49198A85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vi-VN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xmlns="" id="{7032EB73-5B68-4AE2-9DFA-CD01C8C3C1C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vi-VN"/>
              <a:t>Click to edit Master text styles</a:t>
            </a:r>
          </a:p>
          <a:p>
            <a:pPr lvl="1"/>
            <a:r>
              <a:rPr lang="en-US" altLang="vi-VN"/>
              <a:t>Second level</a:t>
            </a:r>
          </a:p>
          <a:p>
            <a:pPr lvl="2"/>
            <a:r>
              <a:rPr lang="en-US" altLang="vi-VN"/>
              <a:t>Third level</a:t>
            </a:r>
          </a:p>
          <a:p>
            <a:pPr lvl="3"/>
            <a:r>
              <a:rPr lang="en-US" altLang="vi-VN"/>
              <a:t>Fourth level</a:t>
            </a:r>
          </a:p>
          <a:p>
            <a:pPr lvl="4"/>
            <a:r>
              <a:rPr lang="en-US" altLang="vi-VN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DEC6E60A-96B2-4C67-B91D-05544B6AD6C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hangingPunct="1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ECD9FA3-65D8-4C74-9EA9-1AAA8A9CAFC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hangingPunct="1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r>
              <a:rPr lang="en-US"/>
              <a:t>minhhue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296555A-1C26-463F-A8A9-2FD1A54DCA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503B9FEE-4ABD-453A-A6F8-EAFCEC411D4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4" r:id="rId2"/>
    <p:sldLayoutId id="2147483683" r:id="rId3"/>
    <p:sldLayoutId id="2147483682" r:id="rId4"/>
    <p:sldLayoutId id="2147483681" r:id="rId5"/>
    <p:sldLayoutId id="2147483680" r:id="rId6"/>
    <p:sldLayoutId id="2147483679" r:id="rId7"/>
    <p:sldLayoutId id="2147483678" r:id="rId8"/>
    <p:sldLayoutId id="2147483677" r:id="rId9"/>
    <p:sldLayoutId id="2147483676" r:id="rId10"/>
    <p:sldLayoutId id="2147483675" r:id="rId11"/>
    <p:sldLayoutId id="2147483686" r:id="rId12"/>
    <p:sldLayoutId id="2147483687" r:id="rId13"/>
  </p:sldLayoutIdLst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gif"/><Relationship Id="rId5" Type="http://schemas.openxmlformats.org/officeDocument/2006/relationships/image" Target="../media/image4.gif"/><Relationship Id="rId4" Type="http://schemas.openxmlformats.org/officeDocument/2006/relationships/image" Target="../media/image3.wm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wmf"/><Relationship Id="rId13" Type="http://schemas.openxmlformats.org/officeDocument/2006/relationships/image" Target="../media/image18.wmf"/><Relationship Id="rId3" Type="http://schemas.openxmlformats.org/officeDocument/2006/relationships/image" Target="../media/image20.png"/><Relationship Id="rId7" Type="http://schemas.openxmlformats.org/officeDocument/2006/relationships/oleObject" Target="../embeddings/oleObject6.bin"/><Relationship Id="rId12" Type="http://schemas.openxmlformats.org/officeDocument/2006/relationships/oleObject" Target="../embeddings/oleObject9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21.png"/><Relationship Id="rId11" Type="http://schemas.openxmlformats.org/officeDocument/2006/relationships/image" Target="../media/image17.wmf"/><Relationship Id="rId5" Type="http://schemas.openxmlformats.org/officeDocument/2006/relationships/image" Target="../media/image15.wmf"/><Relationship Id="rId15" Type="http://schemas.openxmlformats.org/officeDocument/2006/relationships/image" Target="../media/image19.wmf"/><Relationship Id="rId10" Type="http://schemas.openxmlformats.org/officeDocument/2006/relationships/oleObject" Target="../embeddings/oleObject8.bin"/><Relationship Id="rId4" Type="http://schemas.openxmlformats.org/officeDocument/2006/relationships/oleObject" Target="../embeddings/oleObject5.bin"/><Relationship Id="rId9" Type="http://schemas.openxmlformats.org/officeDocument/2006/relationships/oleObject" Target="../embeddings/oleObject7.bin"/><Relationship Id="rId14" Type="http://schemas.openxmlformats.org/officeDocument/2006/relationships/oleObject" Target="../embeddings/oleObject10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gif"/><Relationship Id="rId4" Type="http://schemas.openxmlformats.org/officeDocument/2006/relationships/image" Target="../media/image22.g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gif"/><Relationship Id="rId4" Type="http://schemas.openxmlformats.org/officeDocument/2006/relationships/image" Target="../media/image22.gif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wmf"/><Relationship Id="rId3" Type="http://schemas.openxmlformats.org/officeDocument/2006/relationships/image" Target="../media/image26.jpeg"/><Relationship Id="rId7" Type="http://schemas.openxmlformats.org/officeDocument/2006/relationships/oleObject" Target="../embeddings/oleObject11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9.wmf"/><Relationship Id="rId11" Type="http://schemas.openxmlformats.org/officeDocument/2006/relationships/image" Target="../media/image25.wmf"/><Relationship Id="rId5" Type="http://schemas.openxmlformats.org/officeDocument/2006/relationships/image" Target="../media/image6.wmf"/><Relationship Id="rId10" Type="http://schemas.openxmlformats.org/officeDocument/2006/relationships/oleObject" Target="../embeddings/oleObject12.bin"/><Relationship Id="rId4" Type="http://schemas.openxmlformats.org/officeDocument/2006/relationships/image" Target="../media/image27.png"/><Relationship Id="rId9" Type="http://schemas.openxmlformats.org/officeDocument/2006/relationships/image" Target="../media/image28.wmf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wmf"/><Relationship Id="rId4" Type="http://schemas.openxmlformats.org/officeDocument/2006/relationships/image" Target="../media/image8.w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0.wmf"/><Relationship Id="rId5" Type="http://schemas.openxmlformats.org/officeDocument/2006/relationships/oleObject" Target="../embeddings/oleObject1.bin"/><Relationship Id="rId4" Type="http://schemas.openxmlformats.org/officeDocument/2006/relationships/image" Target="../media/image12.wm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wmf"/><Relationship Id="rId3" Type="http://schemas.openxmlformats.org/officeDocument/2006/relationships/image" Target="../media/image11.wmf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3.wmf"/><Relationship Id="rId5" Type="http://schemas.openxmlformats.org/officeDocument/2006/relationships/oleObject" Target="../embeddings/oleObject2.bin"/><Relationship Id="rId10" Type="http://schemas.openxmlformats.org/officeDocument/2006/relationships/image" Target="../media/image10.wmf"/><Relationship Id="rId4" Type="http://schemas.openxmlformats.org/officeDocument/2006/relationships/image" Target="../media/image12.wmf"/><Relationship Id="rId9" Type="http://schemas.openxmlformats.org/officeDocument/2006/relationships/oleObject" Target="../embeddings/oleObject4.bin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747628" y="1862826"/>
            <a:ext cx="6915150" cy="2376264"/>
          </a:xfrm>
          <a:prstGeom prst="rect">
            <a:avLst/>
          </a:prstGeom>
          <a:noFill/>
        </p:spPr>
        <p:txBody>
          <a:bodyPr spcFirstLastPara="1" wrap="none">
            <a:prstTxWarp prst="textArchUp">
              <a:avLst>
                <a:gd name="adj" fmla="val 10527600"/>
              </a:avLst>
            </a:prstTxWarp>
            <a:spAutoFit/>
          </a:bodyPr>
          <a:lstStyle/>
          <a:p>
            <a:pPr algn="ctr" eaLnBrk="1" hangingPunct="1">
              <a:defRPr/>
            </a:pPr>
            <a:r>
              <a:rPr lang="en-US" sz="405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HÌNH </a:t>
            </a:r>
            <a:r>
              <a:rPr lang="en-US" sz="405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HỌC 7</a:t>
            </a:r>
            <a:endParaRPr lang="en-US" sz="4050" b="1" dirty="0">
              <a:ln w="95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316" name="Picture 5" descr="atom1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8451" y="1028701"/>
            <a:ext cx="1128713" cy="921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 descr="E:\hinh-hoc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5904" y="2564905"/>
            <a:ext cx="2720192" cy="2186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6" descr="POINSET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2282" y="4392572"/>
            <a:ext cx="2376488" cy="1585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8" name="Picture 2" descr="http://thuthuatphanmem.vn/uploads/2018/04/06/hinh-nen-dong-day-ngang-dep-1-71_104236854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3622" y="4975173"/>
            <a:ext cx="1945314" cy="992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https://lh3.googleusercontent.com/-36yk0txoyBE/WsHFfCPaElI/AAAAAAAABMs/Eh7JywlyqsYoJuqQQkKPkww9PsHrtSRnACHMYCw/2-mau_slide_powerpoint_dep_ctu.vn_(58).gif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1965" y="5279233"/>
            <a:ext cx="750094" cy="721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55182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12">
            <a:extLst>
              <a:ext uri="{FF2B5EF4-FFF2-40B4-BE49-F238E27FC236}">
                <a16:creationId xmlns:a16="http://schemas.microsoft.com/office/drawing/2014/main" xmlns="" id="{ECBC9B7D-AC77-413F-AD41-BA390B0272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2981325"/>
            <a:ext cx="86106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E6E119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endParaRPr lang="vi-VN" altLang="vi-VN" sz="3600">
              <a:solidFill>
                <a:schemeClr val="tx2"/>
              </a:solidFill>
              <a:latin typeface="+mj-lt"/>
            </a:endParaRPr>
          </a:p>
        </p:txBody>
      </p:sp>
      <p:sp>
        <p:nvSpPr>
          <p:cNvPr id="8" name="Text Box 12">
            <a:extLst>
              <a:ext uri="{FF2B5EF4-FFF2-40B4-BE49-F238E27FC236}">
                <a16:creationId xmlns:a16="http://schemas.microsoft.com/office/drawing/2014/main" xmlns="" id="{B1F0AF6A-AD52-422B-89D7-94317E2441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2286000"/>
            <a:ext cx="86106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E6E119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endParaRPr lang="vi-VN" altLang="vi-VN" sz="3600">
              <a:solidFill>
                <a:schemeClr val="tx2"/>
              </a:solidFill>
              <a:latin typeface="+mj-lt"/>
            </a:endParaRPr>
          </a:p>
        </p:txBody>
      </p:sp>
      <p:sp>
        <p:nvSpPr>
          <p:cNvPr id="9" name="Text Box 2">
            <a:extLst>
              <a:ext uri="{FF2B5EF4-FFF2-40B4-BE49-F238E27FC236}">
                <a16:creationId xmlns:a16="http://schemas.microsoft.com/office/drawing/2014/main" xmlns="" id="{A936A4A6-92EB-45E3-9E60-93D8EC4A45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381000"/>
            <a:ext cx="468109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vi-VN" sz="36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r>
              <a:rPr lang="en-US" altLang="vi-VN" sz="3600" b="1" u="sng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Chứng minh định lí:</a:t>
            </a:r>
          </a:p>
        </p:txBody>
      </p:sp>
      <p:sp>
        <p:nvSpPr>
          <p:cNvPr id="10" name="Text Box 3">
            <a:extLst>
              <a:ext uri="{FF2B5EF4-FFF2-40B4-BE49-F238E27FC236}">
                <a16:creationId xmlns:a16="http://schemas.microsoft.com/office/drawing/2014/main" xmlns="" id="{DC82A56D-3656-474A-9035-9B223A23FE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1295401"/>
            <a:ext cx="11125200" cy="119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Char char="•"/>
            </a:pPr>
            <a:r>
              <a:rPr lang="en-US" altLang="vi-VN" sz="3600">
                <a:latin typeface="Times New Roman" panose="02020603050405020304" pitchFamily="18" charset="0"/>
                <a:cs typeface="Times New Roman" panose="02020603050405020304" pitchFamily="18" charset="0"/>
              </a:rPr>
              <a:t> Chứng minh định lí là dùng lập luận để từ giả thiết suy ra kết luận</a:t>
            </a:r>
          </a:p>
        </p:txBody>
      </p:sp>
      <p:sp>
        <p:nvSpPr>
          <p:cNvPr id="11" name="Text Box 3">
            <a:extLst>
              <a:ext uri="{FF2B5EF4-FFF2-40B4-BE49-F238E27FC236}">
                <a16:creationId xmlns:a16="http://schemas.microsoft.com/office/drawing/2014/main" xmlns="" id="{B75DD436-B571-47A9-8E2D-D49869CFF0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2482850"/>
            <a:ext cx="5316538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Char char="•"/>
            </a:pPr>
            <a:r>
              <a:rPr lang="en-US" altLang="vi-VN" sz="3600">
                <a:solidFill>
                  <a:srgbClr val="00257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600" u="sng">
                <a:solidFill>
                  <a:srgbClr val="00257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Ví dụ: </a:t>
            </a:r>
            <a:r>
              <a:rPr lang="en-US" altLang="vi-VN" sz="3600">
                <a:solidFill>
                  <a:srgbClr val="00257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Chứng minh định lí</a:t>
            </a:r>
          </a:p>
        </p:txBody>
      </p:sp>
      <p:sp>
        <p:nvSpPr>
          <p:cNvPr id="12" name="Text Box 2">
            <a:extLst>
              <a:ext uri="{FF2B5EF4-FFF2-40B4-BE49-F238E27FC236}">
                <a16:creationId xmlns:a16="http://schemas.microsoft.com/office/drawing/2014/main" xmlns="" id="{23FE0352-307F-4D6C-891F-F6CC126264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3178175"/>
            <a:ext cx="11506200" cy="11849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vi-VN" sz="360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altLang="vi-VN" sz="3500">
                <a:latin typeface="Times New Roman" panose="02020603050405020304" pitchFamily="18" charset="0"/>
                <a:cs typeface="Times New Roman" panose="02020603050405020304" pitchFamily="18" charset="0"/>
              </a:rPr>
              <a:t>Góc tạo bởi hai tia phân giác của hai góc kề bù là một góc vuông</a:t>
            </a:r>
          </a:p>
        </p:txBody>
      </p:sp>
    </p:spTree>
    <p:extLst>
      <p:ext uri="{BB962C8B-B14F-4D97-AF65-F5344CB8AC3E}">
        <p14:creationId xmlns:p14="http://schemas.microsoft.com/office/powerpoint/2010/main" val="10921175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oup 39">
            <a:extLst>
              <a:ext uri="{FF2B5EF4-FFF2-40B4-BE49-F238E27FC236}">
                <a16:creationId xmlns:a16="http://schemas.microsoft.com/office/drawing/2014/main" xmlns="" id="{E86F1C2E-954C-4F06-9463-71A7EA192C77}"/>
              </a:ext>
            </a:extLst>
          </p:cNvPr>
          <p:cNvGrpSpPr>
            <a:grpSpLocks/>
          </p:cNvGrpSpPr>
          <p:nvPr/>
        </p:nvGrpSpPr>
        <p:grpSpPr bwMode="auto">
          <a:xfrm>
            <a:off x="457200" y="1079500"/>
            <a:ext cx="5486400" cy="2133600"/>
            <a:chOff x="1946" y="2976"/>
            <a:chExt cx="3456" cy="1344"/>
          </a:xfrm>
        </p:grpSpPr>
        <p:sp>
          <p:nvSpPr>
            <p:cNvPr id="32" name="Line 7">
              <a:extLst>
                <a:ext uri="{FF2B5EF4-FFF2-40B4-BE49-F238E27FC236}">
                  <a16:creationId xmlns:a16="http://schemas.microsoft.com/office/drawing/2014/main" xmlns="" id="{41946F99-DAF1-4187-9C17-54FCDA1393B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544" y="2976"/>
              <a:ext cx="0" cy="13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33" name="Line 8">
              <a:extLst>
                <a:ext uri="{FF2B5EF4-FFF2-40B4-BE49-F238E27FC236}">
                  <a16:creationId xmlns:a16="http://schemas.microsoft.com/office/drawing/2014/main" xmlns="" id="{72BB309F-5824-46D0-B547-5DDC6F07F98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46" y="3888"/>
              <a:ext cx="345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34" name="Text Box 9">
              <a:extLst>
                <a:ext uri="{FF2B5EF4-FFF2-40B4-BE49-F238E27FC236}">
                  <a16:creationId xmlns:a16="http://schemas.microsoft.com/office/drawing/2014/main" xmlns="" id="{8FB09CB5-2472-4DB7-A87F-BDA80DE899A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052" y="3264"/>
              <a:ext cx="461" cy="36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vi-VN">
                  <a:latin typeface="Times New Roman" panose="02020603050405020304" pitchFamily="18" charset="0"/>
                </a:rPr>
                <a:t>GT</a:t>
              </a:r>
            </a:p>
          </p:txBody>
        </p:sp>
        <p:sp>
          <p:nvSpPr>
            <p:cNvPr id="35" name="Text Box 10">
              <a:extLst>
                <a:ext uri="{FF2B5EF4-FFF2-40B4-BE49-F238E27FC236}">
                  <a16:creationId xmlns:a16="http://schemas.microsoft.com/office/drawing/2014/main" xmlns="" id="{6E2B818A-BCC0-4160-BA4B-D9B12D63138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064" y="3955"/>
              <a:ext cx="457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vi-VN">
                  <a:latin typeface="Times New Roman" panose="02020603050405020304" pitchFamily="18" charset="0"/>
                </a:rPr>
                <a:t>KL</a:t>
              </a:r>
            </a:p>
          </p:txBody>
        </p:sp>
      </p:grpSp>
      <p:grpSp>
        <p:nvGrpSpPr>
          <p:cNvPr id="36" name="Group 48">
            <a:extLst>
              <a:ext uri="{FF2B5EF4-FFF2-40B4-BE49-F238E27FC236}">
                <a16:creationId xmlns:a16="http://schemas.microsoft.com/office/drawing/2014/main" xmlns="" id="{72E0B71B-F5AD-4A82-AFFD-EFFBBA666FFB}"/>
              </a:ext>
            </a:extLst>
          </p:cNvPr>
          <p:cNvGrpSpPr>
            <a:grpSpLocks/>
          </p:cNvGrpSpPr>
          <p:nvPr/>
        </p:nvGrpSpPr>
        <p:grpSpPr bwMode="auto">
          <a:xfrm>
            <a:off x="1600200" y="927100"/>
            <a:ext cx="4953000" cy="2286000"/>
            <a:chOff x="2640" y="2928"/>
            <a:chExt cx="3120" cy="1672"/>
          </a:xfrm>
        </p:grpSpPr>
        <p:sp>
          <p:nvSpPr>
            <p:cNvPr id="37" name="TextBox 4">
              <a:extLst>
                <a:ext uri="{FF2B5EF4-FFF2-40B4-BE49-F238E27FC236}">
                  <a16:creationId xmlns:a16="http://schemas.microsoft.com/office/drawing/2014/main" xmlns="" id="{95BCDA4F-D813-42C6-A5A8-D8A787F0E1D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40" y="2928"/>
              <a:ext cx="3120" cy="16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vi-VN" sz="2800">
                  <a:latin typeface="Times New Roman" panose="02020603050405020304" pitchFamily="18" charset="0"/>
                </a:rPr>
                <a:t>xOz và yOz kề bù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vi-VN" sz="2800">
                  <a:latin typeface="Times New Roman" panose="02020603050405020304" pitchFamily="18" charset="0"/>
                </a:rPr>
                <a:t>Om là tia phân giác của xOz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vi-VN" sz="2800">
                  <a:latin typeface="Times New Roman" panose="02020603050405020304" pitchFamily="18" charset="0"/>
                </a:rPr>
                <a:t>On là tia phân giác của góc yOz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vi-VN" sz="2800">
                <a:latin typeface="Times New Roman" panose="02020603050405020304" pitchFamily="18" charset="0"/>
              </a:endParaRP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vi-VN" sz="2800">
                  <a:latin typeface="Times New Roman" panose="02020603050405020304" pitchFamily="18" charset="0"/>
                </a:rPr>
                <a:t> mOn = 90</a:t>
              </a:r>
              <a:r>
                <a:rPr lang="en-US" altLang="vi-VN" sz="2800" baseline="30000">
                  <a:latin typeface="Times New Roman" panose="02020603050405020304" pitchFamily="18" charset="0"/>
                </a:rPr>
                <a:t>0 </a:t>
              </a:r>
              <a:endParaRPr lang="en-US" altLang="vi-VN" sz="2800">
                <a:latin typeface="Times New Roman" panose="02020603050405020304" pitchFamily="18" charset="0"/>
              </a:endParaRP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vi-VN" sz="2800">
                <a:latin typeface="Times New Roman" panose="02020603050405020304" pitchFamily="18" charset="0"/>
              </a:endParaRPr>
            </a:p>
          </p:txBody>
        </p:sp>
        <p:pic>
          <p:nvPicPr>
            <p:cNvPr id="38" name="Picture 12">
              <a:extLst>
                <a:ext uri="{FF2B5EF4-FFF2-40B4-BE49-F238E27FC236}">
                  <a16:creationId xmlns:a16="http://schemas.microsoft.com/office/drawing/2014/main" xmlns="" id="{1FA02FAA-5644-4DD9-A0D1-9AF6EE39B24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grayWhite">
            <a:xfrm>
              <a:off x="2723" y="2967"/>
              <a:ext cx="336" cy="5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9" name="Picture 12">
              <a:extLst>
                <a:ext uri="{FF2B5EF4-FFF2-40B4-BE49-F238E27FC236}">
                  <a16:creationId xmlns:a16="http://schemas.microsoft.com/office/drawing/2014/main" xmlns="" id="{5786A5B0-999B-432B-A0D9-FD37C45351F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grayWhite">
            <a:xfrm>
              <a:off x="3422" y="2949"/>
              <a:ext cx="336" cy="5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40" name="Picture 12">
              <a:extLst>
                <a:ext uri="{FF2B5EF4-FFF2-40B4-BE49-F238E27FC236}">
                  <a16:creationId xmlns:a16="http://schemas.microsoft.com/office/drawing/2014/main" xmlns="" id="{3053FA67-F35A-4E0B-8E22-E25C076074E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grayWhite">
            <a:xfrm>
              <a:off x="4901" y="3272"/>
              <a:ext cx="336" cy="5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41" name="Picture 12">
              <a:extLst>
                <a:ext uri="{FF2B5EF4-FFF2-40B4-BE49-F238E27FC236}">
                  <a16:creationId xmlns:a16="http://schemas.microsoft.com/office/drawing/2014/main" xmlns="" id="{D9E096DC-7A24-41FB-B5CA-D9C9712883C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grayWhite">
            <a:xfrm>
              <a:off x="5214" y="3585"/>
              <a:ext cx="336" cy="5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42" name="Picture 12">
              <a:extLst>
                <a:ext uri="{FF2B5EF4-FFF2-40B4-BE49-F238E27FC236}">
                  <a16:creationId xmlns:a16="http://schemas.microsoft.com/office/drawing/2014/main" xmlns="" id="{CC43F7BB-5A41-4709-8178-1A9273DB931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grayWhite">
            <a:xfrm>
              <a:off x="2846" y="4189"/>
              <a:ext cx="336" cy="5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43" name="Text Box 2">
            <a:extLst>
              <a:ext uri="{FF2B5EF4-FFF2-40B4-BE49-F238E27FC236}">
                <a16:creationId xmlns:a16="http://schemas.microsoft.com/office/drawing/2014/main" xmlns="" id="{20CE38B9-3A2C-4CE1-8045-ECBDB14C2F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" y="27754"/>
            <a:ext cx="12180570" cy="569387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vi-VN" sz="3100" u="sng">
                <a:latin typeface="Times New Roman" panose="02020603050405020304" pitchFamily="18" charset="0"/>
              </a:rPr>
              <a:t>Định lí:</a:t>
            </a:r>
            <a:r>
              <a:rPr lang="en-US" altLang="vi-VN" sz="3100">
                <a:latin typeface="Times New Roman" panose="02020603050405020304" pitchFamily="18" charset="0"/>
              </a:rPr>
              <a:t> “Góc tạo bởi hai tia phân giác của hai góc kề bù là một góc vuông”</a:t>
            </a:r>
          </a:p>
        </p:txBody>
      </p:sp>
      <p:grpSp>
        <p:nvGrpSpPr>
          <p:cNvPr id="1353" name="Nhóm 1352">
            <a:extLst>
              <a:ext uri="{FF2B5EF4-FFF2-40B4-BE49-F238E27FC236}">
                <a16:creationId xmlns:a16="http://schemas.microsoft.com/office/drawing/2014/main" xmlns="" id="{AC7143F9-2AC2-4134-87C7-5CBDC11F72FC}"/>
              </a:ext>
            </a:extLst>
          </p:cNvPr>
          <p:cNvGrpSpPr/>
          <p:nvPr/>
        </p:nvGrpSpPr>
        <p:grpSpPr>
          <a:xfrm>
            <a:off x="6745247" y="575469"/>
            <a:ext cx="4192586" cy="2532062"/>
            <a:chOff x="1522414" y="1504951"/>
            <a:chExt cx="4192586" cy="2532062"/>
          </a:xfrm>
        </p:grpSpPr>
        <p:cxnSp>
          <p:nvCxnSpPr>
            <p:cNvPr id="7" name="Straight Connector 43">
              <a:extLst>
                <a:ext uri="{FF2B5EF4-FFF2-40B4-BE49-F238E27FC236}">
                  <a16:creationId xmlns:a16="http://schemas.microsoft.com/office/drawing/2014/main" xmlns="" id="{DB2863E1-AC6D-4C36-8CA1-6A639AF12286}"/>
                </a:ext>
              </a:extLst>
            </p:cNvPr>
            <p:cNvCxnSpPr/>
            <p:nvPr/>
          </p:nvCxnSpPr>
          <p:spPr>
            <a:xfrm>
              <a:off x="1685925" y="3630613"/>
              <a:ext cx="393065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44">
              <a:extLst>
                <a:ext uri="{FF2B5EF4-FFF2-40B4-BE49-F238E27FC236}">
                  <a16:creationId xmlns:a16="http://schemas.microsoft.com/office/drawing/2014/main" xmlns="" id="{4D8AD179-D747-4CAF-95D3-85299EAC5266}"/>
                </a:ext>
              </a:extLst>
            </p:cNvPr>
            <p:cNvCxnSpPr/>
            <p:nvPr/>
          </p:nvCxnSpPr>
          <p:spPr>
            <a:xfrm rot="5400000" flipH="1" flipV="1">
              <a:off x="3500438" y="2174875"/>
              <a:ext cx="1828800" cy="106680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59">
              <a:extLst>
                <a:ext uri="{FF2B5EF4-FFF2-40B4-BE49-F238E27FC236}">
                  <a16:creationId xmlns:a16="http://schemas.microsoft.com/office/drawing/2014/main" xmlns="" id="{52F9E1F3-9285-4E57-8973-8FB1DFC0BBD6}"/>
                </a:ext>
              </a:extLst>
            </p:cNvPr>
            <p:cNvCxnSpPr/>
            <p:nvPr/>
          </p:nvCxnSpPr>
          <p:spPr>
            <a:xfrm flipV="1">
              <a:off x="3882052" y="2703133"/>
              <a:ext cx="1722437" cy="919163"/>
            </a:xfrm>
            <a:prstGeom prst="line">
              <a:avLst/>
            </a:prstGeom>
            <a:ln w="28575">
              <a:solidFill>
                <a:srgbClr val="002F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Arc 61">
              <a:extLst>
                <a:ext uri="{FF2B5EF4-FFF2-40B4-BE49-F238E27FC236}">
                  <a16:creationId xmlns:a16="http://schemas.microsoft.com/office/drawing/2014/main" xmlns="" id="{499A95B5-1B57-4757-AF52-D75F3BB5F674}"/>
                </a:ext>
              </a:extLst>
            </p:cNvPr>
            <p:cNvSpPr/>
            <p:nvPr/>
          </p:nvSpPr>
          <p:spPr>
            <a:xfrm>
              <a:off x="3956050" y="3261995"/>
              <a:ext cx="304800" cy="304800"/>
            </a:xfrm>
            <a:prstGeom prst="arc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18" name="Arc 62">
              <a:extLst>
                <a:ext uri="{FF2B5EF4-FFF2-40B4-BE49-F238E27FC236}">
                  <a16:creationId xmlns:a16="http://schemas.microsoft.com/office/drawing/2014/main" xmlns="" id="{47F3A43D-AFAE-4A03-B680-CADB35432F21}"/>
                </a:ext>
              </a:extLst>
            </p:cNvPr>
            <p:cNvSpPr/>
            <p:nvPr/>
          </p:nvSpPr>
          <p:spPr>
            <a:xfrm rot="1890324">
              <a:off x="4049395" y="3395028"/>
              <a:ext cx="304800" cy="304800"/>
            </a:xfrm>
            <a:prstGeom prst="arc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19" name="TextBox 64">
              <a:extLst>
                <a:ext uri="{FF2B5EF4-FFF2-40B4-BE49-F238E27FC236}">
                  <a16:creationId xmlns:a16="http://schemas.microsoft.com/office/drawing/2014/main" xmlns="" id="{B643FB8C-3166-4464-B34C-725808CC13C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387975" y="3581401"/>
              <a:ext cx="228600" cy="3667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vi-VN" sz="1800" b="1">
                  <a:solidFill>
                    <a:srgbClr val="FF0000"/>
                  </a:solidFill>
                  <a:latin typeface="Times New Roman" panose="02020603050405020304" pitchFamily="18" charset="0"/>
                </a:rPr>
                <a:t>y</a:t>
              </a:r>
            </a:p>
          </p:txBody>
        </p:sp>
        <p:sp>
          <p:nvSpPr>
            <p:cNvPr id="20" name="TextBox 65">
              <a:extLst>
                <a:ext uri="{FF2B5EF4-FFF2-40B4-BE49-F238E27FC236}">
                  <a16:creationId xmlns:a16="http://schemas.microsoft.com/office/drawing/2014/main" xmlns="" id="{9E8BA081-119D-4D31-8636-E99D14CB3E0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flipH="1" flipV="1">
              <a:off x="3475038" y="3579813"/>
              <a:ext cx="620712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vi-VN" sz="2400">
                  <a:solidFill>
                    <a:srgbClr val="FF0000"/>
                  </a:solidFill>
                  <a:latin typeface="Times New Roman" panose="02020603050405020304" pitchFamily="18" charset="0"/>
                </a:rPr>
                <a:t>O</a:t>
              </a:r>
            </a:p>
          </p:txBody>
        </p:sp>
        <p:sp>
          <p:nvSpPr>
            <p:cNvPr id="21" name="TextBox 66">
              <a:extLst>
                <a:ext uri="{FF2B5EF4-FFF2-40B4-BE49-F238E27FC236}">
                  <a16:creationId xmlns:a16="http://schemas.microsoft.com/office/drawing/2014/main" xmlns="" id="{908A7F1D-262F-40BA-95AF-C3BD181F7DB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657725" y="1504951"/>
              <a:ext cx="304800" cy="396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vi-VN" sz="2000">
                  <a:solidFill>
                    <a:srgbClr val="FF0000"/>
                  </a:solidFill>
                  <a:latin typeface="Times New Roman" panose="02020603050405020304" pitchFamily="18" charset="0"/>
                </a:rPr>
                <a:t>z</a:t>
              </a:r>
            </a:p>
          </p:txBody>
        </p:sp>
        <p:sp>
          <p:nvSpPr>
            <p:cNvPr id="22" name="TextBox 67">
              <a:extLst>
                <a:ext uri="{FF2B5EF4-FFF2-40B4-BE49-F238E27FC236}">
                  <a16:creationId xmlns:a16="http://schemas.microsoft.com/office/drawing/2014/main" xmlns="" id="{4A74F046-884F-4DBF-904D-F37AB0F36BF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47938" y="1779589"/>
              <a:ext cx="304800" cy="396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vi-VN" sz="2000">
                  <a:solidFill>
                    <a:srgbClr val="FF0000"/>
                  </a:solidFill>
                  <a:latin typeface="Times New Roman" panose="02020603050405020304" pitchFamily="18" charset="0"/>
                </a:rPr>
                <a:t>m</a:t>
              </a:r>
            </a:p>
          </p:txBody>
        </p:sp>
        <p:sp>
          <p:nvSpPr>
            <p:cNvPr id="23" name="TextBox 55">
              <a:extLst>
                <a:ext uri="{FF2B5EF4-FFF2-40B4-BE49-F238E27FC236}">
                  <a16:creationId xmlns:a16="http://schemas.microsoft.com/office/drawing/2014/main" xmlns="" id="{D781578A-654D-44E8-9258-CDFC837FF1D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10800000" flipH="1" flipV="1">
              <a:off x="1522414" y="3552826"/>
              <a:ext cx="471487" cy="396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vi-VN" sz="2000">
                  <a:solidFill>
                    <a:srgbClr val="FF0000"/>
                  </a:solidFill>
                  <a:latin typeface="Times New Roman" panose="02020603050405020304" pitchFamily="18" charset="0"/>
                </a:rPr>
                <a:t>x</a:t>
              </a:r>
            </a:p>
          </p:txBody>
        </p:sp>
        <p:cxnSp>
          <p:nvCxnSpPr>
            <p:cNvPr id="26" name="Straight Connector 2">
              <a:extLst>
                <a:ext uri="{FF2B5EF4-FFF2-40B4-BE49-F238E27FC236}">
                  <a16:creationId xmlns:a16="http://schemas.microsoft.com/office/drawing/2014/main" xmlns="" id="{4A082311-FE16-45C5-B9E8-338B1EBD48D3}"/>
                </a:ext>
              </a:extLst>
            </p:cNvPr>
            <p:cNvCxnSpPr/>
            <p:nvPr/>
          </p:nvCxnSpPr>
          <p:spPr>
            <a:xfrm flipH="1" flipV="1">
              <a:off x="2852738" y="1933417"/>
              <a:ext cx="1031875" cy="1690687"/>
            </a:xfrm>
            <a:prstGeom prst="line">
              <a:avLst/>
            </a:prstGeom>
            <a:ln w="28575">
              <a:solidFill>
                <a:srgbClr val="00329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TextBox 30">
              <a:extLst>
                <a:ext uri="{FF2B5EF4-FFF2-40B4-BE49-F238E27FC236}">
                  <a16:creationId xmlns:a16="http://schemas.microsoft.com/office/drawing/2014/main" xmlns="" id="{3990F200-9BAE-473A-83F7-2AB8EBAB310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410200" y="2362201"/>
              <a:ext cx="304800" cy="396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vi-VN" sz="2000">
                  <a:solidFill>
                    <a:srgbClr val="FF0000"/>
                  </a:solidFill>
                  <a:latin typeface="Times New Roman" panose="02020603050405020304" pitchFamily="18" charset="0"/>
                </a:rPr>
                <a:t>n</a:t>
              </a:r>
            </a:p>
          </p:txBody>
        </p:sp>
        <p:sp>
          <p:nvSpPr>
            <p:cNvPr id="29" name="Arc 31">
              <a:extLst>
                <a:ext uri="{FF2B5EF4-FFF2-40B4-BE49-F238E27FC236}">
                  <a16:creationId xmlns:a16="http://schemas.microsoft.com/office/drawing/2014/main" xmlns="" id="{A699A233-60A0-45E8-B39E-FCAD6D5AFD73}"/>
                </a:ext>
              </a:extLst>
            </p:cNvPr>
            <p:cNvSpPr/>
            <p:nvPr/>
          </p:nvSpPr>
          <p:spPr>
            <a:xfrm rot="17021320">
              <a:off x="3439509" y="3284491"/>
              <a:ext cx="402361" cy="423106"/>
            </a:xfrm>
            <a:prstGeom prst="arc">
              <a:avLst>
                <a:gd name="adj1" fmla="val 13016513"/>
                <a:gd name="adj2" fmla="val 0"/>
              </a:avLst>
            </a:prstGeom>
            <a:ln w="38100">
              <a:solidFill>
                <a:srgbClr val="00329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30" name="Arc 32">
              <a:extLst>
                <a:ext uri="{FF2B5EF4-FFF2-40B4-BE49-F238E27FC236}">
                  <a16:creationId xmlns:a16="http://schemas.microsoft.com/office/drawing/2014/main" xmlns="" id="{D83FD3B6-88D8-448E-A4DD-7A3CF00272F6}"/>
                </a:ext>
              </a:extLst>
            </p:cNvPr>
            <p:cNvSpPr/>
            <p:nvPr/>
          </p:nvSpPr>
          <p:spPr>
            <a:xfrm rot="18557593">
              <a:off x="3673653" y="3137962"/>
              <a:ext cx="471701" cy="434421"/>
            </a:xfrm>
            <a:prstGeom prst="arc">
              <a:avLst>
                <a:gd name="adj1" fmla="val 14759797"/>
                <a:gd name="adj2" fmla="val 991657"/>
              </a:avLst>
            </a:prstGeom>
            <a:ln w="38100">
              <a:solidFill>
                <a:srgbClr val="00329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cxnSp>
          <p:nvCxnSpPr>
            <p:cNvPr id="1350" name="Đường nối Thẳng 1349">
              <a:extLst>
                <a:ext uri="{FF2B5EF4-FFF2-40B4-BE49-F238E27FC236}">
                  <a16:creationId xmlns:a16="http://schemas.microsoft.com/office/drawing/2014/main" xmlns="" id="{4D3CD8B4-69D4-40B1-A0B7-99DDD768B4A0}"/>
                </a:ext>
              </a:extLst>
            </p:cNvPr>
            <p:cNvCxnSpPr/>
            <p:nvPr/>
          </p:nvCxnSpPr>
          <p:spPr>
            <a:xfrm flipV="1">
              <a:off x="4130040" y="3235960"/>
              <a:ext cx="152400" cy="137452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351" name="Đường nối Thẳng 1350">
              <a:extLst>
                <a:ext uri="{FF2B5EF4-FFF2-40B4-BE49-F238E27FC236}">
                  <a16:creationId xmlns:a16="http://schemas.microsoft.com/office/drawing/2014/main" xmlns="" id="{179A94F7-6328-4308-B400-7A7330EBBD9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241800" y="3474429"/>
              <a:ext cx="190500" cy="66623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</p:grpSp>
      <p:grpSp>
        <p:nvGrpSpPr>
          <p:cNvPr id="94" name="Group 59">
            <a:extLst>
              <a:ext uri="{FF2B5EF4-FFF2-40B4-BE49-F238E27FC236}">
                <a16:creationId xmlns:a16="http://schemas.microsoft.com/office/drawing/2014/main" xmlns="" id="{17728653-8ED2-4BA7-A33A-7334CE75A54B}"/>
              </a:ext>
            </a:extLst>
          </p:cNvPr>
          <p:cNvGrpSpPr>
            <a:grpSpLocks/>
          </p:cNvGrpSpPr>
          <p:nvPr/>
        </p:nvGrpSpPr>
        <p:grpSpPr bwMode="auto">
          <a:xfrm>
            <a:off x="1406525" y="3396855"/>
            <a:ext cx="6999288" cy="787400"/>
            <a:chOff x="624" y="765"/>
            <a:chExt cx="4409" cy="496"/>
          </a:xfrm>
        </p:grpSpPr>
        <p:graphicFrame>
          <p:nvGraphicFramePr>
            <p:cNvPr id="95" name="Object 38">
              <a:extLst>
                <a:ext uri="{FF2B5EF4-FFF2-40B4-BE49-F238E27FC236}">
                  <a16:creationId xmlns:a16="http://schemas.microsoft.com/office/drawing/2014/main" xmlns="" id="{B86ED04B-27FF-4FA7-BE0C-C4146AF4174F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266" y="765"/>
            <a:ext cx="192" cy="49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5030" name="Equation" r:id="rId4" imgW="152334" imgH="393529" progId="Equation.DSMT4">
                    <p:embed/>
                  </p:oleObj>
                </mc:Choice>
                <mc:Fallback>
                  <p:oleObj name="Equation" r:id="rId4" imgW="152334" imgH="393529" progId="Equation.DSMT4">
                    <p:embed/>
                    <p:pic>
                      <p:nvPicPr>
                        <p:cNvPr id="18" name="Object 38">
                          <a:extLst>
                            <a:ext uri="{FF2B5EF4-FFF2-40B4-BE49-F238E27FC236}">
                              <a16:creationId xmlns:a16="http://schemas.microsoft.com/office/drawing/2014/main" xmlns="" id="{8D118275-8783-4E98-8496-99C1CEAC12D9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266" y="765"/>
                          <a:ext cx="192" cy="49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pic>
          <p:nvPicPr>
            <p:cNvPr id="96" name="Picture 12">
              <a:extLst>
                <a:ext uri="{FF2B5EF4-FFF2-40B4-BE49-F238E27FC236}">
                  <a16:creationId xmlns:a16="http://schemas.microsoft.com/office/drawing/2014/main" xmlns="" id="{25F72C7D-16A7-4FBF-93B5-04E0C2EF421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grayWhite">
            <a:xfrm>
              <a:off x="4058" y="864"/>
              <a:ext cx="384" cy="6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97" name="Picture 12">
              <a:extLst>
                <a:ext uri="{FF2B5EF4-FFF2-40B4-BE49-F238E27FC236}">
                  <a16:creationId xmlns:a16="http://schemas.microsoft.com/office/drawing/2014/main" xmlns="" id="{D40FB433-6E5F-4D5E-B458-A7E3868F142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grayWhite">
            <a:xfrm>
              <a:off x="1440" y="864"/>
              <a:ext cx="384" cy="6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98" name="Rectangle 50">
              <a:extLst>
                <a:ext uri="{FF2B5EF4-FFF2-40B4-BE49-F238E27FC236}">
                  <a16:creationId xmlns:a16="http://schemas.microsoft.com/office/drawing/2014/main" xmlns="" id="{4E593242-4E20-4EF0-8809-2F74B7DEC4F3}"/>
                </a:ext>
              </a:extLst>
            </p:cNvPr>
            <p:cNvSpPr>
              <a:spLocks noChangeArrowheads="1"/>
            </p:cNvSpPr>
            <p:nvPr/>
          </p:nvSpPr>
          <p:spPr bwMode="grayWhite">
            <a:xfrm>
              <a:off x="624" y="864"/>
              <a:ext cx="440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vi-VN" sz="2400">
                  <a:latin typeface="Times New Roman" panose="02020603050405020304" pitchFamily="18" charset="0"/>
                </a:rPr>
                <a:t>mOz  =    xOz    (vì Om là tia phân giác của xOz )   (1)</a:t>
              </a:r>
              <a:r>
                <a:rPr lang="en-US" altLang="vi-VN"/>
                <a:t> </a:t>
              </a:r>
            </a:p>
          </p:txBody>
        </p:sp>
        <p:pic>
          <p:nvPicPr>
            <p:cNvPr id="99" name="Picture 12">
              <a:extLst>
                <a:ext uri="{FF2B5EF4-FFF2-40B4-BE49-F238E27FC236}">
                  <a16:creationId xmlns:a16="http://schemas.microsoft.com/office/drawing/2014/main" xmlns="" id="{9F43FFC3-7536-46A3-97D0-206296B0858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grayWhite">
            <a:xfrm>
              <a:off x="672" y="864"/>
              <a:ext cx="384" cy="6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100" name="TextBox 5">
            <a:extLst>
              <a:ext uri="{FF2B5EF4-FFF2-40B4-BE49-F238E27FC236}">
                <a16:creationId xmlns:a16="http://schemas.microsoft.com/office/drawing/2014/main" xmlns="" id="{5534549C-FF80-4A01-8922-757D3D6DA4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1290" y="3535795"/>
            <a:ext cx="157067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vi-VN" sz="2800">
                <a:latin typeface="Times New Roman" panose="02020603050405020304" pitchFamily="18" charset="0"/>
              </a:rPr>
              <a:t>Ta có:</a:t>
            </a:r>
          </a:p>
        </p:txBody>
      </p:sp>
      <p:grpSp>
        <p:nvGrpSpPr>
          <p:cNvPr id="101" name="Group 62">
            <a:extLst>
              <a:ext uri="{FF2B5EF4-FFF2-40B4-BE49-F238E27FC236}">
                <a16:creationId xmlns:a16="http://schemas.microsoft.com/office/drawing/2014/main" xmlns="" id="{1E8DC69C-13A4-4D0F-A36D-C084CF97413A}"/>
              </a:ext>
            </a:extLst>
          </p:cNvPr>
          <p:cNvGrpSpPr>
            <a:grpSpLocks/>
          </p:cNvGrpSpPr>
          <p:nvPr/>
        </p:nvGrpSpPr>
        <p:grpSpPr bwMode="auto">
          <a:xfrm>
            <a:off x="1503362" y="4065986"/>
            <a:ext cx="6805613" cy="787400"/>
            <a:chOff x="720" y="1248"/>
            <a:chExt cx="4287" cy="496"/>
          </a:xfrm>
        </p:grpSpPr>
        <p:graphicFrame>
          <p:nvGraphicFramePr>
            <p:cNvPr id="102" name="Object 39">
              <a:extLst>
                <a:ext uri="{FF2B5EF4-FFF2-40B4-BE49-F238E27FC236}">
                  <a16:creationId xmlns:a16="http://schemas.microsoft.com/office/drawing/2014/main" xmlns="" id="{521F876D-ECE6-431D-B263-BD9D7389EB4B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296" y="1248"/>
            <a:ext cx="192" cy="49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5031" name="Equation" r:id="rId7" imgW="152334" imgH="393529" progId="Equation.DSMT4">
                    <p:embed/>
                  </p:oleObj>
                </mc:Choice>
                <mc:Fallback>
                  <p:oleObj name="Equation" r:id="rId7" imgW="152334" imgH="393529" progId="Equation.DSMT4">
                    <p:embed/>
                    <p:pic>
                      <p:nvPicPr>
                        <p:cNvPr id="24" name="Object 39">
                          <a:extLst>
                            <a:ext uri="{FF2B5EF4-FFF2-40B4-BE49-F238E27FC236}">
                              <a16:creationId xmlns:a16="http://schemas.microsoft.com/office/drawing/2014/main" xmlns="" id="{F65B7CCC-38A0-4E5D-A8FB-C888AD382B9B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296" y="1248"/>
                          <a:ext cx="192" cy="49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pic>
          <p:nvPicPr>
            <p:cNvPr id="103" name="Picture 12">
              <a:extLst>
                <a:ext uri="{FF2B5EF4-FFF2-40B4-BE49-F238E27FC236}">
                  <a16:creationId xmlns:a16="http://schemas.microsoft.com/office/drawing/2014/main" xmlns="" id="{F11DB1E4-7D2F-40F0-841A-DF73F63F0CF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grayWhite">
            <a:xfrm>
              <a:off x="744" y="1350"/>
              <a:ext cx="384" cy="6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4" name="Picture 12">
              <a:extLst>
                <a:ext uri="{FF2B5EF4-FFF2-40B4-BE49-F238E27FC236}">
                  <a16:creationId xmlns:a16="http://schemas.microsoft.com/office/drawing/2014/main" xmlns="" id="{86717C8D-45A3-41DA-B23F-E94B705F464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grayWhite">
            <a:xfrm>
              <a:off x="1491" y="1356"/>
              <a:ext cx="384" cy="6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5" name="Picture 12">
              <a:extLst>
                <a:ext uri="{FF2B5EF4-FFF2-40B4-BE49-F238E27FC236}">
                  <a16:creationId xmlns:a16="http://schemas.microsoft.com/office/drawing/2014/main" xmlns="" id="{46A63CE7-3D47-4F64-B554-3436C5DB697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grayWhite">
            <a:xfrm>
              <a:off x="3999" y="1379"/>
              <a:ext cx="384" cy="6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06" name="Rectangle 56">
              <a:extLst>
                <a:ext uri="{FF2B5EF4-FFF2-40B4-BE49-F238E27FC236}">
                  <a16:creationId xmlns:a16="http://schemas.microsoft.com/office/drawing/2014/main" xmlns="" id="{438B621F-2C67-4747-BC3C-6742DE9DE136}"/>
                </a:ext>
              </a:extLst>
            </p:cNvPr>
            <p:cNvSpPr>
              <a:spLocks noChangeArrowheads="1"/>
            </p:cNvSpPr>
            <p:nvPr/>
          </p:nvSpPr>
          <p:spPr bwMode="grayWhite">
            <a:xfrm>
              <a:off x="720" y="1350"/>
              <a:ext cx="428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altLang="vi-VN" sz="2400">
                  <a:latin typeface="Times New Roman" panose="02020603050405020304" pitchFamily="18" charset="0"/>
                </a:rPr>
                <a:t>nOz =     yOz   (vì On là tia phân giác của yOz )    (2</a:t>
              </a:r>
              <a:r>
                <a:rPr lang="en-US" altLang="vi-VN"/>
                <a:t>) </a:t>
              </a:r>
            </a:p>
          </p:txBody>
        </p:sp>
      </p:grpSp>
      <p:sp>
        <p:nvSpPr>
          <p:cNvPr id="107" name="Rectangle 63">
            <a:extLst>
              <a:ext uri="{FF2B5EF4-FFF2-40B4-BE49-F238E27FC236}">
                <a16:creationId xmlns:a16="http://schemas.microsoft.com/office/drawing/2014/main" xmlns="" id="{F7262745-59CC-49CF-B0FA-28F193CD72AB}"/>
              </a:ext>
            </a:extLst>
          </p:cNvPr>
          <p:cNvSpPr>
            <a:spLocks noChangeArrowheads="1"/>
          </p:cNvSpPr>
          <p:nvPr/>
        </p:nvSpPr>
        <p:spPr bwMode="grayWhite">
          <a:xfrm>
            <a:off x="273050" y="4889606"/>
            <a:ext cx="2991525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en-US" altLang="vi-VN" sz="2000"/>
              <a:t> </a:t>
            </a:r>
            <a:r>
              <a:rPr lang="en-US" altLang="vi-VN" sz="2800">
                <a:latin typeface="Times New Roman" panose="02020603050405020304" pitchFamily="18" charset="0"/>
              </a:rPr>
              <a:t>Từ (1) và (2) ta có:</a:t>
            </a:r>
          </a:p>
        </p:txBody>
      </p:sp>
      <p:grpSp>
        <p:nvGrpSpPr>
          <p:cNvPr id="108" name="Group 66">
            <a:extLst>
              <a:ext uri="{FF2B5EF4-FFF2-40B4-BE49-F238E27FC236}">
                <a16:creationId xmlns:a16="http://schemas.microsoft.com/office/drawing/2014/main" xmlns="" id="{DE186832-8397-4CFB-807E-262805A53DCB}"/>
              </a:ext>
            </a:extLst>
          </p:cNvPr>
          <p:cNvGrpSpPr>
            <a:grpSpLocks/>
          </p:cNvGrpSpPr>
          <p:nvPr/>
        </p:nvGrpSpPr>
        <p:grpSpPr bwMode="auto">
          <a:xfrm>
            <a:off x="3200400" y="4757516"/>
            <a:ext cx="4237038" cy="787400"/>
            <a:chOff x="768" y="2112"/>
            <a:chExt cx="2669" cy="496"/>
          </a:xfrm>
        </p:grpSpPr>
        <p:pic>
          <p:nvPicPr>
            <p:cNvPr id="109" name="Picture 12">
              <a:extLst>
                <a:ext uri="{FF2B5EF4-FFF2-40B4-BE49-F238E27FC236}">
                  <a16:creationId xmlns:a16="http://schemas.microsoft.com/office/drawing/2014/main" xmlns="" id="{FEB92422-DA4D-4855-9AA4-78F18B09D65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grayWhite">
            <a:xfrm>
              <a:off x="816" y="2208"/>
              <a:ext cx="384" cy="6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10" name="Picture 12">
              <a:extLst>
                <a:ext uri="{FF2B5EF4-FFF2-40B4-BE49-F238E27FC236}">
                  <a16:creationId xmlns:a16="http://schemas.microsoft.com/office/drawing/2014/main" xmlns="" id="{015218F3-9F8C-43F9-9AC7-19113E58BFF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grayWhite">
            <a:xfrm>
              <a:off x="1488" y="2208"/>
              <a:ext cx="384" cy="6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11" name="Picture 12">
              <a:extLst>
                <a:ext uri="{FF2B5EF4-FFF2-40B4-BE49-F238E27FC236}">
                  <a16:creationId xmlns:a16="http://schemas.microsoft.com/office/drawing/2014/main" xmlns="" id="{BC2C9898-8343-4426-81FA-B9FBF31088F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grayWhite">
            <a:xfrm>
              <a:off x="2304" y="2208"/>
              <a:ext cx="384" cy="6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12" name="Picture 12">
              <a:extLst>
                <a:ext uri="{FF2B5EF4-FFF2-40B4-BE49-F238E27FC236}">
                  <a16:creationId xmlns:a16="http://schemas.microsoft.com/office/drawing/2014/main" xmlns="" id="{9E46E494-00E3-4841-8B34-2078D10A258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grayWhite">
            <a:xfrm>
              <a:off x="2928" y="2208"/>
              <a:ext cx="384" cy="6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13" name="Rectangle 64">
              <a:extLst>
                <a:ext uri="{FF2B5EF4-FFF2-40B4-BE49-F238E27FC236}">
                  <a16:creationId xmlns:a16="http://schemas.microsoft.com/office/drawing/2014/main" xmlns="" id="{7B832659-9988-4B74-AF13-85249FD669C6}"/>
                </a:ext>
              </a:extLst>
            </p:cNvPr>
            <p:cNvSpPr>
              <a:spLocks noChangeArrowheads="1"/>
            </p:cNvSpPr>
            <p:nvPr/>
          </p:nvSpPr>
          <p:spPr bwMode="grayWhite">
            <a:xfrm>
              <a:off x="768" y="2208"/>
              <a:ext cx="266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altLang="vi-VN" sz="2400">
                  <a:latin typeface="Times New Roman" panose="02020603050405020304" pitchFamily="18" charset="0"/>
                </a:rPr>
                <a:t>mOz  +  nOz =     ( xOz  +  yOz )</a:t>
              </a:r>
            </a:p>
          </p:txBody>
        </p:sp>
        <p:graphicFrame>
          <p:nvGraphicFramePr>
            <p:cNvPr id="114" name="Object 41">
              <a:extLst>
                <a:ext uri="{FF2B5EF4-FFF2-40B4-BE49-F238E27FC236}">
                  <a16:creationId xmlns:a16="http://schemas.microsoft.com/office/drawing/2014/main" xmlns="" id="{D8FFCF8E-BD46-437D-96EF-25275E96CC68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016" y="2112"/>
            <a:ext cx="192" cy="49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5032" name="Equation" r:id="rId9" imgW="152334" imgH="393529" progId="Equation.DSMT4">
                    <p:embed/>
                  </p:oleObj>
                </mc:Choice>
                <mc:Fallback>
                  <p:oleObj name="Equation" r:id="rId9" imgW="152334" imgH="393529" progId="Equation.DSMT4">
                    <p:embed/>
                    <p:pic>
                      <p:nvPicPr>
                        <p:cNvPr id="36" name="Object 41">
                          <a:extLst>
                            <a:ext uri="{FF2B5EF4-FFF2-40B4-BE49-F238E27FC236}">
                              <a16:creationId xmlns:a16="http://schemas.microsoft.com/office/drawing/2014/main" xmlns="" id="{79F2AE34-4668-4880-B2C7-45116188F935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016" y="2112"/>
                          <a:ext cx="192" cy="49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15" name="Group 70">
            <a:extLst>
              <a:ext uri="{FF2B5EF4-FFF2-40B4-BE49-F238E27FC236}">
                <a16:creationId xmlns:a16="http://schemas.microsoft.com/office/drawing/2014/main" xmlns="" id="{7F9EF2BD-D77B-48F2-96CA-92900491620E}"/>
              </a:ext>
            </a:extLst>
          </p:cNvPr>
          <p:cNvGrpSpPr>
            <a:grpSpLocks/>
          </p:cNvGrpSpPr>
          <p:nvPr/>
        </p:nvGrpSpPr>
        <p:grpSpPr bwMode="auto">
          <a:xfrm>
            <a:off x="3264575" y="5518654"/>
            <a:ext cx="5686426" cy="801688"/>
            <a:chOff x="672" y="2544"/>
            <a:chExt cx="3582" cy="505"/>
          </a:xfrm>
        </p:grpSpPr>
        <p:graphicFrame>
          <p:nvGraphicFramePr>
            <p:cNvPr id="116" name="Object 68">
              <a:extLst>
                <a:ext uri="{FF2B5EF4-FFF2-40B4-BE49-F238E27FC236}">
                  <a16:creationId xmlns:a16="http://schemas.microsoft.com/office/drawing/2014/main" xmlns="" id="{517D9FED-C170-4541-8F81-83271D472CAA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400413050"/>
                </p:ext>
              </p:extLst>
            </p:nvPr>
          </p:nvGraphicFramePr>
          <p:xfrm>
            <a:off x="672" y="2544"/>
            <a:ext cx="1872" cy="50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5033" name="Equation" r:id="rId10" imgW="1511280" imgH="393480" progId="Equation.DSMT4">
                    <p:embed/>
                  </p:oleObj>
                </mc:Choice>
                <mc:Fallback>
                  <p:oleObj name="Equation" r:id="rId10" imgW="1511280" imgH="393480" progId="Equation.DSMT4">
                    <p:embed/>
                    <p:pic>
                      <p:nvPicPr>
                        <p:cNvPr id="38" name="Object 68">
                          <a:extLst>
                            <a:ext uri="{FF2B5EF4-FFF2-40B4-BE49-F238E27FC236}">
                              <a16:creationId xmlns:a16="http://schemas.microsoft.com/office/drawing/2014/main" xmlns="" id="{86F3FEAD-5D07-4001-A638-D8F52F4A87B2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grayWhite">
                        <a:xfrm>
                          <a:off x="672" y="2544"/>
                          <a:ext cx="1872" cy="50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 algn="ctr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17" name="Object 69">
              <a:extLst>
                <a:ext uri="{FF2B5EF4-FFF2-40B4-BE49-F238E27FC236}">
                  <a16:creationId xmlns:a16="http://schemas.microsoft.com/office/drawing/2014/main" xmlns="" id="{76456633-42EA-49A4-8027-D4DEE5B920F1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657361802"/>
                </p:ext>
              </p:extLst>
            </p:nvPr>
          </p:nvGraphicFramePr>
          <p:xfrm>
            <a:off x="2467" y="2604"/>
            <a:ext cx="1787" cy="29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5034" name="Equation" r:id="rId12" imgW="1523880" imgH="253800" progId="Equation.DSMT4">
                    <p:embed/>
                  </p:oleObj>
                </mc:Choice>
                <mc:Fallback>
                  <p:oleObj name="Equation" r:id="rId12" imgW="1523880" imgH="253800" progId="Equation.DSMT4">
                    <p:embed/>
                    <p:pic>
                      <p:nvPicPr>
                        <p:cNvPr id="39" name="Object 69">
                          <a:extLst>
                            <a:ext uri="{FF2B5EF4-FFF2-40B4-BE49-F238E27FC236}">
                              <a16:creationId xmlns:a16="http://schemas.microsoft.com/office/drawing/2014/main" xmlns="" id="{7FCF1CEE-C3FC-4409-9373-0A1F4E8C1238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3"/>
                        <a:srcRect/>
                        <a:stretch>
                          <a:fillRect/>
                        </a:stretch>
                      </p:blipFill>
                      <p:spPr bwMode="grayWhite">
                        <a:xfrm>
                          <a:off x="2467" y="2604"/>
                          <a:ext cx="1787" cy="29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 algn="ctr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118" name="Object 71">
            <a:extLst>
              <a:ext uri="{FF2B5EF4-FFF2-40B4-BE49-F238E27FC236}">
                <a16:creationId xmlns:a16="http://schemas.microsoft.com/office/drawing/2014/main" xmlns="" id="{976B632A-40C2-4B57-91EE-3EA5111F950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41843548"/>
              </p:ext>
            </p:extLst>
          </p:nvPr>
        </p:nvGraphicFramePr>
        <p:xfrm>
          <a:off x="3630613" y="6269635"/>
          <a:ext cx="3144837" cy="56705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5035" name="Equation" r:id="rId14" imgW="1549080" imgH="279360" progId="Equation.DSMT4">
                  <p:embed/>
                </p:oleObj>
              </mc:Choice>
              <mc:Fallback>
                <p:oleObj name="Equation" r:id="rId14" imgW="1549080" imgH="279360" progId="Equation.DSMT4">
                  <p:embed/>
                  <p:pic>
                    <p:nvPicPr>
                      <p:cNvPr id="40" name="Object 71">
                        <a:extLst>
                          <a:ext uri="{FF2B5EF4-FFF2-40B4-BE49-F238E27FC236}">
                            <a16:creationId xmlns:a16="http://schemas.microsoft.com/office/drawing/2014/main" xmlns="" id="{61ED7DC2-48B4-4ED6-A465-D30CDDBD499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/>
                      <a:srcRect/>
                      <a:stretch>
                        <a:fillRect/>
                      </a:stretch>
                    </p:blipFill>
                    <p:spPr bwMode="grayWhite">
                      <a:xfrm>
                        <a:off x="3630613" y="6269635"/>
                        <a:ext cx="3144837" cy="56705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9974401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2" dur="20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7" dur="20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2" dur="20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7" dur="20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" grpId="0"/>
      <p:bldP spid="10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trellis">
          <a:fgClr>
            <a:schemeClr val="bg2"/>
          </a:fgClr>
          <a:bgClr>
            <a:srgbClr val="99FF33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xmlns="" id="{2E71A528-2437-4FE5-9820-BF32A5B46BB4}"/>
              </a:ext>
            </a:extLst>
          </p:cNvPr>
          <p:cNvGrpSpPr>
            <a:grpSpLocks/>
          </p:cNvGrpSpPr>
          <p:nvPr/>
        </p:nvGrpSpPr>
        <p:grpSpPr bwMode="auto">
          <a:xfrm>
            <a:off x="2495550" y="5478463"/>
            <a:ext cx="6572250" cy="969962"/>
            <a:chOff x="504" y="887"/>
            <a:chExt cx="4416" cy="886"/>
          </a:xfrm>
        </p:grpSpPr>
        <p:sp>
          <p:nvSpPr>
            <p:cNvPr id="65539" name="AutoShape 3">
              <a:extLst>
                <a:ext uri="{FF2B5EF4-FFF2-40B4-BE49-F238E27FC236}">
                  <a16:creationId xmlns:a16="http://schemas.microsoft.com/office/drawing/2014/main" xmlns="" id="{0D670B50-90CA-4A79-BB60-3F2286079A8C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504" y="1007"/>
              <a:ext cx="4416" cy="766"/>
            </a:xfrm>
            <a:prstGeom prst="roundRect">
              <a:avLst>
                <a:gd name="adj" fmla="val 10889"/>
              </a:avLst>
            </a:prstGeom>
            <a:gradFill rotWithShape="1">
              <a:gsLst>
                <a:gs pos="0">
                  <a:srgbClr val="DDDDDD"/>
                </a:gs>
                <a:gs pos="50000">
                  <a:srgbClr val="DDDDDD">
                    <a:gamma/>
                    <a:tint val="36471"/>
                    <a:invGamma/>
                  </a:srgbClr>
                </a:gs>
                <a:gs pos="100000">
                  <a:srgbClr val="DDDDDD"/>
                </a:gs>
              </a:gsLst>
              <a:lin ang="2700000" scaled="1"/>
            </a:gradFill>
            <a:ln w="38100">
              <a:solidFill>
                <a:srgbClr val="FFFFFF"/>
              </a:solidFill>
              <a:round/>
              <a:headEnd/>
              <a:tailEnd/>
            </a:ln>
            <a:effectLst>
              <a:outerShdw dist="135003" dir="2928844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51204" name="Text Box 4">
              <a:extLst>
                <a:ext uri="{FF2B5EF4-FFF2-40B4-BE49-F238E27FC236}">
                  <a16:creationId xmlns:a16="http://schemas.microsoft.com/office/drawing/2014/main" xmlns="" id="{DB5D1455-8A31-430E-955B-135202662FF9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852" y="887"/>
              <a:ext cx="2122" cy="7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en-US" altLang="vi-VN" sz="2200" b="1">
                <a:solidFill>
                  <a:srgbClr val="0000FF"/>
                </a:solidFill>
                <a:latin typeface="Tahoma" panose="020B0604030504040204" pitchFamily="34" charset="0"/>
                <a:cs typeface="Arial" panose="020B0604020202020204" pitchFamily="34" charset="0"/>
                <a:sym typeface="Symbol" panose="05050102010706020507" pitchFamily="18" charset="2"/>
              </a:endParaRP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vi-VN" sz="2200" b="1">
                  <a:latin typeface="Tahoma" panose="020B0604030504040204" pitchFamily="34" charset="0"/>
                  <a:cs typeface="Arial" panose="020B0604020202020204" pitchFamily="34" charset="0"/>
                  <a:sym typeface="Symbol" panose="05050102010706020507" pitchFamily="18" charset="2"/>
                </a:rPr>
                <a:t>Cả 3 đều đúng</a:t>
              </a:r>
            </a:p>
          </p:txBody>
        </p:sp>
      </p:grpSp>
      <p:grpSp>
        <p:nvGrpSpPr>
          <p:cNvPr id="3" name="Group 5">
            <a:extLst>
              <a:ext uri="{FF2B5EF4-FFF2-40B4-BE49-F238E27FC236}">
                <a16:creationId xmlns:a16="http://schemas.microsoft.com/office/drawing/2014/main" xmlns="" id="{E59964FA-72B9-4F62-860B-97A362F06275}"/>
              </a:ext>
            </a:extLst>
          </p:cNvPr>
          <p:cNvGrpSpPr>
            <a:grpSpLocks/>
          </p:cNvGrpSpPr>
          <p:nvPr/>
        </p:nvGrpSpPr>
        <p:grpSpPr bwMode="auto">
          <a:xfrm>
            <a:off x="2578100" y="4311650"/>
            <a:ext cx="6413500" cy="838200"/>
            <a:chOff x="504" y="1008"/>
            <a:chExt cx="4416" cy="765"/>
          </a:xfrm>
        </p:grpSpPr>
        <p:sp>
          <p:nvSpPr>
            <p:cNvPr id="65542" name="AutoShape 6">
              <a:extLst>
                <a:ext uri="{FF2B5EF4-FFF2-40B4-BE49-F238E27FC236}">
                  <a16:creationId xmlns:a16="http://schemas.microsoft.com/office/drawing/2014/main" xmlns="" id="{15CE9655-E14C-402C-A25F-B1B1B5F91C67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504" y="1008"/>
              <a:ext cx="4416" cy="765"/>
            </a:xfrm>
            <a:prstGeom prst="roundRect">
              <a:avLst>
                <a:gd name="adj" fmla="val 10889"/>
              </a:avLst>
            </a:prstGeom>
            <a:gradFill rotWithShape="1">
              <a:gsLst>
                <a:gs pos="0">
                  <a:srgbClr val="DDDDDD"/>
                </a:gs>
                <a:gs pos="50000">
                  <a:srgbClr val="DDDDDD">
                    <a:gamma/>
                    <a:tint val="36471"/>
                    <a:invGamma/>
                  </a:srgbClr>
                </a:gs>
                <a:gs pos="100000">
                  <a:srgbClr val="DDDDDD"/>
                </a:gs>
              </a:gsLst>
              <a:lin ang="2700000" scaled="1"/>
            </a:gradFill>
            <a:ln w="38100">
              <a:solidFill>
                <a:srgbClr val="FFFFFF"/>
              </a:solidFill>
              <a:round/>
              <a:headEnd/>
              <a:tailEnd/>
            </a:ln>
            <a:effectLst>
              <a:outerShdw dist="135003" dir="2928844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51207" name="Text Box 7">
              <a:extLst>
                <a:ext uri="{FF2B5EF4-FFF2-40B4-BE49-F238E27FC236}">
                  <a16:creationId xmlns:a16="http://schemas.microsoft.com/office/drawing/2014/main" xmlns="" id="{E402143B-94A2-47F8-8767-D247A46C3989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801" y="1169"/>
              <a:ext cx="1496" cy="3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vi-VN" sz="2200" b="1">
                  <a:latin typeface="Tahoma" panose="020B0604030504040204" pitchFamily="34" charset="0"/>
                  <a:cs typeface="Arial" panose="020B0604020202020204" pitchFamily="34" charset="0"/>
                  <a:sym typeface="Symbol" panose="05050102010706020507" pitchFamily="18" charset="2"/>
                </a:rPr>
                <a:t>Tiên đề</a:t>
              </a:r>
              <a:endParaRPr lang="en-US" altLang="vi-VN" sz="1800" b="1">
                <a:cs typeface="Arial" panose="020B0604020202020204" pitchFamily="34" charset="0"/>
                <a:sym typeface="Symbol" panose="05050102010706020507" pitchFamily="18" charset="2"/>
              </a:endParaRPr>
            </a:p>
          </p:txBody>
        </p:sp>
      </p:grpSp>
      <p:grpSp>
        <p:nvGrpSpPr>
          <p:cNvPr id="4" name="Group 8">
            <a:extLst>
              <a:ext uri="{FF2B5EF4-FFF2-40B4-BE49-F238E27FC236}">
                <a16:creationId xmlns:a16="http://schemas.microsoft.com/office/drawing/2014/main" xmlns="" id="{744ECA47-585D-4933-8786-F1AFB48286B2}"/>
              </a:ext>
            </a:extLst>
          </p:cNvPr>
          <p:cNvGrpSpPr>
            <a:grpSpLocks/>
          </p:cNvGrpSpPr>
          <p:nvPr/>
        </p:nvGrpSpPr>
        <p:grpSpPr bwMode="auto">
          <a:xfrm>
            <a:off x="2743200" y="3124200"/>
            <a:ext cx="6261100" cy="838200"/>
            <a:chOff x="567" y="1008"/>
            <a:chExt cx="4416" cy="765"/>
          </a:xfrm>
        </p:grpSpPr>
        <p:sp>
          <p:nvSpPr>
            <p:cNvPr id="65545" name="AutoShape 9">
              <a:extLst>
                <a:ext uri="{FF2B5EF4-FFF2-40B4-BE49-F238E27FC236}">
                  <a16:creationId xmlns:a16="http://schemas.microsoft.com/office/drawing/2014/main" xmlns="" id="{38E99958-C0A7-43D2-9D19-7A39589D3A74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567" y="1008"/>
              <a:ext cx="4416" cy="765"/>
            </a:xfrm>
            <a:prstGeom prst="roundRect">
              <a:avLst>
                <a:gd name="adj" fmla="val 10889"/>
              </a:avLst>
            </a:prstGeom>
            <a:gradFill rotWithShape="1">
              <a:gsLst>
                <a:gs pos="0">
                  <a:srgbClr val="DDDDDD"/>
                </a:gs>
                <a:gs pos="50000">
                  <a:srgbClr val="DDDDDD">
                    <a:gamma/>
                    <a:tint val="36471"/>
                    <a:invGamma/>
                  </a:srgbClr>
                </a:gs>
                <a:gs pos="100000">
                  <a:srgbClr val="DDDDDD"/>
                </a:gs>
              </a:gsLst>
              <a:lin ang="2700000" scaled="1"/>
            </a:gradFill>
            <a:ln w="38100">
              <a:solidFill>
                <a:srgbClr val="FFFFFF"/>
              </a:solidFill>
              <a:round/>
              <a:headEnd/>
              <a:tailEnd/>
            </a:ln>
            <a:effectLst>
              <a:outerShdw dist="135003" dir="2928844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51210" name="Text Box 10">
              <a:extLst>
                <a:ext uri="{FF2B5EF4-FFF2-40B4-BE49-F238E27FC236}">
                  <a16:creationId xmlns:a16="http://schemas.microsoft.com/office/drawing/2014/main" xmlns="" id="{D161560D-37DE-493B-A9C7-A48C813211E8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801" y="1178"/>
              <a:ext cx="1486" cy="4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vi-VN" sz="2800" b="1">
                  <a:latin typeface="Tahoma" panose="020B0604030504040204" pitchFamily="34" charset="0"/>
                  <a:cs typeface="Arial" panose="020B0604020202020204" pitchFamily="34" charset="0"/>
                  <a:sym typeface="Symbol" panose="05050102010706020507" pitchFamily="18" charset="2"/>
                </a:rPr>
                <a:t>Định lí</a:t>
              </a:r>
            </a:p>
          </p:txBody>
        </p:sp>
      </p:grpSp>
      <p:grpSp>
        <p:nvGrpSpPr>
          <p:cNvPr id="5" name="Group 11">
            <a:extLst>
              <a:ext uri="{FF2B5EF4-FFF2-40B4-BE49-F238E27FC236}">
                <a16:creationId xmlns:a16="http://schemas.microsoft.com/office/drawing/2014/main" xmlns="" id="{9F01524B-061E-4653-8DDB-A21D6B2DF6F4}"/>
              </a:ext>
            </a:extLst>
          </p:cNvPr>
          <p:cNvGrpSpPr>
            <a:grpSpLocks/>
          </p:cNvGrpSpPr>
          <p:nvPr/>
        </p:nvGrpSpPr>
        <p:grpSpPr bwMode="auto">
          <a:xfrm rot="5400000">
            <a:off x="1816100" y="4254500"/>
            <a:ext cx="1371600" cy="152400"/>
            <a:chOff x="0" y="1896"/>
            <a:chExt cx="5760" cy="120"/>
          </a:xfrm>
        </p:grpSpPr>
        <p:sp>
          <p:nvSpPr>
            <p:cNvPr id="51212" name="Rectangle 12">
              <a:extLst>
                <a:ext uri="{FF2B5EF4-FFF2-40B4-BE49-F238E27FC236}">
                  <a16:creationId xmlns:a16="http://schemas.microsoft.com/office/drawing/2014/main" xmlns="" id="{0AD27AE5-7E53-4882-930F-C00F3182A1E9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0" y="1896"/>
              <a:ext cx="5760" cy="47"/>
            </a:xfrm>
            <a:prstGeom prst="rect">
              <a:avLst/>
            </a:prstGeom>
            <a:gradFill rotWithShape="1">
              <a:gsLst>
                <a:gs pos="0">
                  <a:srgbClr val="808080"/>
                </a:gs>
                <a:gs pos="100000">
                  <a:srgbClr val="ECECEC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vi-VN" altLang="vi-VN" sz="1800"/>
            </a:p>
          </p:txBody>
        </p:sp>
        <p:sp>
          <p:nvSpPr>
            <p:cNvPr id="51213" name="Rectangle 13">
              <a:extLst>
                <a:ext uri="{FF2B5EF4-FFF2-40B4-BE49-F238E27FC236}">
                  <a16:creationId xmlns:a16="http://schemas.microsoft.com/office/drawing/2014/main" xmlns="" id="{0C5AAAD0-6BBA-4EF1-9AEC-5EA078D1B422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0" y="1942"/>
              <a:ext cx="5760" cy="74"/>
            </a:xfrm>
            <a:prstGeom prst="rect">
              <a:avLst/>
            </a:prstGeom>
            <a:gradFill rotWithShape="1">
              <a:gsLst>
                <a:gs pos="0">
                  <a:srgbClr val="CFCFCF"/>
                </a:gs>
                <a:gs pos="100000">
                  <a:srgbClr val="5F5F5F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vi-VN" altLang="vi-VN" sz="1800"/>
            </a:p>
          </p:txBody>
        </p:sp>
      </p:grpSp>
      <p:grpSp>
        <p:nvGrpSpPr>
          <p:cNvPr id="6" name="Group 14">
            <a:extLst>
              <a:ext uri="{FF2B5EF4-FFF2-40B4-BE49-F238E27FC236}">
                <a16:creationId xmlns:a16="http://schemas.microsoft.com/office/drawing/2014/main" xmlns="" id="{4D82779B-18F2-4FC1-BDF8-F11DBEF2115A}"/>
              </a:ext>
            </a:extLst>
          </p:cNvPr>
          <p:cNvGrpSpPr>
            <a:grpSpLocks/>
          </p:cNvGrpSpPr>
          <p:nvPr/>
        </p:nvGrpSpPr>
        <p:grpSpPr bwMode="auto">
          <a:xfrm rot="5400000">
            <a:off x="1882775" y="3178175"/>
            <a:ext cx="1238250" cy="152400"/>
            <a:chOff x="0" y="1896"/>
            <a:chExt cx="5760" cy="120"/>
          </a:xfrm>
        </p:grpSpPr>
        <p:sp>
          <p:nvSpPr>
            <p:cNvPr id="51215" name="Rectangle 15">
              <a:extLst>
                <a:ext uri="{FF2B5EF4-FFF2-40B4-BE49-F238E27FC236}">
                  <a16:creationId xmlns:a16="http://schemas.microsoft.com/office/drawing/2014/main" xmlns="" id="{04C29FE0-9160-4C24-B29C-207295277906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0" y="1896"/>
              <a:ext cx="5760" cy="47"/>
            </a:xfrm>
            <a:prstGeom prst="rect">
              <a:avLst/>
            </a:prstGeom>
            <a:gradFill rotWithShape="1">
              <a:gsLst>
                <a:gs pos="0">
                  <a:srgbClr val="808080"/>
                </a:gs>
                <a:gs pos="100000">
                  <a:srgbClr val="ECECEC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vi-VN" altLang="vi-VN" sz="1800"/>
            </a:p>
          </p:txBody>
        </p:sp>
        <p:sp>
          <p:nvSpPr>
            <p:cNvPr id="51216" name="Rectangle 16">
              <a:extLst>
                <a:ext uri="{FF2B5EF4-FFF2-40B4-BE49-F238E27FC236}">
                  <a16:creationId xmlns:a16="http://schemas.microsoft.com/office/drawing/2014/main" xmlns="" id="{19FD93E9-C5AE-45BF-9552-F5AB07B55159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0" y="1942"/>
              <a:ext cx="5760" cy="74"/>
            </a:xfrm>
            <a:prstGeom prst="rect">
              <a:avLst/>
            </a:prstGeom>
            <a:gradFill rotWithShape="1">
              <a:gsLst>
                <a:gs pos="0">
                  <a:srgbClr val="CFCFCF"/>
                </a:gs>
                <a:gs pos="100000">
                  <a:srgbClr val="5F5F5F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vi-VN" altLang="vi-VN" sz="1800"/>
            </a:p>
          </p:txBody>
        </p:sp>
      </p:grpSp>
      <p:grpSp>
        <p:nvGrpSpPr>
          <p:cNvPr id="7" name="Group 17">
            <a:extLst>
              <a:ext uri="{FF2B5EF4-FFF2-40B4-BE49-F238E27FC236}">
                <a16:creationId xmlns:a16="http://schemas.microsoft.com/office/drawing/2014/main" xmlns="" id="{A1ABBA50-7F0F-4851-952F-4F27756A8671}"/>
              </a:ext>
            </a:extLst>
          </p:cNvPr>
          <p:cNvGrpSpPr>
            <a:grpSpLocks/>
          </p:cNvGrpSpPr>
          <p:nvPr/>
        </p:nvGrpSpPr>
        <p:grpSpPr bwMode="auto">
          <a:xfrm rot="5400000">
            <a:off x="1816100" y="5549900"/>
            <a:ext cx="1371600" cy="152400"/>
            <a:chOff x="0" y="1896"/>
            <a:chExt cx="5760" cy="120"/>
          </a:xfrm>
        </p:grpSpPr>
        <p:sp>
          <p:nvSpPr>
            <p:cNvPr id="51218" name="Rectangle 18">
              <a:extLst>
                <a:ext uri="{FF2B5EF4-FFF2-40B4-BE49-F238E27FC236}">
                  <a16:creationId xmlns:a16="http://schemas.microsoft.com/office/drawing/2014/main" xmlns="" id="{4042541A-DED7-45FA-82BD-1816026ABA87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0" y="1896"/>
              <a:ext cx="5760" cy="47"/>
            </a:xfrm>
            <a:prstGeom prst="rect">
              <a:avLst/>
            </a:prstGeom>
            <a:gradFill rotWithShape="1">
              <a:gsLst>
                <a:gs pos="0">
                  <a:srgbClr val="808080"/>
                </a:gs>
                <a:gs pos="100000">
                  <a:srgbClr val="ECECEC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vi-VN" altLang="vi-VN" sz="1800"/>
            </a:p>
          </p:txBody>
        </p:sp>
        <p:sp>
          <p:nvSpPr>
            <p:cNvPr id="51219" name="Rectangle 19">
              <a:extLst>
                <a:ext uri="{FF2B5EF4-FFF2-40B4-BE49-F238E27FC236}">
                  <a16:creationId xmlns:a16="http://schemas.microsoft.com/office/drawing/2014/main" xmlns="" id="{2BCFA520-DBB7-47E4-9679-2E75803A3C9C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0" y="1942"/>
              <a:ext cx="5760" cy="74"/>
            </a:xfrm>
            <a:prstGeom prst="rect">
              <a:avLst/>
            </a:prstGeom>
            <a:gradFill rotWithShape="1">
              <a:gsLst>
                <a:gs pos="0">
                  <a:srgbClr val="CFCFCF"/>
                </a:gs>
                <a:gs pos="100000">
                  <a:srgbClr val="5F5F5F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vi-VN" altLang="vi-VN" sz="1800"/>
            </a:p>
          </p:txBody>
        </p:sp>
      </p:grpSp>
      <p:grpSp>
        <p:nvGrpSpPr>
          <p:cNvPr id="8" name="Group 20">
            <a:extLst>
              <a:ext uri="{FF2B5EF4-FFF2-40B4-BE49-F238E27FC236}">
                <a16:creationId xmlns:a16="http://schemas.microsoft.com/office/drawing/2014/main" xmlns="" id="{57FA0CC1-A384-41BD-8E95-04A54D2733CC}"/>
              </a:ext>
            </a:extLst>
          </p:cNvPr>
          <p:cNvGrpSpPr>
            <a:grpSpLocks/>
          </p:cNvGrpSpPr>
          <p:nvPr/>
        </p:nvGrpSpPr>
        <p:grpSpPr bwMode="auto">
          <a:xfrm rot="5400000">
            <a:off x="1958975" y="1730375"/>
            <a:ext cx="1085850" cy="152400"/>
            <a:chOff x="0" y="1896"/>
            <a:chExt cx="5760" cy="120"/>
          </a:xfrm>
        </p:grpSpPr>
        <p:sp>
          <p:nvSpPr>
            <p:cNvPr id="51221" name="Rectangle 21">
              <a:extLst>
                <a:ext uri="{FF2B5EF4-FFF2-40B4-BE49-F238E27FC236}">
                  <a16:creationId xmlns:a16="http://schemas.microsoft.com/office/drawing/2014/main" xmlns="" id="{8EAB2B13-66D5-4D52-8378-5457774D9620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0" y="1896"/>
              <a:ext cx="5760" cy="47"/>
            </a:xfrm>
            <a:prstGeom prst="rect">
              <a:avLst/>
            </a:prstGeom>
            <a:gradFill rotWithShape="1">
              <a:gsLst>
                <a:gs pos="0">
                  <a:srgbClr val="808080"/>
                </a:gs>
                <a:gs pos="100000">
                  <a:srgbClr val="ECECEC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vi-VN" altLang="vi-VN" sz="1800"/>
            </a:p>
          </p:txBody>
        </p:sp>
        <p:sp>
          <p:nvSpPr>
            <p:cNvPr id="51222" name="Rectangle 22">
              <a:extLst>
                <a:ext uri="{FF2B5EF4-FFF2-40B4-BE49-F238E27FC236}">
                  <a16:creationId xmlns:a16="http://schemas.microsoft.com/office/drawing/2014/main" xmlns="" id="{A0FB8574-AC0E-422D-9614-8B2CA80E3E2A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0" y="1942"/>
              <a:ext cx="5760" cy="74"/>
            </a:xfrm>
            <a:prstGeom prst="rect">
              <a:avLst/>
            </a:prstGeom>
            <a:gradFill rotWithShape="1">
              <a:gsLst>
                <a:gs pos="0">
                  <a:srgbClr val="CFCFCF"/>
                </a:gs>
                <a:gs pos="100000">
                  <a:srgbClr val="5F5F5F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vi-VN" altLang="vi-VN" sz="1800"/>
            </a:p>
          </p:txBody>
        </p:sp>
      </p:grpSp>
      <p:grpSp>
        <p:nvGrpSpPr>
          <p:cNvPr id="9" name="Group 23">
            <a:extLst>
              <a:ext uri="{FF2B5EF4-FFF2-40B4-BE49-F238E27FC236}">
                <a16:creationId xmlns:a16="http://schemas.microsoft.com/office/drawing/2014/main" xmlns="" id="{74AD88DE-1E9E-4A0E-8A1B-342D42D21612}"/>
              </a:ext>
            </a:extLst>
          </p:cNvPr>
          <p:cNvGrpSpPr>
            <a:grpSpLocks/>
          </p:cNvGrpSpPr>
          <p:nvPr/>
        </p:nvGrpSpPr>
        <p:grpSpPr bwMode="auto">
          <a:xfrm>
            <a:off x="2590800" y="1828800"/>
            <a:ext cx="6324600" cy="838200"/>
            <a:chOff x="504" y="1008"/>
            <a:chExt cx="4416" cy="765"/>
          </a:xfrm>
        </p:grpSpPr>
        <p:sp>
          <p:nvSpPr>
            <p:cNvPr id="65560" name="AutoShape 24">
              <a:extLst>
                <a:ext uri="{FF2B5EF4-FFF2-40B4-BE49-F238E27FC236}">
                  <a16:creationId xmlns:a16="http://schemas.microsoft.com/office/drawing/2014/main" xmlns="" id="{C772194E-6836-4355-81AB-B61A71AC1F31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504" y="1008"/>
              <a:ext cx="4416" cy="765"/>
            </a:xfrm>
            <a:prstGeom prst="roundRect">
              <a:avLst>
                <a:gd name="adj" fmla="val 10889"/>
              </a:avLst>
            </a:prstGeom>
            <a:gradFill rotWithShape="1">
              <a:gsLst>
                <a:gs pos="0">
                  <a:srgbClr val="DDDDDD"/>
                </a:gs>
                <a:gs pos="50000">
                  <a:srgbClr val="DDDDDD">
                    <a:gamma/>
                    <a:tint val="36471"/>
                    <a:invGamma/>
                  </a:srgbClr>
                </a:gs>
                <a:gs pos="100000">
                  <a:srgbClr val="DDDDDD"/>
                </a:gs>
              </a:gsLst>
              <a:lin ang="2700000" scaled="1"/>
            </a:gradFill>
            <a:ln w="38100">
              <a:solidFill>
                <a:srgbClr val="FFFFFF"/>
              </a:solidFill>
              <a:round/>
              <a:headEnd/>
              <a:tailEnd/>
            </a:ln>
            <a:effectLst>
              <a:outerShdw dist="135003" dir="2928844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51225" name="Text Box 25">
              <a:extLst>
                <a:ext uri="{FF2B5EF4-FFF2-40B4-BE49-F238E27FC236}">
                  <a16:creationId xmlns:a16="http://schemas.microsoft.com/office/drawing/2014/main" xmlns="" id="{5D40B387-D9A9-4E32-81B3-D9414177AEF7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1154" y="1264"/>
              <a:ext cx="2063" cy="4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vi-VN" sz="2400" b="1">
                  <a:latin typeface="Tahoma" panose="020B0604030504040204" pitchFamily="34" charset="0"/>
                  <a:cs typeface="Arial" panose="020B0604020202020204" pitchFamily="34" charset="0"/>
                  <a:sym typeface="Symbol" panose="05050102010706020507" pitchFamily="18" charset="2"/>
                </a:rPr>
                <a:t>Định nghĩa</a:t>
              </a:r>
            </a:p>
          </p:txBody>
        </p:sp>
      </p:grpSp>
      <p:grpSp>
        <p:nvGrpSpPr>
          <p:cNvPr id="10" name="Group 38">
            <a:extLst>
              <a:ext uri="{FF2B5EF4-FFF2-40B4-BE49-F238E27FC236}">
                <a16:creationId xmlns:a16="http://schemas.microsoft.com/office/drawing/2014/main" xmlns="" id="{9235B2C2-E9A0-406C-9287-71FF704E70AA}"/>
              </a:ext>
            </a:extLst>
          </p:cNvPr>
          <p:cNvGrpSpPr>
            <a:grpSpLocks/>
          </p:cNvGrpSpPr>
          <p:nvPr/>
        </p:nvGrpSpPr>
        <p:grpSpPr bwMode="auto">
          <a:xfrm>
            <a:off x="1978041" y="3044825"/>
            <a:ext cx="922322" cy="976312"/>
            <a:chOff x="150" y="1175"/>
            <a:chExt cx="580" cy="615"/>
          </a:xfrm>
        </p:grpSpPr>
        <p:grpSp>
          <p:nvGrpSpPr>
            <p:cNvPr id="51227" name="Group 39">
              <a:extLst>
                <a:ext uri="{FF2B5EF4-FFF2-40B4-BE49-F238E27FC236}">
                  <a16:creationId xmlns:a16="http://schemas.microsoft.com/office/drawing/2014/main" xmlns="" id="{CA971EBF-BDC2-443A-9A8A-8AB4DF68040A}"/>
                </a:ext>
              </a:extLst>
            </p:cNvPr>
            <p:cNvGrpSpPr>
              <a:grpSpLocks/>
            </p:cNvGrpSpPr>
            <p:nvPr/>
          </p:nvGrpSpPr>
          <p:grpSpPr bwMode="auto">
            <a:xfrm rot="5400000">
              <a:off x="132" y="1193"/>
              <a:ext cx="615" cy="580"/>
              <a:chOff x="1868" y="1824"/>
              <a:chExt cx="1981" cy="1801"/>
            </a:xfrm>
          </p:grpSpPr>
          <p:sp>
            <p:nvSpPr>
              <p:cNvPr id="65576" name="AutoShape 40">
                <a:extLst>
                  <a:ext uri="{FF2B5EF4-FFF2-40B4-BE49-F238E27FC236}">
                    <a16:creationId xmlns:a16="http://schemas.microsoft.com/office/drawing/2014/main" xmlns="" id="{B91EE373-1165-4305-8DA8-FD4F6075C772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 rot="16200000" flipH="1">
                <a:off x="1817" y="2462"/>
                <a:ext cx="307" cy="206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tint val="39216"/>
                      <a:invGamma/>
                    </a:schemeClr>
                  </a:gs>
                </a:gsLst>
                <a:lin ang="0" scaled="1"/>
              </a:grad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</a:endParaRPr>
              </a:p>
            </p:txBody>
          </p:sp>
          <p:sp>
            <p:nvSpPr>
              <p:cNvPr id="65577" name="AutoShape 41">
                <a:extLst>
                  <a:ext uri="{FF2B5EF4-FFF2-40B4-BE49-F238E27FC236}">
                    <a16:creationId xmlns:a16="http://schemas.microsoft.com/office/drawing/2014/main" xmlns="" id="{D75BD334-158C-4744-8FF8-E6FF2223788F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 rot="5400000" flipH="1">
                <a:off x="3594" y="2464"/>
                <a:ext cx="307" cy="203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tint val="39216"/>
                      <a:invGamma/>
                    </a:schemeClr>
                  </a:gs>
                </a:gsLst>
                <a:lin ang="0" scaled="1"/>
              </a:grad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</a:endParaRPr>
              </a:p>
            </p:txBody>
          </p:sp>
          <p:sp>
            <p:nvSpPr>
              <p:cNvPr id="65578" name="AutoShape 42">
                <a:extLst>
                  <a:ext uri="{FF2B5EF4-FFF2-40B4-BE49-F238E27FC236}">
                    <a16:creationId xmlns:a16="http://schemas.microsoft.com/office/drawing/2014/main" xmlns="" id="{6E42BA38-5492-4255-BA5B-2445605040C6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 rot="10800000" flipH="1">
                <a:off x="2718" y="3417"/>
                <a:ext cx="303" cy="208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tint val="39216"/>
                      <a:invGamma/>
                    </a:schemeClr>
                  </a:gs>
                </a:gsLst>
                <a:lin ang="0" scaled="1"/>
              </a:grad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</a:endParaRPr>
              </a:p>
            </p:txBody>
          </p:sp>
          <p:sp>
            <p:nvSpPr>
              <p:cNvPr id="51231" name="Oval 43">
                <a:extLst>
                  <a:ext uri="{FF2B5EF4-FFF2-40B4-BE49-F238E27FC236}">
                    <a16:creationId xmlns:a16="http://schemas.microsoft.com/office/drawing/2014/main" xmlns="" id="{BA64CDA7-7522-493C-94B6-E69C4F7AF05D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2078" y="1824"/>
                <a:ext cx="1615" cy="1615"/>
              </a:xfrm>
              <a:prstGeom prst="ellipse">
                <a:avLst/>
              </a:prstGeom>
              <a:gradFill rotWithShape="1">
                <a:gsLst>
                  <a:gs pos="0">
                    <a:srgbClr val="767676"/>
                  </a:gs>
                  <a:gs pos="50000">
                    <a:srgbClr val="FFFFFF"/>
                  </a:gs>
                  <a:gs pos="100000">
                    <a:srgbClr val="767676"/>
                  </a:gs>
                </a:gsLst>
                <a:lin ang="5400000" scaled="1"/>
              </a:gradFill>
              <a:ln w="57150" algn="ctr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endParaRPr lang="vi-VN" altLang="vi-VN" sz="1800"/>
              </a:p>
            </p:txBody>
          </p:sp>
          <p:sp>
            <p:nvSpPr>
              <p:cNvPr id="51232" name="Oval 44">
                <a:extLst>
                  <a:ext uri="{FF2B5EF4-FFF2-40B4-BE49-F238E27FC236}">
                    <a16:creationId xmlns:a16="http://schemas.microsoft.com/office/drawing/2014/main" xmlns="" id="{48C473F2-9C26-464A-8FA6-B9BE6F487113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2170" y="1915"/>
                <a:ext cx="1430" cy="1430"/>
              </a:xfrm>
              <a:prstGeom prst="ellipse">
                <a:avLst/>
              </a:prstGeom>
              <a:gradFill rotWithShape="1">
                <a:gsLst>
                  <a:gs pos="0">
                    <a:srgbClr val="A2A2A2"/>
                  </a:gs>
                  <a:gs pos="50000">
                    <a:srgbClr val="FFFFFF"/>
                  </a:gs>
                  <a:gs pos="100000">
                    <a:srgbClr val="A2A2A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endParaRPr lang="vi-VN" altLang="vi-VN" sz="1800"/>
              </a:p>
            </p:txBody>
          </p:sp>
          <p:sp>
            <p:nvSpPr>
              <p:cNvPr id="65581" name="Oval 45">
                <a:extLst>
                  <a:ext uri="{FF2B5EF4-FFF2-40B4-BE49-F238E27FC236}">
                    <a16:creationId xmlns:a16="http://schemas.microsoft.com/office/drawing/2014/main" xmlns="" id="{C451B716-C8CA-4034-9263-06DB8F6F221C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2620" y="2117"/>
                <a:ext cx="527" cy="1015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tint val="0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tint val="0"/>
                      <a:invGamma/>
                    </a:schemeClr>
                  </a:gs>
                </a:gsLst>
                <a:lin ang="2700000" scaled="1"/>
              </a:gradFill>
              <a:ln w="38100" algn="ctr">
                <a:noFill/>
                <a:round/>
                <a:headEnd/>
                <a:tailEnd/>
              </a:ln>
              <a:effectLst/>
            </p:spPr>
            <p:txBody>
              <a:bodyPr wrap="none" anchor="ctr">
                <a:spAutoFit/>
              </a:bodyPr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</a:endParaRPr>
              </a:p>
            </p:txBody>
          </p:sp>
          <p:sp>
            <p:nvSpPr>
              <p:cNvPr id="51234" name="Oval 46">
                <a:extLst>
                  <a:ext uri="{FF2B5EF4-FFF2-40B4-BE49-F238E27FC236}">
                    <a16:creationId xmlns:a16="http://schemas.microsoft.com/office/drawing/2014/main" xmlns="" id="{A116D4B0-817F-48F7-ACC8-C542DD421DE8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2621" y="2125"/>
                <a:ext cx="527" cy="1014"/>
              </a:xfrm>
              <a:prstGeom prst="ellipse">
                <a:avLst/>
              </a:prstGeom>
              <a:gradFill rotWithShape="1">
                <a:gsLst>
                  <a:gs pos="0">
                    <a:srgbClr val="000000"/>
                  </a:gs>
                  <a:gs pos="100000">
                    <a:srgbClr val="FFCC00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endParaRPr lang="vi-VN" altLang="vi-VN" sz="1800"/>
              </a:p>
            </p:txBody>
          </p:sp>
          <p:sp>
            <p:nvSpPr>
              <p:cNvPr id="65583" name="Oval 47">
                <a:extLst>
                  <a:ext uri="{FF2B5EF4-FFF2-40B4-BE49-F238E27FC236}">
                    <a16:creationId xmlns:a16="http://schemas.microsoft.com/office/drawing/2014/main" xmlns="" id="{35AD2E2F-ADB2-47EA-AC2A-335DD796E425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2328" y="2117"/>
                <a:ext cx="1099" cy="1014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shade val="54118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shade val="54118"/>
                      <a:invGamma/>
                    </a:schemeClr>
                  </a:gs>
                </a:gsLst>
                <a:lin ang="18900000" scaled="1"/>
              </a:gradFill>
              <a:ln w="38100" algn="ctr">
                <a:noFill/>
                <a:round/>
                <a:headEnd/>
                <a:tailEnd/>
              </a:ln>
              <a:effectLst/>
            </p:spPr>
            <p:txBody>
              <a:bodyPr anchor="ctr">
                <a:spAutoFit/>
              </a:bodyPr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</a:endParaRPr>
              </a:p>
            </p:txBody>
          </p:sp>
          <p:sp>
            <p:nvSpPr>
              <p:cNvPr id="51236" name="Oval 48">
                <a:extLst>
                  <a:ext uri="{FF2B5EF4-FFF2-40B4-BE49-F238E27FC236}">
                    <a16:creationId xmlns:a16="http://schemas.microsoft.com/office/drawing/2014/main" xmlns="" id="{1673E8AA-CBBB-461F-827A-770B9715E71A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2337" y="2125"/>
                <a:ext cx="1096" cy="1014"/>
              </a:xfrm>
              <a:prstGeom prst="ellipse">
                <a:avLst/>
              </a:prstGeom>
              <a:gradFill rotWithShape="1">
                <a:gsLst>
                  <a:gs pos="0">
                    <a:srgbClr val="FFCC00"/>
                  </a:gs>
                  <a:gs pos="100000">
                    <a:srgbClr val="7C6300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endParaRPr lang="vi-VN" altLang="vi-VN" sz="1800"/>
              </a:p>
            </p:txBody>
          </p:sp>
        </p:grpSp>
        <p:sp>
          <p:nvSpPr>
            <p:cNvPr id="65585" name="Text Box 49">
              <a:extLst>
                <a:ext uri="{FF2B5EF4-FFF2-40B4-BE49-F238E27FC236}">
                  <a16:creationId xmlns:a16="http://schemas.microsoft.com/office/drawing/2014/main" xmlns="" id="{A8881286-7621-4BAC-86A7-0F4E16E7F2A0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343" y="1296"/>
              <a:ext cx="279" cy="33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>
              <a:outerShdw dist="35921" dir="2700000" algn="ctr" rotWithShape="0">
                <a:schemeClr val="tx1"/>
              </a:outerShdw>
            </a:effectLst>
          </p:spPr>
          <p:txBody>
            <a:bodyPr wrap="none">
              <a:sp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b="1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B</a:t>
              </a:r>
            </a:p>
          </p:txBody>
        </p:sp>
      </p:grpSp>
      <p:grpSp>
        <p:nvGrpSpPr>
          <p:cNvPr id="12" name="Group 50">
            <a:extLst>
              <a:ext uri="{FF2B5EF4-FFF2-40B4-BE49-F238E27FC236}">
                <a16:creationId xmlns:a16="http://schemas.microsoft.com/office/drawing/2014/main" xmlns="" id="{438C6D9C-7A57-4EF0-B654-14F2A95353EA}"/>
              </a:ext>
            </a:extLst>
          </p:cNvPr>
          <p:cNvGrpSpPr>
            <a:grpSpLocks/>
          </p:cNvGrpSpPr>
          <p:nvPr/>
        </p:nvGrpSpPr>
        <p:grpSpPr bwMode="auto">
          <a:xfrm>
            <a:off x="1978041" y="4264025"/>
            <a:ext cx="922322" cy="976312"/>
            <a:chOff x="150" y="1175"/>
            <a:chExt cx="580" cy="615"/>
          </a:xfrm>
        </p:grpSpPr>
        <p:grpSp>
          <p:nvGrpSpPr>
            <p:cNvPr id="51239" name="Group 51">
              <a:extLst>
                <a:ext uri="{FF2B5EF4-FFF2-40B4-BE49-F238E27FC236}">
                  <a16:creationId xmlns:a16="http://schemas.microsoft.com/office/drawing/2014/main" xmlns="" id="{CE366CA1-2E27-4252-94CD-B49157AB9002}"/>
                </a:ext>
              </a:extLst>
            </p:cNvPr>
            <p:cNvGrpSpPr>
              <a:grpSpLocks/>
            </p:cNvGrpSpPr>
            <p:nvPr/>
          </p:nvGrpSpPr>
          <p:grpSpPr bwMode="auto">
            <a:xfrm rot="5400000">
              <a:off x="132" y="1193"/>
              <a:ext cx="615" cy="580"/>
              <a:chOff x="1868" y="1824"/>
              <a:chExt cx="1981" cy="1801"/>
            </a:xfrm>
          </p:grpSpPr>
          <p:sp>
            <p:nvSpPr>
              <p:cNvPr id="65588" name="AutoShape 52">
                <a:extLst>
                  <a:ext uri="{FF2B5EF4-FFF2-40B4-BE49-F238E27FC236}">
                    <a16:creationId xmlns:a16="http://schemas.microsoft.com/office/drawing/2014/main" xmlns="" id="{7BD71302-754E-4942-909A-F8453D13A6D3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 rot="16200000" flipH="1">
                <a:off x="1817" y="2462"/>
                <a:ext cx="307" cy="206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tint val="39216"/>
                      <a:invGamma/>
                    </a:schemeClr>
                  </a:gs>
                </a:gsLst>
                <a:lin ang="0" scaled="1"/>
              </a:grad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</a:endParaRPr>
              </a:p>
            </p:txBody>
          </p:sp>
          <p:sp>
            <p:nvSpPr>
              <p:cNvPr id="65589" name="AutoShape 53">
                <a:extLst>
                  <a:ext uri="{FF2B5EF4-FFF2-40B4-BE49-F238E27FC236}">
                    <a16:creationId xmlns:a16="http://schemas.microsoft.com/office/drawing/2014/main" xmlns="" id="{F8AFC440-578F-4DDA-AF8C-02E71644F16B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 rot="5400000" flipH="1">
                <a:off x="3594" y="2464"/>
                <a:ext cx="307" cy="203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tint val="39216"/>
                      <a:invGamma/>
                    </a:schemeClr>
                  </a:gs>
                </a:gsLst>
                <a:lin ang="0" scaled="1"/>
              </a:grad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</a:endParaRPr>
              </a:p>
            </p:txBody>
          </p:sp>
          <p:sp>
            <p:nvSpPr>
              <p:cNvPr id="65590" name="AutoShape 54">
                <a:extLst>
                  <a:ext uri="{FF2B5EF4-FFF2-40B4-BE49-F238E27FC236}">
                    <a16:creationId xmlns:a16="http://schemas.microsoft.com/office/drawing/2014/main" xmlns="" id="{00CAE9E7-87C7-4B57-9668-0EA54DBED311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 rot="10800000" flipH="1">
                <a:off x="2718" y="3417"/>
                <a:ext cx="303" cy="208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tint val="39216"/>
                      <a:invGamma/>
                    </a:schemeClr>
                  </a:gs>
                </a:gsLst>
                <a:lin ang="0" scaled="1"/>
              </a:grad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</a:endParaRPr>
              </a:p>
            </p:txBody>
          </p:sp>
          <p:sp>
            <p:nvSpPr>
              <p:cNvPr id="51243" name="Oval 55">
                <a:extLst>
                  <a:ext uri="{FF2B5EF4-FFF2-40B4-BE49-F238E27FC236}">
                    <a16:creationId xmlns:a16="http://schemas.microsoft.com/office/drawing/2014/main" xmlns="" id="{59614F5C-DF61-4125-8A8A-8709EEC76F68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2078" y="1824"/>
                <a:ext cx="1615" cy="1615"/>
              </a:xfrm>
              <a:prstGeom prst="ellipse">
                <a:avLst/>
              </a:prstGeom>
              <a:gradFill rotWithShape="1">
                <a:gsLst>
                  <a:gs pos="0">
                    <a:srgbClr val="767676"/>
                  </a:gs>
                  <a:gs pos="50000">
                    <a:srgbClr val="FFFFFF"/>
                  </a:gs>
                  <a:gs pos="100000">
                    <a:srgbClr val="767676"/>
                  </a:gs>
                </a:gsLst>
                <a:lin ang="5400000" scaled="1"/>
              </a:gradFill>
              <a:ln w="57150" algn="ctr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endParaRPr lang="vi-VN" altLang="vi-VN" sz="1800"/>
              </a:p>
            </p:txBody>
          </p:sp>
          <p:sp>
            <p:nvSpPr>
              <p:cNvPr id="51244" name="Oval 56">
                <a:extLst>
                  <a:ext uri="{FF2B5EF4-FFF2-40B4-BE49-F238E27FC236}">
                    <a16:creationId xmlns:a16="http://schemas.microsoft.com/office/drawing/2014/main" xmlns="" id="{E932D93F-5997-4019-89C0-B344549BF986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2170" y="1915"/>
                <a:ext cx="1430" cy="1430"/>
              </a:xfrm>
              <a:prstGeom prst="ellipse">
                <a:avLst/>
              </a:prstGeom>
              <a:gradFill rotWithShape="1">
                <a:gsLst>
                  <a:gs pos="0">
                    <a:srgbClr val="A2A2A2"/>
                  </a:gs>
                  <a:gs pos="50000">
                    <a:srgbClr val="FFFFFF"/>
                  </a:gs>
                  <a:gs pos="100000">
                    <a:srgbClr val="A2A2A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endParaRPr lang="vi-VN" altLang="vi-VN" sz="1800"/>
              </a:p>
            </p:txBody>
          </p:sp>
          <p:sp>
            <p:nvSpPr>
              <p:cNvPr id="65593" name="Oval 57">
                <a:extLst>
                  <a:ext uri="{FF2B5EF4-FFF2-40B4-BE49-F238E27FC236}">
                    <a16:creationId xmlns:a16="http://schemas.microsoft.com/office/drawing/2014/main" xmlns="" id="{CF11407B-9683-43A9-BDF0-B929B9C7C030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2620" y="2117"/>
                <a:ext cx="527" cy="1015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tint val="0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tint val="0"/>
                      <a:invGamma/>
                    </a:schemeClr>
                  </a:gs>
                </a:gsLst>
                <a:lin ang="2700000" scaled="1"/>
              </a:gradFill>
              <a:ln w="38100" algn="ctr">
                <a:noFill/>
                <a:round/>
                <a:headEnd/>
                <a:tailEnd/>
              </a:ln>
              <a:effectLst/>
            </p:spPr>
            <p:txBody>
              <a:bodyPr wrap="none" anchor="ctr">
                <a:spAutoFit/>
              </a:bodyPr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</a:endParaRPr>
              </a:p>
            </p:txBody>
          </p:sp>
          <p:sp>
            <p:nvSpPr>
              <p:cNvPr id="51246" name="Oval 58">
                <a:extLst>
                  <a:ext uri="{FF2B5EF4-FFF2-40B4-BE49-F238E27FC236}">
                    <a16:creationId xmlns:a16="http://schemas.microsoft.com/office/drawing/2014/main" xmlns="" id="{9ED9822F-3B64-42EC-984E-681EEEABC4C3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2621" y="2125"/>
                <a:ext cx="527" cy="1014"/>
              </a:xfrm>
              <a:prstGeom prst="ellipse">
                <a:avLst/>
              </a:prstGeom>
              <a:gradFill rotWithShape="1">
                <a:gsLst>
                  <a:gs pos="0">
                    <a:srgbClr val="000000"/>
                  </a:gs>
                  <a:gs pos="100000">
                    <a:srgbClr val="FFCC00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endParaRPr lang="vi-VN" altLang="vi-VN" sz="1800"/>
              </a:p>
            </p:txBody>
          </p:sp>
          <p:sp>
            <p:nvSpPr>
              <p:cNvPr id="65595" name="Oval 59">
                <a:extLst>
                  <a:ext uri="{FF2B5EF4-FFF2-40B4-BE49-F238E27FC236}">
                    <a16:creationId xmlns:a16="http://schemas.microsoft.com/office/drawing/2014/main" xmlns="" id="{344577E9-BC16-4901-AE8D-6984078337A5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2328" y="2117"/>
                <a:ext cx="1099" cy="1014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shade val="54118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shade val="54118"/>
                      <a:invGamma/>
                    </a:schemeClr>
                  </a:gs>
                </a:gsLst>
                <a:lin ang="18900000" scaled="1"/>
              </a:gradFill>
              <a:ln w="38100" algn="ctr">
                <a:noFill/>
                <a:round/>
                <a:headEnd/>
                <a:tailEnd/>
              </a:ln>
              <a:effectLst/>
            </p:spPr>
            <p:txBody>
              <a:bodyPr anchor="ctr">
                <a:spAutoFit/>
              </a:bodyPr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</a:endParaRPr>
              </a:p>
            </p:txBody>
          </p:sp>
          <p:sp>
            <p:nvSpPr>
              <p:cNvPr id="51248" name="Oval 60">
                <a:extLst>
                  <a:ext uri="{FF2B5EF4-FFF2-40B4-BE49-F238E27FC236}">
                    <a16:creationId xmlns:a16="http://schemas.microsoft.com/office/drawing/2014/main" xmlns="" id="{DE4FEC57-5A14-47FE-A2DB-1C6B3A4B0BC0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2337" y="2125"/>
                <a:ext cx="1096" cy="1014"/>
              </a:xfrm>
              <a:prstGeom prst="ellipse">
                <a:avLst/>
              </a:prstGeom>
              <a:gradFill rotWithShape="1">
                <a:gsLst>
                  <a:gs pos="0">
                    <a:srgbClr val="FFCC00"/>
                  </a:gs>
                  <a:gs pos="100000">
                    <a:srgbClr val="7C6300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endParaRPr lang="vi-VN" altLang="vi-VN" sz="1800"/>
              </a:p>
            </p:txBody>
          </p:sp>
        </p:grpSp>
        <p:sp>
          <p:nvSpPr>
            <p:cNvPr id="65597" name="Text Box 61">
              <a:extLst>
                <a:ext uri="{FF2B5EF4-FFF2-40B4-BE49-F238E27FC236}">
                  <a16:creationId xmlns:a16="http://schemas.microsoft.com/office/drawing/2014/main" xmlns="" id="{8105E1E4-0665-4FB9-BE44-4B0E3F254931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343" y="1296"/>
              <a:ext cx="279" cy="33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>
              <a:outerShdw dist="35921" dir="2700000" algn="ctr" rotWithShape="0">
                <a:schemeClr val="tx1"/>
              </a:outerShdw>
            </a:effectLst>
          </p:spPr>
          <p:txBody>
            <a:bodyPr wrap="none">
              <a:sp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b="1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C</a:t>
              </a:r>
            </a:p>
          </p:txBody>
        </p:sp>
      </p:grpSp>
      <p:grpSp>
        <p:nvGrpSpPr>
          <p:cNvPr id="14" name="Group 62">
            <a:extLst>
              <a:ext uri="{FF2B5EF4-FFF2-40B4-BE49-F238E27FC236}">
                <a16:creationId xmlns:a16="http://schemas.microsoft.com/office/drawing/2014/main" xmlns="" id="{06386484-4133-4DA7-822B-BFCFBDCF4845}"/>
              </a:ext>
            </a:extLst>
          </p:cNvPr>
          <p:cNvGrpSpPr>
            <a:grpSpLocks/>
          </p:cNvGrpSpPr>
          <p:nvPr/>
        </p:nvGrpSpPr>
        <p:grpSpPr bwMode="auto">
          <a:xfrm>
            <a:off x="1978041" y="5548314"/>
            <a:ext cx="922322" cy="976313"/>
            <a:chOff x="150" y="1175"/>
            <a:chExt cx="580" cy="615"/>
          </a:xfrm>
        </p:grpSpPr>
        <p:grpSp>
          <p:nvGrpSpPr>
            <p:cNvPr id="51251" name="Group 63">
              <a:extLst>
                <a:ext uri="{FF2B5EF4-FFF2-40B4-BE49-F238E27FC236}">
                  <a16:creationId xmlns:a16="http://schemas.microsoft.com/office/drawing/2014/main" xmlns="" id="{5C36DEA0-336D-49D0-87DB-566003FEFC10}"/>
                </a:ext>
              </a:extLst>
            </p:cNvPr>
            <p:cNvGrpSpPr>
              <a:grpSpLocks/>
            </p:cNvGrpSpPr>
            <p:nvPr/>
          </p:nvGrpSpPr>
          <p:grpSpPr bwMode="auto">
            <a:xfrm rot="5400000">
              <a:off x="132" y="1193"/>
              <a:ext cx="615" cy="580"/>
              <a:chOff x="1868" y="1824"/>
              <a:chExt cx="1981" cy="1801"/>
            </a:xfrm>
          </p:grpSpPr>
          <p:sp>
            <p:nvSpPr>
              <p:cNvPr id="65600" name="AutoShape 64">
                <a:extLst>
                  <a:ext uri="{FF2B5EF4-FFF2-40B4-BE49-F238E27FC236}">
                    <a16:creationId xmlns:a16="http://schemas.microsoft.com/office/drawing/2014/main" xmlns="" id="{FFD61CC4-F1A6-4926-963D-6D92EA65B9A2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 rot="16200000" flipH="1">
                <a:off x="1817" y="2462"/>
                <a:ext cx="307" cy="206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tint val="39216"/>
                      <a:invGamma/>
                    </a:schemeClr>
                  </a:gs>
                </a:gsLst>
                <a:lin ang="0" scaled="1"/>
              </a:grad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</a:endParaRPr>
              </a:p>
            </p:txBody>
          </p:sp>
          <p:sp>
            <p:nvSpPr>
              <p:cNvPr id="65601" name="AutoShape 65">
                <a:extLst>
                  <a:ext uri="{FF2B5EF4-FFF2-40B4-BE49-F238E27FC236}">
                    <a16:creationId xmlns:a16="http://schemas.microsoft.com/office/drawing/2014/main" xmlns="" id="{68B90FD1-5C95-4DA1-9C95-A8436E807AAC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 rot="5400000" flipH="1">
                <a:off x="3594" y="2464"/>
                <a:ext cx="307" cy="203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tint val="39216"/>
                      <a:invGamma/>
                    </a:schemeClr>
                  </a:gs>
                </a:gsLst>
                <a:lin ang="0" scaled="1"/>
              </a:grad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</a:endParaRPr>
              </a:p>
            </p:txBody>
          </p:sp>
          <p:sp>
            <p:nvSpPr>
              <p:cNvPr id="65602" name="AutoShape 66">
                <a:extLst>
                  <a:ext uri="{FF2B5EF4-FFF2-40B4-BE49-F238E27FC236}">
                    <a16:creationId xmlns:a16="http://schemas.microsoft.com/office/drawing/2014/main" xmlns="" id="{B90AE867-F8C5-4C88-8737-67E911C4905E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 rot="10800000" flipH="1">
                <a:off x="2718" y="3417"/>
                <a:ext cx="303" cy="208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tint val="39216"/>
                      <a:invGamma/>
                    </a:schemeClr>
                  </a:gs>
                </a:gsLst>
                <a:lin ang="0" scaled="1"/>
              </a:grad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</a:endParaRPr>
              </a:p>
            </p:txBody>
          </p:sp>
          <p:sp>
            <p:nvSpPr>
              <p:cNvPr id="51255" name="Oval 67">
                <a:extLst>
                  <a:ext uri="{FF2B5EF4-FFF2-40B4-BE49-F238E27FC236}">
                    <a16:creationId xmlns:a16="http://schemas.microsoft.com/office/drawing/2014/main" xmlns="" id="{F44592ED-4E09-459C-A3E5-789CF6CA2F59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2078" y="1824"/>
                <a:ext cx="1615" cy="1615"/>
              </a:xfrm>
              <a:prstGeom prst="ellipse">
                <a:avLst/>
              </a:prstGeom>
              <a:gradFill rotWithShape="1">
                <a:gsLst>
                  <a:gs pos="0">
                    <a:srgbClr val="767676"/>
                  </a:gs>
                  <a:gs pos="50000">
                    <a:srgbClr val="FFFFFF"/>
                  </a:gs>
                  <a:gs pos="100000">
                    <a:srgbClr val="767676"/>
                  </a:gs>
                </a:gsLst>
                <a:lin ang="5400000" scaled="1"/>
              </a:gradFill>
              <a:ln w="57150" algn="ctr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endParaRPr lang="vi-VN" altLang="vi-VN" sz="1800"/>
              </a:p>
            </p:txBody>
          </p:sp>
          <p:sp>
            <p:nvSpPr>
              <p:cNvPr id="51256" name="Oval 68">
                <a:extLst>
                  <a:ext uri="{FF2B5EF4-FFF2-40B4-BE49-F238E27FC236}">
                    <a16:creationId xmlns:a16="http://schemas.microsoft.com/office/drawing/2014/main" xmlns="" id="{1DF11BBD-4287-4F37-9D6D-FA70DA286FA1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2170" y="1915"/>
                <a:ext cx="1430" cy="1430"/>
              </a:xfrm>
              <a:prstGeom prst="ellipse">
                <a:avLst/>
              </a:prstGeom>
              <a:gradFill rotWithShape="1">
                <a:gsLst>
                  <a:gs pos="0">
                    <a:srgbClr val="A2A2A2"/>
                  </a:gs>
                  <a:gs pos="50000">
                    <a:srgbClr val="FFFFFF"/>
                  </a:gs>
                  <a:gs pos="100000">
                    <a:srgbClr val="A2A2A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endParaRPr lang="vi-VN" altLang="vi-VN" sz="1800"/>
              </a:p>
            </p:txBody>
          </p:sp>
          <p:sp>
            <p:nvSpPr>
              <p:cNvPr id="65605" name="Oval 69">
                <a:extLst>
                  <a:ext uri="{FF2B5EF4-FFF2-40B4-BE49-F238E27FC236}">
                    <a16:creationId xmlns:a16="http://schemas.microsoft.com/office/drawing/2014/main" xmlns="" id="{0093BDD4-91C3-480A-B535-48D02A03121E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2620" y="2117"/>
                <a:ext cx="527" cy="1015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tint val="0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tint val="0"/>
                      <a:invGamma/>
                    </a:schemeClr>
                  </a:gs>
                </a:gsLst>
                <a:lin ang="2700000" scaled="1"/>
              </a:gradFill>
              <a:ln w="38100" algn="ctr">
                <a:noFill/>
                <a:round/>
                <a:headEnd/>
                <a:tailEnd/>
              </a:ln>
              <a:effectLst/>
            </p:spPr>
            <p:txBody>
              <a:bodyPr wrap="none" anchor="ctr">
                <a:spAutoFit/>
              </a:bodyPr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</a:endParaRPr>
              </a:p>
            </p:txBody>
          </p:sp>
          <p:sp>
            <p:nvSpPr>
              <p:cNvPr id="51258" name="Oval 70">
                <a:extLst>
                  <a:ext uri="{FF2B5EF4-FFF2-40B4-BE49-F238E27FC236}">
                    <a16:creationId xmlns:a16="http://schemas.microsoft.com/office/drawing/2014/main" xmlns="" id="{49B9323B-DF9F-4B34-8616-FC9C158FA3DD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2621" y="2125"/>
                <a:ext cx="527" cy="1014"/>
              </a:xfrm>
              <a:prstGeom prst="ellipse">
                <a:avLst/>
              </a:prstGeom>
              <a:gradFill rotWithShape="1">
                <a:gsLst>
                  <a:gs pos="0">
                    <a:srgbClr val="000000"/>
                  </a:gs>
                  <a:gs pos="100000">
                    <a:srgbClr val="FFCC00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endParaRPr lang="vi-VN" altLang="vi-VN" sz="1800"/>
              </a:p>
            </p:txBody>
          </p:sp>
          <p:sp>
            <p:nvSpPr>
              <p:cNvPr id="65607" name="Oval 71">
                <a:extLst>
                  <a:ext uri="{FF2B5EF4-FFF2-40B4-BE49-F238E27FC236}">
                    <a16:creationId xmlns:a16="http://schemas.microsoft.com/office/drawing/2014/main" xmlns="" id="{F216BC45-71D5-4283-A0B6-76F07744C497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2328" y="2117"/>
                <a:ext cx="1099" cy="1014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shade val="54118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shade val="54118"/>
                      <a:invGamma/>
                    </a:schemeClr>
                  </a:gs>
                </a:gsLst>
                <a:lin ang="18900000" scaled="1"/>
              </a:gradFill>
              <a:ln w="38100" algn="ctr">
                <a:noFill/>
                <a:round/>
                <a:headEnd/>
                <a:tailEnd/>
              </a:ln>
              <a:effectLst/>
            </p:spPr>
            <p:txBody>
              <a:bodyPr anchor="ctr">
                <a:spAutoFit/>
              </a:bodyPr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</a:endParaRPr>
              </a:p>
            </p:txBody>
          </p:sp>
          <p:sp>
            <p:nvSpPr>
              <p:cNvPr id="51260" name="Oval 72">
                <a:extLst>
                  <a:ext uri="{FF2B5EF4-FFF2-40B4-BE49-F238E27FC236}">
                    <a16:creationId xmlns:a16="http://schemas.microsoft.com/office/drawing/2014/main" xmlns="" id="{6FD00EA0-BCC4-41E5-B08D-5657C80360A7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2337" y="2125"/>
                <a:ext cx="1096" cy="1014"/>
              </a:xfrm>
              <a:prstGeom prst="ellipse">
                <a:avLst/>
              </a:prstGeom>
              <a:gradFill rotWithShape="1">
                <a:gsLst>
                  <a:gs pos="0">
                    <a:srgbClr val="FFCC00"/>
                  </a:gs>
                  <a:gs pos="100000">
                    <a:srgbClr val="7C6300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endParaRPr lang="vi-VN" altLang="vi-VN" sz="1800"/>
              </a:p>
            </p:txBody>
          </p:sp>
        </p:grpSp>
        <p:sp>
          <p:nvSpPr>
            <p:cNvPr id="65609" name="Text Box 73">
              <a:extLst>
                <a:ext uri="{FF2B5EF4-FFF2-40B4-BE49-F238E27FC236}">
                  <a16:creationId xmlns:a16="http://schemas.microsoft.com/office/drawing/2014/main" xmlns="" id="{44BBAF89-98D0-4D18-8264-4184CA0AAB19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343" y="1296"/>
              <a:ext cx="279" cy="33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>
              <a:outerShdw dist="35921" dir="2700000" algn="ctr" rotWithShape="0">
                <a:schemeClr val="tx1"/>
              </a:outerShdw>
            </a:effectLst>
          </p:spPr>
          <p:txBody>
            <a:bodyPr wrap="none">
              <a:sp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b="1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D</a:t>
              </a:r>
            </a:p>
          </p:txBody>
        </p:sp>
      </p:grpSp>
      <p:grpSp>
        <p:nvGrpSpPr>
          <p:cNvPr id="51290" name="Group 90">
            <a:extLst>
              <a:ext uri="{FF2B5EF4-FFF2-40B4-BE49-F238E27FC236}">
                <a16:creationId xmlns:a16="http://schemas.microsoft.com/office/drawing/2014/main" xmlns="" id="{073F28E3-CD11-4A93-92C8-C0239E1E936A}"/>
              </a:ext>
            </a:extLst>
          </p:cNvPr>
          <p:cNvGrpSpPr>
            <a:grpSpLocks/>
          </p:cNvGrpSpPr>
          <p:nvPr/>
        </p:nvGrpSpPr>
        <p:grpSpPr bwMode="auto">
          <a:xfrm>
            <a:off x="2571750" y="381001"/>
            <a:ext cx="7924800" cy="1203325"/>
            <a:chOff x="672" y="240"/>
            <a:chExt cx="4497" cy="758"/>
          </a:xfrm>
        </p:grpSpPr>
        <p:sp>
          <p:nvSpPr>
            <p:cNvPr id="65615" name="Text Box 79">
              <a:hlinkClick r:id="rId3" action="ppaction://hlinksldjump"/>
              <a:extLst>
                <a:ext uri="{FF2B5EF4-FFF2-40B4-BE49-F238E27FC236}">
                  <a16:creationId xmlns:a16="http://schemas.microsoft.com/office/drawing/2014/main" xmlns="" id="{C6457567-2AA3-4B63-BE39-06C45D7CD76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53" y="402"/>
              <a:ext cx="4416" cy="596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en-US" altLang="vi-VN" sz="2800" b="1">
                  <a:solidFill>
                    <a:srgbClr val="FF0000"/>
                  </a:solidFill>
                  <a:latin typeface="VNI-Times" pitchFamily="2" charset="0"/>
                  <a:cs typeface="Arial" panose="020B0604020202020204" pitchFamily="34" charset="0"/>
                </a:rPr>
                <a:t> </a:t>
              </a:r>
            </a:p>
            <a:p>
              <a:pPr algn="ctr">
                <a:spcBef>
                  <a:spcPct val="0"/>
                </a:spcBef>
                <a:buFontTx/>
                <a:buNone/>
              </a:pPr>
              <a:r>
                <a:rPr lang="en-US" altLang="vi-VN" sz="2800" b="1">
                  <a:solidFill>
                    <a:srgbClr val="FF0000"/>
                  </a:solidFill>
                  <a:latin typeface="VNI-Times" pitchFamily="2" charset="0"/>
                  <a:cs typeface="Arial" panose="020B0604020202020204" pitchFamily="34" charset="0"/>
                </a:rPr>
                <a:t>  </a:t>
              </a:r>
              <a:endParaRPr lang="en-US" altLang="vi-VN" b="1">
                <a:solidFill>
                  <a:schemeClr val="tx2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11" name="Text Box 79">
              <a:hlinkClick r:id="rId3" action="ppaction://hlinksldjump"/>
              <a:extLst>
                <a:ext uri="{FF2B5EF4-FFF2-40B4-BE49-F238E27FC236}">
                  <a16:creationId xmlns:a16="http://schemas.microsoft.com/office/drawing/2014/main" xmlns="" id="{C4AA7F04-AEBA-42A7-B782-D5AE056620A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72" y="240"/>
              <a:ext cx="4416" cy="717"/>
            </a:xfrm>
            <a:prstGeom prst="rect">
              <a:avLst/>
            </a:prstGeom>
            <a:solidFill>
              <a:srgbClr val="66FF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en-US" altLang="vi-VN" b="1">
                  <a:solidFill>
                    <a:srgbClr val="FF0000"/>
                  </a:solidFill>
                  <a:latin typeface="VNI-Times" pitchFamily="2" charset="0"/>
                  <a:cs typeface="Arial" panose="020B0604020202020204" pitchFamily="34" charset="0"/>
                </a:rPr>
                <a:t> </a:t>
              </a:r>
              <a:r>
                <a:rPr lang="en-US" altLang="vi-VN" sz="3400" b="1" u="sng">
                  <a:solidFill>
                    <a:srgbClr val="FF0000"/>
                  </a:solidFill>
                  <a:latin typeface="Times New Roman" panose="02020603050405020304" pitchFamily="18" charset="0"/>
                  <a:cs typeface="Arial" panose="020B0604020202020204" pitchFamily="34" charset="0"/>
                </a:rPr>
                <a:t>Câu 1.</a:t>
              </a:r>
              <a:r>
                <a:rPr lang="en-US" altLang="vi-VN" sz="3400" b="1">
                  <a:solidFill>
                    <a:srgbClr val="FF0000"/>
                  </a:solidFill>
                  <a:latin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altLang="vi-VN" sz="3400">
                  <a:latin typeface="Times New Roman" panose="02020603050405020304" pitchFamily="18" charset="0"/>
                </a:rPr>
                <a:t>một khẳng định </a:t>
              </a:r>
              <a:r>
                <a:rPr lang="en-US" altLang="vi-VN" sz="3400" b="1">
                  <a:latin typeface="Times New Roman" panose="02020603050405020304" pitchFamily="18" charset="0"/>
                </a:rPr>
                <a:t>suy ra</a:t>
              </a:r>
              <a:r>
                <a:rPr lang="en-US" altLang="vi-VN" sz="3400">
                  <a:latin typeface="Times New Roman" panose="02020603050405020304" pitchFamily="18" charset="0"/>
                </a:rPr>
                <a:t> từ những khẳng định được coi là đúng gọi là gì ?</a:t>
              </a:r>
              <a:endParaRPr lang="en-US" altLang="vi-VN" sz="3400" b="1">
                <a:solidFill>
                  <a:schemeClr val="tx2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p:sp>
        <p:nvSpPr>
          <p:cNvPr id="84" name="Text Box 25">
            <a:extLst>
              <a:ext uri="{FF2B5EF4-FFF2-40B4-BE49-F238E27FC236}">
                <a16:creationId xmlns:a16="http://schemas.microsoft.com/office/drawing/2014/main" xmlns="" id="{5E016A0B-4327-4E72-B109-68FCF83B9BE3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3014664" y="3290888"/>
            <a:ext cx="2255837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vi-VN" sz="2800" b="1">
                <a:solidFill>
                  <a:srgbClr val="FF0000"/>
                </a:solidFill>
                <a:latin typeface="Tahoma" panose="020B0604030504040204" pitchFamily="34" charset="0"/>
                <a:cs typeface="Tahoma" panose="020B0604030504040204" pitchFamily="34" charset="0"/>
                <a:sym typeface="Symbol" panose="05050102010706020507" pitchFamily="18" charset="2"/>
              </a:rPr>
              <a:t>Định lí</a:t>
            </a:r>
          </a:p>
        </p:txBody>
      </p:sp>
      <p:grpSp>
        <p:nvGrpSpPr>
          <p:cNvPr id="18" name="Group 26">
            <a:extLst>
              <a:ext uri="{FF2B5EF4-FFF2-40B4-BE49-F238E27FC236}">
                <a16:creationId xmlns:a16="http://schemas.microsoft.com/office/drawing/2014/main" xmlns="" id="{071C5B39-B516-4F2E-A250-7FE5CD71E22B}"/>
              </a:ext>
            </a:extLst>
          </p:cNvPr>
          <p:cNvGrpSpPr>
            <a:grpSpLocks/>
          </p:cNvGrpSpPr>
          <p:nvPr/>
        </p:nvGrpSpPr>
        <p:grpSpPr bwMode="auto">
          <a:xfrm>
            <a:off x="2008235" y="1831974"/>
            <a:ext cx="900059" cy="990600"/>
            <a:chOff x="161" y="1178"/>
            <a:chExt cx="566" cy="624"/>
          </a:xfrm>
        </p:grpSpPr>
        <p:grpSp>
          <p:nvGrpSpPr>
            <p:cNvPr id="51272" name="Group 27">
              <a:extLst>
                <a:ext uri="{FF2B5EF4-FFF2-40B4-BE49-F238E27FC236}">
                  <a16:creationId xmlns:a16="http://schemas.microsoft.com/office/drawing/2014/main" xmlns="" id="{1456812E-7DE2-4C8C-8838-E59BD668E0B3}"/>
                </a:ext>
              </a:extLst>
            </p:cNvPr>
            <p:cNvGrpSpPr>
              <a:grpSpLocks/>
            </p:cNvGrpSpPr>
            <p:nvPr/>
          </p:nvGrpSpPr>
          <p:grpSpPr bwMode="auto">
            <a:xfrm rot="5400000">
              <a:off x="132" y="1207"/>
              <a:ext cx="624" cy="566"/>
              <a:chOff x="1869" y="1824"/>
              <a:chExt cx="2008" cy="1752"/>
            </a:xfrm>
          </p:grpSpPr>
          <p:sp>
            <p:nvSpPr>
              <p:cNvPr id="88" name="AutoShape 28">
                <a:extLst>
                  <a:ext uri="{FF2B5EF4-FFF2-40B4-BE49-F238E27FC236}">
                    <a16:creationId xmlns:a16="http://schemas.microsoft.com/office/drawing/2014/main" xmlns="" id="{83615920-377A-4D28-8FCB-4461C67C6CE1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 rot="16200000" flipH="1">
                <a:off x="1817" y="2462"/>
                <a:ext cx="309" cy="206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tint val="39216"/>
                      <a:invGamma/>
                    </a:schemeClr>
                  </a:gs>
                </a:gsLst>
                <a:lin ang="0" scaled="1"/>
              </a:grad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</a:endParaRPr>
              </a:p>
            </p:txBody>
          </p:sp>
          <p:sp>
            <p:nvSpPr>
              <p:cNvPr id="89" name="AutoShape 29">
                <a:extLst>
                  <a:ext uri="{FF2B5EF4-FFF2-40B4-BE49-F238E27FC236}">
                    <a16:creationId xmlns:a16="http://schemas.microsoft.com/office/drawing/2014/main" xmlns="" id="{10B7DCAB-A9F9-4891-A982-B6862A2DCAB0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 rot="5400000" flipH="1">
                <a:off x="3621" y="2430"/>
                <a:ext cx="309" cy="203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tint val="39216"/>
                      <a:invGamma/>
                    </a:schemeClr>
                  </a:gs>
                </a:gsLst>
                <a:lin ang="0" scaled="1"/>
              </a:grad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</a:endParaRPr>
              </a:p>
            </p:txBody>
          </p:sp>
          <p:sp>
            <p:nvSpPr>
              <p:cNvPr id="90" name="AutoShape 30">
                <a:extLst>
                  <a:ext uri="{FF2B5EF4-FFF2-40B4-BE49-F238E27FC236}">
                    <a16:creationId xmlns:a16="http://schemas.microsoft.com/office/drawing/2014/main" xmlns="" id="{E30E5DF0-07DF-4BDE-9BD9-7FCB7CDE834A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 rot="10800000" flipH="1">
                <a:off x="2718" y="3372"/>
                <a:ext cx="306" cy="204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tint val="39216"/>
                      <a:invGamma/>
                    </a:schemeClr>
                  </a:gs>
                </a:gsLst>
                <a:lin ang="0" scaled="1"/>
              </a:grad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</a:endParaRPr>
              </a:p>
            </p:txBody>
          </p:sp>
          <p:sp>
            <p:nvSpPr>
              <p:cNvPr id="51276" name="Oval 31">
                <a:extLst>
                  <a:ext uri="{FF2B5EF4-FFF2-40B4-BE49-F238E27FC236}">
                    <a16:creationId xmlns:a16="http://schemas.microsoft.com/office/drawing/2014/main" xmlns="" id="{DE675D62-040A-4E79-B8C7-33BD71AAD49B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2078" y="1824"/>
                <a:ext cx="1615" cy="1615"/>
              </a:xfrm>
              <a:prstGeom prst="ellipse">
                <a:avLst/>
              </a:prstGeom>
              <a:gradFill rotWithShape="1">
                <a:gsLst>
                  <a:gs pos="0">
                    <a:srgbClr val="767676"/>
                  </a:gs>
                  <a:gs pos="50000">
                    <a:srgbClr val="FFFFFF"/>
                  </a:gs>
                  <a:gs pos="100000">
                    <a:srgbClr val="767676"/>
                  </a:gs>
                </a:gsLst>
                <a:lin ang="5400000" scaled="1"/>
              </a:gradFill>
              <a:ln w="57150" algn="ctr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endParaRPr lang="vi-VN" altLang="vi-VN" sz="1800"/>
              </a:p>
            </p:txBody>
          </p:sp>
          <p:sp>
            <p:nvSpPr>
              <p:cNvPr id="51277" name="Oval 32">
                <a:extLst>
                  <a:ext uri="{FF2B5EF4-FFF2-40B4-BE49-F238E27FC236}">
                    <a16:creationId xmlns:a16="http://schemas.microsoft.com/office/drawing/2014/main" xmlns="" id="{E5BAE0F3-7B3B-41D5-BA94-FA58700BC43A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2170" y="1915"/>
                <a:ext cx="1430" cy="1430"/>
              </a:xfrm>
              <a:prstGeom prst="ellipse">
                <a:avLst/>
              </a:prstGeom>
              <a:gradFill rotWithShape="1">
                <a:gsLst>
                  <a:gs pos="0">
                    <a:srgbClr val="A2A2A2"/>
                  </a:gs>
                  <a:gs pos="50000">
                    <a:srgbClr val="FFFFFF"/>
                  </a:gs>
                  <a:gs pos="100000">
                    <a:srgbClr val="A2A2A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endParaRPr lang="vi-VN" altLang="vi-VN" sz="1800"/>
              </a:p>
            </p:txBody>
          </p:sp>
          <p:sp>
            <p:nvSpPr>
              <p:cNvPr id="93" name="Oval 33">
                <a:extLst>
                  <a:ext uri="{FF2B5EF4-FFF2-40B4-BE49-F238E27FC236}">
                    <a16:creationId xmlns:a16="http://schemas.microsoft.com/office/drawing/2014/main" xmlns="" id="{6126CFF8-D7B9-418F-BDBD-D7AB85AC7722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2620" y="2121"/>
                <a:ext cx="527" cy="1011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tint val="0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tint val="0"/>
                      <a:invGamma/>
                    </a:schemeClr>
                  </a:gs>
                </a:gsLst>
                <a:lin ang="2700000" scaled="1"/>
              </a:gradFill>
              <a:ln w="38100" algn="ctr">
                <a:noFill/>
                <a:round/>
                <a:headEnd/>
                <a:tailEnd/>
              </a:ln>
              <a:effectLst/>
            </p:spPr>
            <p:txBody>
              <a:bodyPr wrap="none" anchor="ctr">
                <a:spAutoFit/>
              </a:bodyPr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</a:endParaRPr>
              </a:p>
            </p:txBody>
          </p:sp>
          <p:sp>
            <p:nvSpPr>
              <p:cNvPr id="51279" name="Oval 34">
                <a:extLst>
                  <a:ext uri="{FF2B5EF4-FFF2-40B4-BE49-F238E27FC236}">
                    <a16:creationId xmlns:a16="http://schemas.microsoft.com/office/drawing/2014/main" xmlns="" id="{CE86B1B9-9EF8-440E-A395-47E280BEB5A7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2622" y="2127"/>
                <a:ext cx="527" cy="1011"/>
              </a:xfrm>
              <a:prstGeom prst="ellipse">
                <a:avLst/>
              </a:prstGeom>
              <a:gradFill rotWithShape="1">
                <a:gsLst>
                  <a:gs pos="0">
                    <a:srgbClr val="000000"/>
                  </a:gs>
                  <a:gs pos="100000">
                    <a:srgbClr val="FFCC00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endParaRPr lang="vi-VN" altLang="vi-VN" sz="1800"/>
              </a:p>
            </p:txBody>
          </p:sp>
          <p:sp>
            <p:nvSpPr>
              <p:cNvPr id="95" name="Oval 35">
                <a:extLst>
                  <a:ext uri="{FF2B5EF4-FFF2-40B4-BE49-F238E27FC236}">
                    <a16:creationId xmlns:a16="http://schemas.microsoft.com/office/drawing/2014/main" xmlns="" id="{A479C9C1-A962-4642-875D-129E7AF95A2E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2328" y="2063"/>
                <a:ext cx="1098" cy="1011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shade val="54118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shade val="54118"/>
                      <a:invGamma/>
                    </a:schemeClr>
                  </a:gs>
                </a:gsLst>
                <a:lin ang="18900000" scaled="1"/>
              </a:gradFill>
              <a:ln w="38100" algn="ctr">
                <a:noFill/>
                <a:round/>
                <a:headEnd/>
                <a:tailEnd/>
              </a:ln>
              <a:effectLst/>
            </p:spPr>
            <p:txBody>
              <a:bodyPr anchor="ctr">
                <a:spAutoFit/>
              </a:bodyPr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</a:endParaRPr>
              </a:p>
            </p:txBody>
          </p:sp>
          <p:sp>
            <p:nvSpPr>
              <p:cNvPr id="51281" name="Oval 36">
                <a:extLst>
                  <a:ext uri="{FF2B5EF4-FFF2-40B4-BE49-F238E27FC236}">
                    <a16:creationId xmlns:a16="http://schemas.microsoft.com/office/drawing/2014/main" xmlns="" id="{95091B0E-5967-4BFC-A3C1-B8BBAB1547C6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2337" y="2127"/>
                <a:ext cx="1096" cy="1011"/>
              </a:xfrm>
              <a:prstGeom prst="ellipse">
                <a:avLst/>
              </a:prstGeom>
              <a:gradFill rotWithShape="1">
                <a:gsLst>
                  <a:gs pos="0">
                    <a:srgbClr val="FFCC00"/>
                  </a:gs>
                  <a:gs pos="100000">
                    <a:srgbClr val="7C6300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endParaRPr lang="vi-VN" altLang="vi-VN" sz="1800"/>
              </a:p>
            </p:txBody>
          </p:sp>
        </p:grpSp>
        <p:sp>
          <p:nvSpPr>
            <p:cNvPr id="87" name="Text Box 37">
              <a:extLst>
                <a:ext uri="{FF2B5EF4-FFF2-40B4-BE49-F238E27FC236}">
                  <a16:creationId xmlns:a16="http://schemas.microsoft.com/office/drawing/2014/main" xmlns="" id="{1B2A52E8-1698-43AF-B223-5465868DBB8A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343" y="1296"/>
              <a:ext cx="279" cy="33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>
              <a:outerShdw dist="35921" dir="2700000" algn="ctr" rotWithShape="0">
                <a:schemeClr val="tx1"/>
              </a:outerShdw>
            </a:effectLst>
          </p:spPr>
          <p:txBody>
            <a:bodyPr wrap="none">
              <a:sp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b="1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A</a:t>
              </a:r>
            </a:p>
          </p:txBody>
        </p:sp>
      </p:grpSp>
      <p:grpSp>
        <p:nvGrpSpPr>
          <p:cNvPr id="20" name="Group 26">
            <a:extLst>
              <a:ext uri="{FF2B5EF4-FFF2-40B4-BE49-F238E27FC236}">
                <a16:creationId xmlns:a16="http://schemas.microsoft.com/office/drawing/2014/main" xmlns="" id="{FD0C009E-0C9B-41FD-A4BA-A7FCD100AECE}"/>
              </a:ext>
            </a:extLst>
          </p:cNvPr>
          <p:cNvGrpSpPr>
            <a:grpSpLocks/>
          </p:cNvGrpSpPr>
          <p:nvPr/>
        </p:nvGrpSpPr>
        <p:grpSpPr bwMode="auto">
          <a:xfrm>
            <a:off x="1971688" y="3106848"/>
            <a:ext cx="923912" cy="989013"/>
            <a:chOff x="149" y="1175"/>
            <a:chExt cx="581" cy="623"/>
          </a:xfrm>
          <a:solidFill>
            <a:srgbClr val="1344E1"/>
          </a:solidFill>
        </p:grpSpPr>
        <p:grpSp>
          <p:nvGrpSpPr>
            <p:cNvPr id="21" name="Group 27">
              <a:extLst>
                <a:ext uri="{FF2B5EF4-FFF2-40B4-BE49-F238E27FC236}">
                  <a16:creationId xmlns:a16="http://schemas.microsoft.com/office/drawing/2014/main" xmlns="" id="{BD70AA16-F89F-42C9-AE84-756E74527ACB}"/>
                </a:ext>
              </a:extLst>
            </p:cNvPr>
            <p:cNvGrpSpPr>
              <a:grpSpLocks/>
            </p:cNvGrpSpPr>
            <p:nvPr/>
          </p:nvGrpSpPr>
          <p:grpSpPr bwMode="auto">
            <a:xfrm rot="5400000">
              <a:off x="128" y="1196"/>
              <a:ext cx="623" cy="581"/>
              <a:chOff x="1868" y="1824"/>
              <a:chExt cx="2009" cy="1807"/>
            </a:xfrm>
            <a:grpFill/>
          </p:grpSpPr>
          <p:sp>
            <p:nvSpPr>
              <p:cNvPr id="65564" name="AutoShape 28">
                <a:extLst>
                  <a:ext uri="{FF2B5EF4-FFF2-40B4-BE49-F238E27FC236}">
                    <a16:creationId xmlns:a16="http://schemas.microsoft.com/office/drawing/2014/main" xmlns="" id="{66327D2E-949D-4424-8944-93B59E2430C3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 rot="16200000" flipH="1">
                <a:off x="1817" y="2518"/>
                <a:ext cx="307" cy="206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pFill/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</a:endParaRPr>
              </a:p>
            </p:txBody>
          </p:sp>
          <p:sp>
            <p:nvSpPr>
              <p:cNvPr id="65565" name="AutoShape 29">
                <a:extLst>
                  <a:ext uri="{FF2B5EF4-FFF2-40B4-BE49-F238E27FC236}">
                    <a16:creationId xmlns:a16="http://schemas.microsoft.com/office/drawing/2014/main" xmlns="" id="{D8CC8C92-09A9-44CC-A07C-D9176B31643E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 rot="5400000" flipH="1">
                <a:off x="3621" y="2484"/>
                <a:ext cx="310" cy="203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pFill/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</a:endParaRPr>
              </a:p>
            </p:txBody>
          </p:sp>
          <p:sp>
            <p:nvSpPr>
              <p:cNvPr id="65566" name="AutoShape 30">
                <a:extLst>
                  <a:ext uri="{FF2B5EF4-FFF2-40B4-BE49-F238E27FC236}">
                    <a16:creationId xmlns:a16="http://schemas.microsoft.com/office/drawing/2014/main" xmlns="" id="{1DCAA968-55CC-469D-A24B-3CBC863FC5BE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 rot="10800000" flipH="1">
                <a:off x="2718" y="3426"/>
                <a:ext cx="306" cy="205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pFill/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</a:endParaRPr>
              </a:p>
            </p:txBody>
          </p:sp>
          <p:sp>
            <p:nvSpPr>
              <p:cNvPr id="12350" name="Oval 31">
                <a:extLst>
                  <a:ext uri="{FF2B5EF4-FFF2-40B4-BE49-F238E27FC236}">
                    <a16:creationId xmlns:a16="http://schemas.microsoft.com/office/drawing/2014/main" xmlns="" id="{77096EBD-96A2-4FDC-88A1-CDF89273CCB4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2078" y="1824"/>
                <a:ext cx="1615" cy="1615"/>
              </a:xfrm>
              <a:prstGeom prst="ellipse">
                <a:avLst/>
              </a:prstGeom>
              <a:grpFill/>
              <a:ln w="57150" algn="ctr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</a:endParaRPr>
              </a:p>
            </p:txBody>
          </p:sp>
          <p:sp>
            <p:nvSpPr>
              <p:cNvPr id="12351" name="Oval 32">
                <a:extLst>
                  <a:ext uri="{FF2B5EF4-FFF2-40B4-BE49-F238E27FC236}">
                    <a16:creationId xmlns:a16="http://schemas.microsoft.com/office/drawing/2014/main" xmlns="" id="{20EF757A-7236-411C-91C8-22BA67B46A8B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2170" y="1915"/>
                <a:ext cx="1430" cy="1430"/>
              </a:xfrm>
              <a:prstGeom prst="ellipse">
                <a:avLst/>
              </a:prstGeom>
              <a:solidFill>
                <a:schemeClr val="bg2">
                  <a:lumMod val="75000"/>
                </a:schemeClr>
              </a:solidFill>
              <a:ln w="9525" algn="ctr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</a:endParaRPr>
              </a:p>
            </p:txBody>
          </p:sp>
          <p:sp>
            <p:nvSpPr>
              <p:cNvPr id="65569" name="Oval 33">
                <a:extLst>
                  <a:ext uri="{FF2B5EF4-FFF2-40B4-BE49-F238E27FC236}">
                    <a16:creationId xmlns:a16="http://schemas.microsoft.com/office/drawing/2014/main" xmlns="" id="{AF614459-EBB1-4BFC-A99E-BDF34E4388B7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2620" y="2117"/>
                <a:ext cx="527" cy="1015"/>
              </a:xfrm>
              <a:prstGeom prst="ellipse">
                <a:avLst/>
              </a:prstGeom>
              <a:grpFill/>
              <a:ln w="38100" algn="ctr">
                <a:noFill/>
                <a:round/>
                <a:headEnd/>
                <a:tailEnd/>
              </a:ln>
              <a:effectLst/>
            </p:spPr>
            <p:txBody>
              <a:bodyPr wrap="none" anchor="ctr">
                <a:spAutoFit/>
              </a:bodyPr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</a:endParaRPr>
              </a:p>
            </p:txBody>
          </p:sp>
          <p:sp>
            <p:nvSpPr>
              <p:cNvPr id="12353" name="Oval 34">
                <a:extLst>
                  <a:ext uri="{FF2B5EF4-FFF2-40B4-BE49-F238E27FC236}">
                    <a16:creationId xmlns:a16="http://schemas.microsoft.com/office/drawing/2014/main" xmlns="" id="{3414E869-CF31-48A3-B72E-786CCAA7A2B3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2621" y="2124"/>
                <a:ext cx="528" cy="1016"/>
              </a:xfrm>
              <a:prstGeom prst="ellipse">
                <a:avLst/>
              </a:prstGeom>
              <a:solidFill>
                <a:srgbClr val="990000"/>
              </a:solidFill>
              <a:ln w="9525" algn="ctr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>
                <a:spAutoFit/>
              </a:bodyPr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</a:endParaRPr>
              </a:p>
            </p:txBody>
          </p:sp>
          <p:sp>
            <p:nvSpPr>
              <p:cNvPr id="65571" name="Oval 35">
                <a:extLst>
                  <a:ext uri="{FF2B5EF4-FFF2-40B4-BE49-F238E27FC236}">
                    <a16:creationId xmlns:a16="http://schemas.microsoft.com/office/drawing/2014/main" xmlns="" id="{9CE09871-0FC0-42FA-AFCB-586AF0E13FAF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2328" y="2117"/>
                <a:ext cx="1099" cy="1016"/>
              </a:xfrm>
              <a:prstGeom prst="ellipse">
                <a:avLst/>
              </a:prstGeom>
              <a:grpFill/>
              <a:ln w="38100" algn="ctr">
                <a:noFill/>
                <a:round/>
                <a:headEnd/>
                <a:tailEnd/>
              </a:ln>
              <a:effectLst/>
            </p:spPr>
            <p:txBody>
              <a:bodyPr anchor="ctr">
                <a:spAutoFit/>
              </a:bodyPr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</a:endParaRPr>
              </a:p>
            </p:txBody>
          </p:sp>
          <p:sp>
            <p:nvSpPr>
              <p:cNvPr id="12355" name="Oval 36">
                <a:extLst>
                  <a:ext uri="{FF2B5EF4-FFF2-40B4-BE49-F238E27FC236}">
                    <a16:creationId xmlns:a16="http://schemas.microsoft.com/office/drawing/2014/main" xmlns="" id="{9DDE53DA-3EC8-4246-B9D9-0A30AAFAC17F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2337" y="2124"/>
                <a:ext cx="1096" cy="1016"/>
              </a:xfrm>
              <a:prstGeom prst="ellipse">
                <a:avLst/>
              </a:prstGeom>
              <a:grpFill/>
              <a:ln w="38100" algn="ctr">
                <a:noFill/>
                <a:round/>
                <a:headEnd/>
                <a:tailEnd/>
              </a:ln>
            </p:spPr>
            <p:txBody>
              <a:bodyPr anchor="ctr">
                <a:spAutoFit/>
              </a:bodyPr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</a:endParaRPr>
              </a:p>
            </p:txBody>
          </p:sp>
        </p:grpSp>
        <p:sp>
          <p:nvSpPr>
            <p:cNvPr id="65573" name="Text Box 37">
              <a:extLst>
                <a:ext uri="{FF2B5EF4-FFF2-40B4-BE49-F238E27FC236}">
                  <a16:creationId xmlns:a16="http://schemas.microsoft.com/office/drawing/2014/main" xmlns="" id="{5C7CEE46-BF85-4FA2-A901-6662932300A8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336" y="1296"/>
              <a:ext cx="279" cy="33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>
              <a:outerShdw dist="35921" dir="2700000" algn="ctr" rotWithShape="0">
                <a:schemeClr val="tx1"/>
              </a:outerShdw>
            </a:effectLst>
          </p:spPr>
          <p:txBody>
            <a:bodyPr wrap="none">
              <a:sp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B</a:t>
              </a:r>
            </a:p>
          </p:txBody>
        </p:sp>
      </p:grpSp>
      <p:pic>
        <p:nvPicPr>
          <p:cNvPr id="94" name="Picture 80" descr="614030">
            <a:extLst>
              <a:ext uri="{FF2B5EF4-FFF2-40B4-BE49-F238E27FC236}">
                <a16:creationId xmlns:a16="http://schemas.microsoft.com/office/drawing/2014/main" xmlns="" id="{91C74130-A899-45AF-894B-279AC50E33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67801" y="2895600"/>
            <a:ext cx="1071563" cy="96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95" name="Text Box 2">
            <a:extLst>
              <a:ext uri="{FF2B5EF4-FFF2-40B4-BE49-F238E27FC236}">
                <a16:creationId xmlns:a16="http://schemas.microsoft.com/office/drawing/2014/main" xmlns="" id="{0CD72367-5BDE-40E3-8512-A9DF0AADD3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87554" y="375285"/>
            <a:ext cx="1323975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vi-VN" sz="3400" b="1">
                <a:solidFill>
                  <a:srgbClr val="FA2D04"/>
                </a:solidFill>
                <a:latin typeface="Times New Roman" panose="02020603050405020304" pitchFamily="18" charset="0"/>
              </a:rPr>
              <a:t>suy ra</a:t>
            </a:r>
            <a:endParaRPr lang="en-US" altLang="vi-VN" sz="3400" b="1" u="sng">
              <a:solidFill>
                <a:srgbClr val="FA2D04"/>
              </a:solidFill>
              <a:latin typeface="Times New Roman" panose="02020603050405020304" pitchFamily="18" charset="0"/>
            </a:endParaRPr>
          </a:p>
        </p:txBody>
      </p:sp>
      <p:grpSp>
        <p:nvGrpSpPr>
          <p:cNvPr id="51292" name="Group 92">
            <a:extLst>
              <a:ext uri="{FF2B5EF4-FFF2-40B4-BE49-F238E27FC236}">
                <a16:creationId xmlns:a16="http://schemas.microsoft.com/office/drawing/2014/main" xmlns="" id="{B831BC92-E5D0-41E6-9B07-20BA3C24C72A}"/>
              </a:ext>
            </a:extLst>
          </p:cNvPr>
          <p:cNvGrpSpPr>
            <a:grpSpLocks/>
          </p:cNvGrpSpPr>
          <p:nvPr/>
        </p:nvGrpSpPr>
        <p:grpSpPr bwMode="auto">
          <a:xfrm>
            <a:off x="2133600" y="381000"/>
            <a:ext cx="685800" cy="838200"/>
            <a:chOff x="126" y="462"/>
            <a:chExt cx="432" cy="423"/>
          </a:xfrm>
        </p:grpSpPr>
        <p:sp>
          <p:nvSpPr>
            <p:cNvPr id="51293" name="Rectangle 93">
              <a:extLst>
                <a:ext uri="{FF2B5EF4-FFF2-40B4-BE49-F238E27FC236}">
                  <a16:creationId xmlns:a16="http://schemas.microsoft.com/office/drawing/2014/main" xmlns="" id="{689720F5-8806-4EFA-A5E9-AF3A4E9B0EA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6" y="462"/>
              <a:ext cx="432" cy="423"/>
            </a:xfrm>
            <a:prstGeom prst="rect">
              <a:avLst/>
            </a:prstGeom>
            <a:solidFill>
              <a:srgbClr val="CC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vi-VN"/>
            </a:p>
          </p:txBody>
        </p:sp>
        <p:pic>
          <p:nvPicPr>
            <p:cNvPr id="51294" name="Picture 94" descr="mhjh">
              <a:extLst>
                <a:ext uri="{FF2B5EF4-FFF2-40B4-BE49-F238E27FC236}">
                  <a16:creationId xmlns:a16="http://schemas.microsoft.com/office/drawing/2014/main" xmlns="" id="{AA7EE64C-2B5E-425E-8F13-C98A21431B16}"/>
                </a:ext>
              </a:extLst>
            </p:cNvPr>
            <p:cNvPicPr preferRelativeResize="0">
              <a:picLocks noChangeAspect="1" noChangeArrowheads="1" noCrop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2" y="480"/>
              <a:ext cx="288" cy="38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51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7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7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4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7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5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7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5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 nodeType="clickPar">
                      <p:stCondLst>
                        <p:cond delay="indefinite"/>
                      </p:stCondLst>
                      <p:childTnLst>
                        <p:par>
                          <p:cTn id="8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2000" fill="hold"/>
                                        <p:tgtEl>
                                          <p:spTgt spid="512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2000" fill="hold"/>
                                        <p:tgtEl>
                                          <p:spTgt spid="512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4" grpId="0"/>
      <p:bldP spid="5129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trellis">
          <a:fgClr>
            <a:schemeClr val="bg1"/>
          </a:fgClr>
          <a:bgClr>
            <a:srgbClr val="66FF99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xmlns="" id="{B7A5177F-191B-4E4C-B551-FC8BEB925845}"/>
              </a:ext>
            </a:extLst>
          </p:cNvPr>
          <p:cNvGrpSpPr>
            <a:grpSpLocks/>
          </p:cNvGrpSpPr>
          <p:nvPr/>
        </p:nvGrpSpPr>
        <p:grpSpPr bwMode="auto">
          <a:xfrm>
            <a:off x="2514600" y="5334001"/>
            <a:ext cx="3962400" cy="1114425"/>
            <a:chOff x="504" y="755"/>
            <a:chExt cx="4416" cy="1018"/>
          </a:xfrm>
        </p:grpSpPr>
        <p:sp>
          <p:nvSpPr>
            <p:cNvPr id="65539" name="AutoShape 3">
              <a:extLst>
                <a:ext uri="{FF2B5EF4-FFF2-40B4-BE49-F238E27FC236}">
                  <a16:creationId xmlns:a16="http://schemas.microsoft.com/office/drawing/2014/main" xmlns="" id="{BA1D5EF3-5F16-4FD8-A240-96DC621840A7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504" y="1007"/>
              <a:ext cx="4416" cy="766"/>
            </a:xfrm>
            <a:prstGeom prst="roundRect">
              <a:avLst>
                <a:gd name="adj" fmla="val 10889"/>
              </a:avLst>
            </a:prstGeom>
            <a:gradFill rotWithShape="1">
              <a:gsLst>
                <a:gs pos="0">
                  <a:srgbClr val="DDDDDD"/>
                </a:gs>
                <a:gs pos="50000">
                  <a:srgbClr val="DDDDDD">
                    <a:gamma/>
                    <a:tint val="36471"/>
                    <a:invGamma/>
                  </a:srgbClr>
                </a:gs>
                <a:gs pos="100000">
                  <a:srgbClr val="DDDDDD"/>
                </a:gs>
              </a:gsLst>
              <a:lin ang="2700000" scaled="1"/>
            </a:gradFill>
            <a:ln w="38100">
              <a:solidFill>
                <a:srgbClr val="FFFFFF"/>
              </a:solidFill>
              <a:round/>
              <a:headEnd/>
              <a:tailEnd/>
            </a:ln>
            <a:effectLst>
              <a:outerShdw dist="135003" dir="2928844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7498" name="Text Box 4">
              <a:extLst>
                <a:ext uri="{FF2B5EF4-FFF2-40B4-BE49-F238E27FC236}">
                  <a16:creationId xmlns:a16="http://schemas.microsoft.com/office/drawing/2014/main" xmlns="" id="{556DBE25-3261-4AA7-86D2-6A08950711B7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517" y="755"/>
              <a:ext cx="3976" cy="8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en-US" altLang="vi-VN" sz="2800" b="1">
                <a:solidFill>
                  <a:srgbClr val="0000FF"/>
                </a:solidFill>
                <a:latin typeface="Tahoma" panose="020B0604030504040204" pitchFamily="34" charset="0"/>
                <a:cs typeface="Arial" panose="020B0604020202020204" pitchFamily="34" charset="0"/>
                <a:sym typeface="Symbol" panose="05050102010706020507" pitchFamily="18" charset="2"/>
              </a:endParaRPr>
            </a:p>
            <a:p>
              <a:pPr algn="ctr">
                <a:spcBef>
                  <a:spcPct val="0"/>
                </a:spcBef>
                <a:buFontTx/>
                <a:buNone/>
              </a:pPr>
              <a:r>
                <a:rPr lang="en-US" altLang="vi-VN" sz="2800" b="1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Cả ba đều sai.</a:t>
              </a:r>
            </a:p>
          </p:txBody>
        </p:sp>
      </p:grpSp>
      <p:grpSp>
        <p:nvGrpSpPr>
          <p:cNvPr id="3" name="Group 5">
            <a:extLst>
              <a:ext uri="{FF2B5EF4-FFF2-40B4-BE49-F238E27FC236}">
                <a16:creationId xmlns:a16="http://schemas.microsoft.com/office/drawing/2014/main" xmlns="" id="{119AE1D4-0C58-45DF-BD33-4677AB960F1B}"/>
              </a:ext>
            </a:extLst>
          </p:cNvPr>
          <p:cNvGrpSpPr>
            <a:grpSpLocks/>
          </p:cNvGrpSpPr>
          <p:nvPr/>
        </p:nvGrpSpPr>
        <p:grpSpPr bwMode="auto">
          <a:xfrm>
            <a:off x="2590800" y="4167188"/>
            <a:ext cx="6400800" cy="838200"/>
            <a:chOff x="504" y="1008"/>
            <a:chExt cx="4416" cy="765"/>
          </a:xfrm>
        </p:grpSpPr>
        <p:sp>
          <p:nvSpPr>
            <p:cNvPr id="65542" name="AutoShape 6">
              <a:extLst>
                <a:ext uri="{FF2B5EF4-FFF2-40B4-BE49-F238E27FC236}">
                  <a16:creationId xmlns:a16="http://schemas.microsoft.com/office/drawing/2014/main" xmlns="" id="{87FF3F64-687E-43CF-A2F4-BEC0374DFE50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504" y="1008"/>
              <a:ext cx="4416" cy="765"/>
            </a:xfrm>
            <a:prstGeom prst="roundRect">
              <a:avLst>
                <a:gd name="adj" fmla="val 10889"/>
              </a:avLst>
            </a:prstGeom>
            <a:gradFill rotWithShape="1">
              <a:gsLst>
                <a:gs pos="0">
                  <a:srgbClr val="DDDDDD"/>
                </a:gs>
                <a:gs pos="50000">
                  <a:srgbClr val="DDDDDD">
                    <a:gamma/>
                    <a:tint val="36471"/>
                    <a:invGamma/>
                  </a:srgbClr>
                </a:gs>
                <a:gs pos="100000">
                  <a:srgbClr val="DDDDDD"/>
                </a:gs>
              </a:gsLst>
              <a:lin ang="2700000" scaled="1"/>
            </a:gradFill>
            <a:ln w="38100">
              <a:solidFill>
                <a:srgbClr val="FFFFFF"/>
              </a:solidFill>
              <a:round/>
              <a:headEnd/>
              <a:tailEnd/>
            </a:ln>
            <a:effectLst>
              <a:outerShdw dist="135003" dir="2928844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7496" name="Text Box 7">
              <a:extLst>
                <a:ext uri="{FF2B5EF4-FFF2-40B4-BE49-F238E27FC236}">
                  <a16:creationId xmlns:a16="http://schemas.microsoft.com/office/drawing/2014/main" xmlns="" id="{49A79153-3C36-4D96-B029-40DFE18C9EB3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801" y="1169"/>
              <a:ext cx="3977" cy="4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en-US" altLang="vi-VN" sz="2800" b="1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GT: Ô</a:t>
              </a:r>
              <a:r>
                <a:rPr lang="en-US" altLang="vi-VN" sz="2800" b="1" baseline="-2500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r>
                <a:rPr lang="en-US" altLang="vi-VN" sz="2800" b="1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Ô</a:t>
              </a:r>
              <a:r>
                <a:rPr lang="en-US" altLang="vi-VN" sz="2800" b="1" baseline="-2500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r>
                <a:rPr lang="en-US" altLang="vi-VN" sz="2800" b="1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đối đỉnh - KL: Ô</a:t>
              </a:r>
              <a:r>
                <a:rPr lang="en-US" altLang="vi-VN" sz="2800" b="1" baseline="-2500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r>
                <a:rPr lang="en-US" altLang="vi-VN" sz="2800" b="1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= Ô</a:t>
              </a:r>
              <a:r>
                <a:rPr lang="en-US" altLang="vi-VN" sz="2800" b="1" baseline="-2500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</a:p>
          </p:txBody>
        </p:sp>
      </p:grpSp>
      <p:grpSp>
        <p:nvGrpSpPr>
          <p:cNvPr id="4" name="Group 8">
            <a:extLst>
              <a:ext uri="{FF2B5EF4-FFF2-40B4-BE49-F238E27FC236}">
                <a16:creationId xmlns:a16="http://schemas.microsoft.com/office/drawing/2014/main" xmlns="" id="{63454FDE-6E94-4E19-B9CA-ACA6F0FDD5A6}"/>
              </a:ext>
            </a:extLst>
          </p:cNvPr>
          <p:cNvGrpSpPr>
            <a:grpSpLocks/>
          </p:cNvGrpSpPr>
          <p:nvPr/>
        </p:nvGrpSpPr>
        <p:grpSpPr bwMode="auto">
          <a:xfrm>
            <a:off x="2654301" y="3048000"/>
            <a:ext cx="5795963" cy="838200"/>
            <a:chOff x="504" y="1008"/>
            <a:chExt cx="4416" cy="765"/>
          </a:xfrm>
        </p:grpSpPr>
        <p:sp>
          <p:nvSpPr>
            <p:cNvPr id="65545" name="AutoShape 9">
              <a:extLst>
                <a:ext uri="{FF2B5EF4-FFF2-40B4-BE49-F238E27FC236}">
                  <a16:creationId xmlns:a16="http://schemas.microsoft.com/office/drawing/2014/main" xmlns="" id="{A14942EC-97C7-46EB-ADA7-4596D9B42C1A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504" y="1008"/>
              <a:ext cx="4416" cy="765"/>
            </a:xfrm>
            <a:prstGeom prst="roundRect">
              <a:avLst>
                <a:gd name="adj" fmla="val 10889"/>
              </a:avLst>
            </a:prstGeom>
            <a:gradFill rotWithShape="1">
              <a:gsLst>
                <a:gs pos="0">
                  <a:srgbClr val="DDDDDD"/>
                </a:gs>
                <a:gs pos="50000">
                  <a:srgbClr val="DDDDDD">
                    <a:gamma/>
                    <a:tint val="36471"/>
                    <a:invGamma/>
                  </a:srgbClr>
                </a:gs>
                <a:gs pos="100000">
                  <a:srgbClr val="DDDDDD"/>
                </a:gs>
              </a:gsLst>
              <a:lin ang="2700000" scaled="1"/>
            </a:gradFill>
            <a:ln w="38100">
              <a:solidFill>
                <a:srgbClr val="FFFFFF"/>
              </a:solidFill>
              <a:round/>
              <a:headEnd/>
              <a:tailEnd/>
            </a:ln>
            <a:effectLst>
              <a:outerShdw dist="135003" dir="2928844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7494" name="Text Box 10">
              <a:extLst>
                <a:ext uri="{FF2B5EF4-FFF2-40B4-BE49-F238E27FC236}">
                  <a16:creationId xmlns:a16="http://schemas.microsoft.com/office/drawing/2014/main" xmlns="" id="{0465250D-B1D2-4AE2-9B10-78BC9AF15679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801" y="1178"/>
              <a:ext cx="3976" cy="4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en-US" altLang="vi-VN" sz="2800" b="1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GT: Ô</a:t>
              </a:r>
              <a:r>
                <a:rPr lang="en-US" altLang="vi-VN" sz="2800" b="1" baseline="-2500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r>
                <a:rPr lang="en-US" altLang="vi-VN" sz="2800" b="1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và Ô</a:t>
              </a:r>
              <a:r>
                <a:rPr lang="en-US" altLang="vi-VN" sz="2800" b="1" baseline="-2500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r>
                <a:rPr lang="en-US" altLang="vi-VN" sz="2800" b="1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- KL: Ô</a:t>
              </a:r>
              <a:r>
                <a:rPr lang="en-US" altLang="vi-VN" sz="2800" b="1" baseline="-2500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r>
                <a:rPr lang="en-US" altLang="vi-VN" sz="2800" b="1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= Ô</a:t>
              </a:r>
              <a:r>
                <a:rPr lang="en-US" altLang="vi-VN" sz="2800" b="1" baseline="-2500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r>
                <a:rPr lang="en-US" altLang="vi-VN" sz="2800" b="1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</a:p>
          </p:txBody>
        </p:sp>
      </p:grpSp>
      <p:grpSp>
        <p:nvGrpSpPr>
          <p:cNvPr id="5" name="Group 11">
            <a:extLst>
              <a:ext uri="{FF2B5EF4-FFF2-40B4-BE49-F238E27FC236}">
                <a16:creationId xmlns:a16="http://schemas.microsoft.com/office/drawing/2014/main" xmlns="" id="{5D9056B7-B81E-47D9-99F8-8090E2B78B24}"/>
              </a:ext>
            </a:extLst>
          </p:cNvPr>
          <p:cNvGrpSpPr>
            <a:grpSpLocks/>
          </p:cNvGrpSpPr>
          <p:nvPr/>
        </p:nvGrpSpPr>
        <p:grpSpPr bwMode="auto">
          <a:xfrm rot="5400000">
            <a:off x="1816100" y="4254500"/>
            <a:ext cx="1371600" cy="152400"/>
            <a:chOff x="0" y="1896"/>
            <a:chExt cx="5760" cy="120"/>
          </a:xfrm>
        </p:grpSpPr>
        <p:sp>
          <p:nvSpPr>
            <p:cNvPr id="17491" name="Rectangle 12">
              <a:extLst>
                <a:ext uri="{FF2B5EF4-FFF2-40B4-BE49-F238E27FC236}">
                  <a16:creationId xmlns:a16="http://schemas.microsoft.com/office/drawing/2014/main" xmlns="" id="{2990F916-0450-464E-99D3-61F7A670E84C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0" y="1896"/>
              <a:ext cx="5760" cy="47"/>
            </a:xfrm>
            <a:prstGeom prst="rect">
              <a:avLst/>
            </a:prstGeom>
            <a:gradFill rotWithShape="1">
              <a:gsLst>
                <a:gs pos="0">
                  <a:srgbClr val="808080"/>
                </a:gs>
                <a:gs pos="100000">
                  <a:srgbClr val="ECECEC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vi-VN" altLang="vi-VN" sz="1800"/>
            </a:p>
          </p:txBody>
        </p:sp>
        <p:sp>
          <p:nvSpPr>
            <p:cNvPr id="17492" name="Rectangle 13">
              <a:extLst>
                <a:ext uri="{FF2B5EF4-FFF2-40B4-BE49-F238E27FC236}">
                  <a16:creationId xmlns:a16="http://schemas.microsoft.com/office/drawing/2014/main" xmlns="" id="{B1021FC7-AF7A-48C3-A2CF-254CA372E331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0" y="1942"/>
              <a:ext cx="5760" cy="74"/>
            </a:xfrm>
            <a:prstGeom prst="rect">
              <a:avLst/>
            </a:prstGeom>
            <a:gradFill rotWithShape="1">
              <a:gsLst>
                <a:gs pos="0">
                  <a:srgbClr val="CFCFCF"/>
                </a:gs>
                <a:gs pos="100000">
                  <a:srgbClr val="5F5F5F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vi-VN" altLang="vi-VN" sz="1800"/>
            </a:p>
          </p:txBody>
        </p:sp>
      </p:grpSp>
      <p:grpSp>
        <p:nvGrpSpPr>
          <p:cNvPr id="6" name="Group 14">
            <a:extLst>
              <a:ext uri="{FF2B5EF4-FFF2-40B4-BE49-F238E27FC236}">
                <a16:creationId xmlns:a16="http://schemas.microsoft.com/office/drawing/2014/main" xmlns="" id="{B976F73F-AB92-4A9F-A262-28AC77178C07}"/>
              </a:ext>
            </a:extLst>
          </p:cNvPr>
          <p:cNvGrpSpPr>
            <a:grpSpLocks/>
          </p:cNvGrpSpPr>
          <p:nvPr/>
        </p:nvGrpSpPr>
        <p:grpSpPr bwMode="auto">
          <a:xfrm rot="5400000">
            <a:off x="1882775" y="3178175"/>
            <a:ext cx="1238250" cy="152400"/>
            <a:chOff x="0" y="1896"/>
            <a:chExt cx="5760" cy="120"/>
          </a:xfrm>
        </p:grpSpPr>
        <p:sp>
          <p:nvSpPr>
            <p:cNvPr id="17489" name="Rectangle 15">
              <a:extLst>
                <a:ext uri="{FF2B5EF4-FFF2-40B4-BE49-F238E27FC236}">
                  <a16:creationId xmlns:a16="http://schemas.microsoft.com/office/drawing/2014/main" xmlns="" id="{4E597E77-C459-44D4-96BA-37C348B52F35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0" y="1896"/>
              <a:ext cx="5760" cy="47"/>
            </a:xfrm>
            <a:prstGeom prst="rect">
              <a:avLst/>
            </a:prstGeom>
            <a:gradFill rotWithShape="1">
              <a:gsLst>
                <a:gs pos="0">
                  <a:srgbClr val="808080"/>
                </a:gs>
                <a:gs pos="100000">
                  <a:srgbClr val="ECECEC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vi-VN" altLang="vi-VN" sz="1800"/>
            </a:p>
          </p:txBody>
        </p:sp>
        <p:sp>
          <p:nvSpPr>
            <p:cNvPr id="17490" name="Rectangle 16">
              <a:extLst>
                <a:ext uri="{FF2B5EF4-FFF2-40B4-BE49-F238E27FC236}">
                  <a16:creationId xmlns:a16="http://schemas.microsoft.com/office/drawing/2014/main" xmlns="" id="{12AA8A03-ADA5-4077-A3E1-6ADAA0E4D80C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0" y="1942"/>
              <a:ext cx="5760" cy="74"/>
            </a:xfrm>
            <a:prstGeom prst="rect">
              <a:avLst/>
            </a:prstGeom>
            <a:gradFill rotWithShape="1">
              <a:gsLst>
                <a:gs pos="0">
                  <a:srgbClr val="CFCFCF"/>
                </a:gs>
                <a:gs pos="100000">
                  <a:srgbClr val="5F5F5F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vi-VN" altLang="vi-VN" sz="1800"/>
            </a:p>
          </p:txBody>
        </p:sp>
      </p:grpSp>
      <p:grpSp>
        <p:nvGrpSpPr>
          <p:cNvPr id="7" name="Group 17">
            <a:extLst>
              <a:ext uri="{FF2B5EF4-FFF2-40B4-BE49-F238E27FC236}">
                <a16:creationId xmlns:a16="http://schemas.microsoft.com/office/drawing/2014/main" xmlns="" id="{6B61DD86-EC9D-461C-817F-11B1D63C0A4A}"/>
              </a:ext>
            </a:extLst>
          </p:cNvPr>
          <p:cNvGrpSpPr>
            <a:grpSpLocks/>
          </p:cNvGrpSpPr>
          <p:nvPr/>
        </p:nvGrpSpPr>
        <p:grpSpPr bwMode="auto">
          <a:xfrm rot="5400000">
            <a:off x="1816100" y="5549900"/>
            <a:ext cx="1371600" cy="152400"/>
            <a:chOff x="0" y="1896"/>
            <a:chExt cx="5760" cy="120"/>
          </a:xfrm>
        </p:grpSpPr>
        <p:sp>
          <p:nvSpPr>
            <p:cNvPr id="17487" name="Rectangle 18">
              <a:extLst>
                <a:ext uri="{FF2B5EF4-FFF2-40B4-BE49-F238E27FC236}">
                  <a16:creationId xmlns:a16="http://schemas.microsoft.com/office/drawing/2014/main" xmlns="" id="{B2C96D8B-5C0F-4A1F-8365-1F55FDAAE3F8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0" y="1896"/>
              <a:ext cx="5760" cy="47"/>
            </a:xfrm>
            <a:prstGeom prst="rect">
              <a:avLst/>
            </a:prstGeom>
            <a:gradFill rotWithShape="1">
              <a:gsLst>
                <a:gs pos="0">
                  <a:srgbClr val="808080"/>
                </a:gs>
                <a:gs pos="100000">
                  <a:srgbClr val="ECECEC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vi-VN" altLang="vi-VN" sz="1800"/>
            </a:p>
          </p:txBody>
        </p:sp>
        <p:sp>
          <p:nvSpPr>
            <p:cNvPr id="17488" name="Rectangle 19">
              <a:extLst>
                <a:ext uri="{FF2B5EF4-FFF2-40B4-BE49-F238E27FC236}">
                  <a16:creationId xmlns:a16="http://schemas.microsoft.com/office/drawing/2014/main" xmlns="" id="{7BD807B1-CE12-490D-98B1-A17A6ED3ADEB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0" y="1942"/>
              <a:ext cx="5760" cy="74"/>
            </a:xfrm>
            <a:prstGeom prst="rect">
              <a:avLst/>
            </a:prstGeom>
            <a:gradFill rotWithShape="1">
              <a:gsLst>
                <a:gs pos="0">
                  <a:srgbClr val="CFCFCF"/>
                </a:gs>
                <a:gs pos="100000">
                  <a:srgbClr val="5F5F5F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vi-VN" altLang="vi-VN" sz="1800"/>
            </a:p>
          </p:txBody>
        </p:sp>
      </p:grpSp>
      <p:grpSp>
        <p:nvGrpSpPr>
          <p:cNvPr id="8" name="Group 20">
            <a:extLst>
              <a:ext uri="{FF2B5EF4-FFF2-40B4-BE49-F238E27FC236}">
                <a16:creationId xmlns:a16="http://schemas.microsoft.com/office/drawing/2014/main" xmlns="" id="{9549E131-D793-4F36-971A-2DED65A3681C}"/>
              </a:ext>
            </a:extLst>
          </p:cNvPr>
          <p:cNvGrpSpPr>
            <a:grpSpLocks/>
          </p:cNvGrpSpPr>
          <p:nvPr/>
        </p:nvGrpSpPr>
        <p:grpSpPr bwMode="auto">
          <a:xfrm rot="5400000">
            <a:off x="1958975" y="1730375"/>
            <a:ext cx="1085850" cy="152400"/>
            <a:chOff x="0" y="1896"/>
            <a:chExt cx="5760" cy="120"/>
          </a:xfrm>
        </p:grpSpPr>
        <p:sp>
          <p:nvSpPr>
            <p:cNvPr id="17485" name="Rectangle 21">
              <a:extLst>
                <a:ext uri="{FF2B5EF4-FFF2-40B4-BE49-F238E27FC236}">
                  <a16:creationId xmlns:a16="http://schemas.microsoft.com/office/drawing/2014/main" xmlns="" id="{426A14BD-2139-4199-B7CF-90DDDB5BBEC2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0" y="1896"/>
              <a:ext cx="5760" cy="47"/>
            </a:xfrm>
            <a:prstGeom prst="rect">
              <a:avLst/>
            </a:prstGeom>
            <a:gradFill rotWithShape="1">
              <a:gsLst>
                <a:gs pos="0">
                  <a:srgbClr val="808080"/>
                </a:gs>
                <a:gs pos="100000">
                  <a:srgbClr val="ECECEC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vi-VN" altLang="vi-VN" sz="1800"/>
            </a:p>
          </p:txBody>
        </p:sp>
        <p:sp>
          <p:nvSpPr>
            <p:cNvPr id="17486" name="Rectangle 22">
              <a:extLst>
                <a:ext uri="{FF2B5EF4-FFF2-40B4-BE49-F238E27FC236}">
                  <a16:creationId xmlns:a16="http://schemas.microsoft.com/office/drawing/2014/main" xmlns="" id="{6C072DE1-5154-40FB-82D5-20F60367AE01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0" y="1942"/>
              <a:ext cx="5760" cy="74"/>
            </a:xfrm>
            <a:prstGeom prst="rect">
              <a:avLst/>
            </a:prstGeom>
            <a:gradFill rotWithShape="1">
              <a:gsLst>
                <a:gs pos="0">
                  <a:srgbClr val="CFCFCF"/>
                </a:gs>
                <a:gs pos="100000">
                  <a:srgbClr val="5F5F5F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vi-VN" altLang="vi-VN" sz="1800"/>
            </a:p>
          </p:txBody>
        </p:sp>
      </p:grpSp>
      <p:grpSp>
        <p:nvGrpSpPr>
          <p:cNvPr id="9" name="Group 23">
            <a:extLst>
              <a:ext uri="{FF2B5EF4-FFF2-40B4-BE49-F238E27FC236}">
                <a16:creationId xmlns:a16="http://schemas.microsoft.com/office/drawing/2014/main" xmlns="" id="{0B58669E-E77A-41A4-938C-0417E4393477}"/>
              </a:ext>
            </a:extLst>
          </p:cNvPr>
          <p:cNvGrpSpPr>
            <a:grpSpLocks/>
          </p:cNvGrpSpPr>
          <p:nvPr/>
        </p:nvGrpSpPr>
        <p:grpSpPr bwMode="auto">
          <a:xfrm>
            <a:off x="2209800" y="1890713"/>
            <a:ext cx="7239000" cy="838200"/>
            <a:chOff x="504" y="1008"/>
            <a:chExt cx="4416" cy="765"/>
          </a:xfrm>
        </p:grpSpPr>
        <p:sp>
          <p:nvSpPr>
            <p:cNvPr id="65560" name="AutoShape 24">
              <a:extLst>
                <a:ext uri="{FF2B5EF4-FFF2-40B4-BE49-F238E27FC236}">
                  <a16:creationId xmlns:a16="http://schemas.microsoft.com/office/drawing/2014/main" xmlns="" id="{DDEC184E-8FC3-45C3-B1B5-F6D1C3B691A0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504" y="1008"/>
              <a:ext cx="4416" cy="765"/>
            </a:xfrm>
            <a:prstGeom prst="roundRect">
              <a:avLst>
                <a:gd name="adj" fmla="val 10889"/>
              </a:avLst>
            </a:prstGeom>
            <a:gradFill rotWithShape="1">
              <a:gsLst>
                <a:gs pos="0">
                  <a:srgbClr val="DDDDDD"/>
                </a:gs>
                <a:gs pos="50000">
                  <a:srgbClr val="DDDDDD">
                    <a:gamma/>
                    <a:tint val="36471"/>
                    <a:invGamma/>
                  </a:srgbClr>
                </a:gs>
                <a:gs pos="100000">
                  <a:srgbClr val="DDDDDD"/>
                </a:gs>
              </a:gsLst>
              <a:lin ang="2700000" scaled="1"/>
            </a:gradFill>
            <a:ln w="38100">
              <a:solidFill>
                <a:srgbClr val="FFFFFF"/>
              </a:solidFill>
              <a:round/>
              <a:headEnd/>
              <a:tailEnd/>
            </a:ln>
            <a:effectLst>
              <a:outerShdw dist="135003" dir="2928844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7484" name="Text Box 25">
              <a:extLst>
                <a:ext uri="{FF2B5EF4-FFF2-40B4-BE49-F238E27FC236}">
                  <a16:creationId xmlns:a16="http://schemas.microsoft.com/office/drawing/2014/main" xmlns="" id="{7E4F60D0-AE13-45B3-9D61-30F1F6D83988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801" y="1160"/>
              <a:ext cx="3975" cy="4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vi-VN" sz="2800" b="1">
                  <a:solidFill>
                    <a:schemeClr val="tx2"/>
                  </a:solidFill>
                  <a:latin typeface="Times New Roman" panose="02020603050405020304" pitchFamily="18" charset="0"/>
                  <a:cs typeface="Arial" panose="020B0604020202020204" pitchFamily="34" charset="0"/>
                </a:rPr>
                <a:t>GT: Ô</a:t>
              </a:r>
              <a:r>
                <a:rPr lang="en-US" altLang="vi-VN" sz="2800" b="1" baseline="-25000">
                  <a:solidFill>
                    <a:schemeClr val="tx2"/>
                  </a:solidFill>
                  <a:latin typeface="Times New Roman" panose="02020603050405020304" pitchFamily="18" charset="0"/>
                  <a:cs typeface="Arial" panose="020B0604020202020204" pitchFamily="34" charset="0"/>
                </a:rPr>
                <a:t>1 </a:t>
              </a:r>
              <a:r>
                <a:rPr lang="en-US" altLang="vi-VN" sz="2800" b="1">
                  <a:solidFill>
                    <a:schemeClr val="tx2"/>
                  </a:solidFill>
                  <a:latin typeface="Times New Roman" panose="02020603050405020304" pitchFamily="18" charset="0"/>
                  <a:cs typeface="Arial" panose="020B0604020202020204" pitchFamily="34" charset="0"/>
                </a:rPr>
                <a:t>= Ô</a:t>
              </a:r>
              <a:r>
                <a:rPr lang="en-US" altLang="vi-VN" sz="2800" b="1" baseline="-25000">
                  <a:solidFill>
                    <a:schemeClr val="tx2"/>
                  </a:solidFill>
                  <a:latin typeface="Times New Roman" panose="02020603050405020304" pitchFamily="18" charset="0"/>
                  <a:cs typeface="Arial" panose="020B0604020202020204" pitchFamily="34" charset="0"/>
                </a:rPr>
                <a:t>2</a:t>
              </a:r>
              <a:r>
                <a:rPr lang="en-US" altLang="vi-VN" sz="2800" b="1">
                  <a:solidFill>
                    <a:schemeClr val="tx2"/>
                  </a:solidFill>
                  <a:latin typeface="Times New Roman" panose="02020603050405020304" pitchFamily="18" charset="0"/>
                  <a:cs typeface="Arial" panose="020B0604020202020204" pitchFamily="34" charset="0"/>
                </a:rPr>
                <a:t> - KL: Ô</a:t>
              </a:r>
              <a:r>
                <a:rPr lang="en-US" altLang="vi-VN" sz="2800" b="1" baseline="-25000">
                  <a:solidFill>
                    <a:schemeClr val="tx2"/>
                  </a:solidFill>
                  <a:latin typeface="Times New Roman" panose="02020603050405020304" pitchFamily="18" charset="0"/>
                  <a:cs typeface="Arial" panose="020B0604020202020204" pitchFamily="34" charset="0"/>
                </a:rPr>
                <a:t>1</a:t>
              </a:r>
              <a:r>
                <a:rPr lang="en-US" altLang="vi-VN" sz="2800" b="1">
                  <a:solidFill>
                    <a:schemeClr val="tx2"/>
                  </a:solidFill>
                  <a:latin typeface="Times New Roman" panose="02020603050405020304" pitchFamily="18" charset="0"/>
                  <a:cs typeface="Arial" panose="020B0604020202020204" pitchFamily="34" charset="0"/>
                </a:rPr>
                <a:t>, Ô</a:t>
              </a:r>
              <a:r>
                <a:rPr lang="en-US" altLang="vi-VN" sz="2800" b="1" baseline="-25000">
                  <a:solidFill>
                    <a:schemeClr val="tx2"/>
                  </a:solidFill>
                  <a:latin typeface="Times New Roman" panose="02020603050405020304" pitchFamily="18" charset="0"/>
                  <a:cs typeface="Arial" panose="020B0604020202020204" pitchFamily="34" charset="0"/>
                </a:rPr>
                <a:t>2</a:t>
              </a:r>
              <a:r>
                <a:rPr lang="en-US" altLang="vi-VN" sz="2800" b="1">
                  <a:solidFill>
                    <a:schemeClr val="tx2"/>
                  </a:solidFill>
                  <a:latin typeface="Times New Roman" panose="02020603050405020304" pitchFamily="18" charset="0"/>
                  <a:cs typeface="Arial" panose="020B0604020202020204" pitchFamily="34" charset="0"/>
                </a:rPr>
                <a:t> đối đỉnh</a:t>
              </a:r>
              <a:r>
                <a:rPr lang="en-US" altLang="vi-VN" sz="2800" b="1">
                  <a:latin typeface="Times New Roman" panose="02020603050405020304" pitchFamily="18" charset="0"/>
                  <a:cs typeface="Arial" panose="020B0604020202020204" pitchFamily="34" charset="0"/>
                  <a:sym typeface="Symbol" panose="05050102010706020507" pitchFamily="18" charset="2"/>
                </a:rPr>
                <a:t>	</a:t>
              </a:r>
            </a:p>
          </p:txBody>
        </p:sp>
      </p:grpSp>
      <p:grpSp>
        <p:nvGrpSpPr>
          <p:cNvPr id="10" name="Group 38">
            <a:extLst>
              <a:ext uri="{FF2B5EF4-FFF2-40B4-BE49-F238E27FC236}">
                <a16:creationId xmlns:a16="http://schemas.microsoft.com/office/drawing/2014/main" xmlns="" id="{F346BFA8-1080-4B27-9382-83F7206C2514}"/>
              </a:ext>
            </a:extLst>
          </p:cNvPr>
          <p:cNvGrpSpPr>
            <a:grpSpLocks/>
          </p:cNvGrpSpPr>
          <p:nvPr/>
        </p:nvGrpSpPr>
        <p:grpSpPr bwMode="auto">
          <a:xfrm>
            <a:off x="1978041" y="2957514"/>
            <a:ext cx="922322" cy="976313"/>
            <a:chOff x="150" y="1175"/>
            <a:chExt cx="580" cy="615"/>
          </a:xfrm>
        </p:grpSpPr>
        <p:grpSp>
          <p:nvGrpSpPr>
            <p:cNvPr id="17472" name="Group 39">
              <a:extLst>
                <a:ext uri="{FF2B5EF4-FFF2-40B4-BE49-F238E27FC236}">
                  <a16:creationId xmlns:a16="http://schemas.microsoft.com/office/drawing/2014/main" xmlns="" id="{3BCEFB38-15B9-480E-AB43-BAA23A470E70}"/>
                </a:ext>
              </a:extLst>
            </p:cNvPr>
            <p:cNvGrpSpPr>
              <a:grpSpLocks/>
            </p:cNvGrpSpPr>
            <p:nvPr/>
          </p:nvGrpSpPr>
          <p:grpSpPr bwMode="auto">
            <a:xfrm rot="5400000">
              <a:off x="132" y="1193"/>
              <a:ext cx="615" cy="580"/>
              <a:chOff x="1868" y="1824"/>
              <a:chExt cx="1981" cy="1801"/>
            </a:xfrm>
          </p:grpSpPr>
          <p:sp>
            <p:nvSpPr>
              <p:cNvPr id="65576" name="AutoShape 40">
                <a:extLst>
                  <a:ext uri="{FF2B5EF4-FFF2-40B4-BE49-F238E27FC236}">
                    <a16:creationId xmlns:a16="http://schemas.microsoft.com/office/drawing/2014/main" xmlns="" id="{CB4D7AA2-A7A1-467E-B92F-1EF99547BFE8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 rot="16200000" flipH="1">
                <a:off x="1817" y="2462"/>
                <a:ext cx="307" cy="206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tint val="39216"/>
                      <a:invGamma/>
                    </a:schemeClr>
                  </a:gs>
                </a:gsLst>
                <a:lin ang="0" scaled="1"/>
              </a:grad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</a:endParaRPr>
              </a:p>
            </p:txBody>
          </p:sp>
          <p:sp>
            <p:nvSpPr>
              <p:cNvPr id="65577" name="AutoShape 41">
                <a:extLst>
                  <a:ext uri="{FF2B5EF4-FFF2-40B4-BE49-F238E27FC236}">
                    <a16:creationId xmlns:a16="http://schemas.microsoft.com/office/drawing/2014/main" xmlns="" id="{CD53B589-4A68-4955-8559-4DDC479905E8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 rot="5400000" flipH="1">
                <a:off x="3594" y="2464"/>
                <a:ext cx="307" cy="203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tint val="39216"/>
                      <a:invGamma/>
                    </a:schemeClr>
                  </a:gs>
                </a:gsLst>
                <a:lin ang="0" scaled="1"/>
              </a:grad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</a:endParaRPr>
              </a:p>
            </p:txBody>
          </p:sp>
          <p:sp>
            <p:nvSpPr>
              <p:cNvPr id="65578" name="AutoShape 42">
                <a:extLst>
                  <a:ext uri="{FF2B5EF4-FFF2-40B4-BE49-F238E27FC236}">
                    <a16:creationId xmlns:a16="http://schemas.microsoft.com/office/drawing/2014/main" xmlns="" id="{BFF62BBA-79BA-443F-ACE6-52BAE783037B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 rot="10800000" flipH="1">
                <a:off x="2718" y="3417"/>
                <a:ext cx="303" cy="208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tint val="39216"/>
                      <a:invGamma/>
                    </a:schemeClr>
                  </a:gs>
                </a:gsLst>
                <a:lin ang="0" scaled="1"/>
              </a:grad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</a:endParaRPr>
              </a:p>
            </p:txBody>
          </p:sp>
          <p:sp>
            <p:nvSpPr>
              <p:cNvPr id="17477" name="Oval 43">
                <a:extLst>
                  <a:ext uri="{FF2B5EF4-FFF2-40B4-BE49-F238E27FC236}">
                    <a16:creationId xmlns:a16="http://schemas.microsoft.com/office/drawing/2014/main" xmlns="" id="{9D146F45-681B-4A96-B586-45701C8B353C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2078" y="1824"/>
                <a:ext cx="1615" cy="1615"/>
              </a:xfrm>
              <a:prstGeom prst="ellipse">
                <a:avLst/>
              </a:prstGeom>
              <a:gradFill rotWithShape="1">
                <a:gsLst>
                  <a:gs pos="0">
                    <a:srgbClr val="767676"/>
                  </a:gs>
                  <a:gs pos="50000">
                    <a:srgbClr val="FFFFFF"/>
                  </a:gs>
                  <a:gs pos="100000">
                    <a:srgbClr val="767676"/>
                  </a:gs>
                </a:gsLst>
                <a:lin ang="5400000" scaled="1"/>
              </a:gradFill>
              <a:ln w="57150" algn="ctr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endParaRPr lang="vi-VN" altLang="vi-VN" sz="1800"/>
              </a:p>
            </p:txBody>
          </p:sp>
          <p:sp>
            <p:nvSpPr>
              <p:cNvPr id="17478" name="Oval 44">
                <a:extLst>
                  <a:ext uri="{FF2B5EF4-FFF2-40B4-BE49-F238E27FC236}">
                    <a16:creationId xmlns:a16="http://schemas.microsoft.com/office/drawing/2014/main" xmlns="" id="{2B2FAD49-5641-410B-9A96-DE2EA5C5FF9E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2170" y="1915"/>
                <a:ext cx="1430" cy="1430"/>
              </a:xfrm>
              <a:prstGeom prst="ellipse">
                <a:avLst/>
              </a:prstGeom>
              <a:gradFill rotWithShape="1">
                <a:gsLst>
                  <a:gs pos="0">
                    <a:srgbClr val="A2A2A2"/>
                  </a:gs>
                  <a:gs pos="50000">
                    <a:srgbClr val="FFFFFF"/>
                  </a:gs>
                  <a:gs pos="100000">
                    <a:srgbClr val="A2A2A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endParaRPr lang="vi-VN" altLang="vi-VN" sz="1800"/>
              </a:p>
            </p:txBody>
          </p:sp>
          <p:sp>
            <p:nvSpPr>
              <p:cNvPr id="65581" name="Oval 45">
                <a:extLst>
                  <a:ext uri="{FF2B5EF4-FFF2-40B4-BE49-F238E27FC236}">
                    <a16:creationId xmlns:a16="http://schemas.microsoft.com/office/drawing/2014/main" xmlns="" id="{B3A855EF-AA80-4901-BA9B-0CE7DDAAE1BB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2620" y="2117"/>
                <a:ext cx="527" cy="1015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tint val="0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tint val="0"/>
                      <a:invGamma/>
                    </a:schemeClr>
                  </a:gs>
                </a:gsLst>
                <a:lin ang="2700000" scaled="1"/>
              </a:gradFill>
              <a:ln w="38100" algn="ctr">
                <a:noFill/>
                <a:round/>
                <a:headEnd/>
                <a:tailEnd/>
              </a:ln>
              <a:effectLst/>
            </p:spPr>
            <p:txBody>
              <a:bodyPr wrap="none" anchor="ctr">
                <a:spAutoFit/>
              </a:bodyPr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</a:endParaRPr>
              </a:p>
            </p:txBody>
          </p:sp>
          <p:sp>
            <p:nvSpPr>
              <p:cNvPr id="17480" name="Oval 46">
                <a:extLst>
                  <a:ext uri="{FF2B5EF4-FFF2-40B4-BE49-F238E27FC236}">
                    <a16:creationId xmlns:a16="http://schemas.microsoft.com/office/drawing/2014/main" xmlns="" id="{16CD5F19-A1D9-4FDC-B1DA-F6760B2D566D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2621" y="2125"/>
                <a:ext cx="527" cy="1014"/>
              </a:xfrm>
              <a:prstGeom prst="ellipse">
                <a:avLst/>
              </a:prstGeom>
              <a:gradFill rotWithShape="1">
                <a:gsLst>
                  <a:gs pos="0">
                    <a:srgbClr val="000000"/>
                  </a:gs>
                  <a:gs pos="100000">
                    <a:srgbClr val="FFCC00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endParaRPr lang="vi-VN" altLang="vi-VN" sz="1800"/>
              </a:p>
            </p:txBody>
          </p:sp>
          <p:sp>
            <p:nvSpPr>
              <p:cNvPr id="65583" name="Oval 47">
                <a:extLst>
                  <a:ext uri="{FF2B5EF4-FFF2-40B4-BE49-F238E27FC236}">
                    <a16:creationId xmlns:a16="http://schemas.microsoft.com/office/drawing/2014/main" xmlns="" id="{D118EAFF-B942-4FAE-BBDF-5E742F96DA84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2328" y="2117"/>
                <a:ext cx="1099" cy="1014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shade val="54118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shade val="54118"/>
                      <a:invGamma/>
                    </a:schemeClr>
                  </a:gs>
                </a:gsLst>
                <a:lin ang="18900000" scaled="1"/>
              </a:gradFill>
              <a:ln w="38100" algn="ctr">
                <a:noFill/>
                <a:round/>
                <a:headEnd/>
                <a:tailEnd/>
              </a:ln>
              <a:effectLst/>
            </p:spPr>
            <p:txBody>
              <a:bodyPr anchor="ctr">
                <a:spAutoFit/>
              </a:bodyPr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</a:endParaRPr>
              </a:p>
            </p:txBody>
          </p:sp>
          <p:sp>
            <p:nvSpPr>
              <p:cNvPr id="17482" name="Oval 48">
                <a:extLst>
                  <a:ext uri="{FF2B5EF4-FFF2-40B4-BE49-F238E27FC236}">
                    <a16:creationId xmlns:a16="http://schemas.microsoft.com/office/drawing/2014/main" xmlns="" id="{5772E721-AAAC-41AA-B681-FDFB1A90DCBF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2337" y="2125"/>
                <a:ext cx="1096" cy="1014"/>
              </a:xfrm>
              <a:prstGeom prst="ellipse">
                <a:avLst/>
              </a:prstGeom>
              <a:gradFill rotWithShape="1">
                <a:gsLst>
                  <a:gs pos="0">
                    <a:srgbClr val="FFCC00"/>
                  </a:gs>
                  <a:gs pos="100000">
                    <a:srgbClr val="7C6300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endParaRPr lang="vi-VN" altLang="vi-VN" sz="1800"/>
              </a:p>
            </p:txBody>
          </p:sp>
        </p:grpSp>
        <p:sp>
          <p:nvSpPr>
            <p:cNvPr id="65585" name="Text Box 49">
              <a:extLst>
                <a:ext uri="{FF2B5EF4-FFF2-40B4-BE49-F238E27FC236}">
                  <a16:creationId xmlns:a16="http://schemas.microsoft.com/office/drawing/2014/main" xmlns="" id="{3E6A95BB-D59B-4C61-9DCB-612A0BF20F41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343" y="1296"/>
              <a:ext cx="279" cy="33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>
              <a:outerShdw dist="35921" dir="2700000" algn="ctr" rotWithShape="0">
                <a:schemeClr val="tx1"/>
              </a:outerShdw>
            </a:effectLst>
          </p:spPr>
          <p:txBody>
            <a:bodyPr wrap="none">
              <a:sp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B</a:t>
              </a:r>
            </a:p>
          </p:txBody>
        </p:sp>
      </p:grpSp>
      <p:grpSp>
        <p:nvGrpSpPr>
          <p:cNvPr id="12" name="Group 50">
            <a:extLst>
              <a:ext uri="{FF2B5EF4-FFF2-40B4-BE49-F238E27FC236}">
                <a16:creationId xmlns:a16="http://schemas.microsoft.com/office/drawing/2014/main" xmlns="" id="{9CFF9AF3-E6AF-4336-A935-67532FB2F46A}"/>
              </a:ext>
            </a:extLst>
          </p:cNvPr>
          <p:cNvGrpSpPr>
            <a:grpSpLocks/>
          </p:cNvGrpSpPr>
          <p:nvPr/>
        </p:nvGrpSpPr>
        <p:grpSpPr bwMode="auto">
          <a:xfrm>
            <a:off x="1978041" y="4176714"/>
            <a:ext cx="922322" cy="976313"/>
            <a:chOff x="150" y="1175"/>
            <a:chExt cx="580" cy="615"/>
          </a:xfrm>
        </p:grpSpPr>
        <p:grpSp>
          <p:nvGrpSpPr>
            <p:cNvPr id="17461" name="Group 51">
              <a:extLst>
                <a:ext uri="{FF2B5EF4-FFF2-40B4-BE49-F238E27FC236}">
                  <a16:creationId xmlns:a16="http://schemas.microsoft.com/office/drawing/2014/main" xmlns="" id="{BC8D88F0-B81C-40BE-9D2C-F79E335E3B56}"/>
                </a:ext>
              </a:extLst>
            </p:cNvPr>
            <p:cNvGrpSpPr>
              <a:grpSpLocks/>
            </p:cNvGrpSpPr>
            <p:nvPr/>
          </p:nvGrpSpPr>
          <p:grpSpPr bwMode="auto">
            <a:xfrm rot="5400000">
              <a:off x="132" y="1193"/>
              <a:ext cx="615" cy="580"/>
              <a:chOff x="1868" y="1824"/>
              <a:chExt cx="1981" cy="1801"/>
            </a:xfrm>
          </p:grpSpPr>
          <p:sp>
            <p:nvSpPr>
              <p:cNvPr id="65588" name="AutoShape 52">
                <a:extLst>
                  <a:ext uri="{FF2B5EF4-FFF2-40B4-BE49-F238E27FC236}">
                    <a16:creationId xmlns:a16="http://schemas.microsoft.com/office/drawing/2014/main" xmlns="" id="{37587E57-B37F-4ED4-8D96-6FA044B58365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 rot="16200000" flipH="1">
                <a:off x="1817" y="2462"/>
                <a:ext cx="307" cy="206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tint val="39216"/>
                      <a:invGamma/>
                    </a:schemeClr>
                  </a:gs>
                </a:gsLst>
                <a:lin ang="0" scaled="1"/>
              </a:grad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</a:endParaRPr>
              </a:p>
            </p:txBody>
          </p:sp>
          <p:sp>
            <p:nvSpPr>
              <p:cNvPr id="65589" name="AutoShape 53">
                <a:extLst>
                  <a:ext uri="{FF2B5EF4-FFF2-40B4-BE49-F238E27FC236}">
                    <a16:creationId xmlns:a16="http://schemas.microsoft.com/office/drawing/2014/main" xmlns="" id="{794E56E9-1B9E-4AA1-9E9B-2A92D9E09B13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 rot="5400000" flipH="1">
                <a:off x="3594" y="2464"/>
                <a:ext cx="307" cy="203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tint val="39216"/>
                      <a:invGamma/>
                    </a:schemeClr>
                  </a:gs>
                </a:gsLst>
                <a:lin ang="0" scaled="1"/>
              </a:grad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</a:endParaRPr>
              </a:p>
            </p:txBody>
          </p:sp>
          <p:sp>
            <p:nvSpPr>
              <p:cNvPr id="65590" name="AutoShape 54">
                <a:extLst>
                  <a:ext uri="{FF2B5EF4-FFF2-40B4-BE49-F238E27FC236}">
                    <a16:creationId xmlns:a16="http://schemas.microsoft.com/office/drawing/2014/main" xmlns="" id="{434B8984-D8AA-407D-923E-031110145276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 rot="10800000" flipH="1">
                <a:off x="2718" y="3417"/>
                <a:ext cx="303" cy="208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tint val="39216"/>
                      <a:invGamma/>
                    </a:schemeClr>
                  </a:gs>
                </a:gsLst>
                <a:lin ang="0" scaled="1"/>
              </a:grad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</a:endParaRPr>
              </a:p>
            </p:txBody>
          </p:sp>
          <p:sp>
            <p:nvSpPr>
              <p:cNvPr id="17466" name="Oval 55">
                <a:extLst>
                  <a:ext uri="{FF2B5EF4-FFF2-40B4-BE49-F238E27FC236}">
                    <a16:creationId xmlns:a16="http://schemas.microsoft.com/office/drawing/2014/main" xmlns="" id="{FA021BCF-2333-42D6-A7E4-30D2022FD77D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2078" y="1824"/>
                <a:ext cx="1615" cy="1615"/>
              </a:xfrm>
              <a:prstGeom prst="ellipse">
                <a:avLst/>
              </a:prstGeom>
              <a:gradFill rotWithShape="1">
                <a:gsLst>
                  <a:gs pos="0">
                    <a:srgbClr val="767676"/>
                  </a:gs>
                  <a:gs pos="50000">
                    <a:srgbClr val="FFFFFF"/>
                  </a:gs>
                  <a:gs pos="100000">
                    <a:srgbClr val="767676"/>
                  </a:gs>
                </a:gsLst>
                <a:lin ang="5400000" scaled="1"/>
              </a:gradFill>
              <a:ln w="57150" algn="ctr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endParaRPr lang="vi-VN" altLang="vi-VN" sz="1800"/>
              </a:p>
            </p:txBody>
          </p:sp>
          <p:sp>
            <p:nvSpPr>
              <p:cNvPr id="17467" name="Oval 56">
                <a:extLst>
                  <a:ext uri="{FF2B5EF4-FFF2-40B4-BE49-F238E27FC236}">
                    <a16:creationId xmlns:a16="http://schemas.microsoft.com/office/drawing/2014/main" xmlns="" id="{9B1E44B5-DE6A-4098-BC34-0FA98C1D5751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2170" y="1915"/>
                <a:ext cx="1430" cy="1430"/>
              </a:xfrm>
              <a:prstGeom prst="ellipse">
                <a:avLst/>
              </a:prstGeom>
              <a:gradFill rotWithShape="1">
                <a:gsLst>
                  <a:gs pos="0">
                    <a:srgbClr val="A2A2A2"/>
                  </a:gs>
                  <a:gs pos="50000">
                    <a:srgbClr val="FFFFFF"/>
                  </a:gs>
                  <a:gs pos="100000">
                    <a:srgbClr val="A2A2A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endParaRPr lang="vi-VN" altLang="vi-VN" sz="1800"/>
              </a:p>
            </p:txBody>
          </p:sp>
          <p:sp>
            <p:nvSpPr>
              <p:cNvPr id="65593" name="Oval 57">
                <a:extLst>
                  <a:ext uri="{FF2B5EF4-FFF2-40B4-BE49-F238E27FC236}">
                    <a16:creationId xmlns:a16="http://schemas.microsoft.com/office/drawing/2014/main" xmlns="" id="{319AE4BF-C1A1-4FEE-9133-5B7B5112EE5A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2620" y="2117"/>
                <a:ext cx="527" cy="1015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tint val="0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tint val="0"/>
                      <a:invGamma/>
                    </a:schemeClr>
                  </a:gs>
                </a:gsLst>
                <a:lin ang="2700000" scaled="1"/>
              </a:gradFill>
              <a:ln w="38100" algn="ctr">
                <a:noFill/>
                <a:round/>
                <a:headEnd/>
                <a:tailEnd/>
              </a:ln>
              <a:effectLst/>
            </p:spPr>
            <p:txBody>
              <a:bodyPr wrap="none" anchor="ctr">
                <a:spAutoFit/>
              </a:bodyPr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</a:endParaRPr>
              </a:p>
            </p:txBody>
          </p:sp>
          <p:sp>
            <p:nvSpPr>
              <p:cNvPr id="17469" name="Oval 58">
                <a:extLst>
                  <a:ext uri="{FF2B5EF4-FFF2-40B4-BE49-F238E27FC236}">
                    <a16:creationId xmlns:a16="http://schemas.microsoft.com/office/drawing/2014/main" xmlns="" id="{73F46659-A10D-4DAD-9EAA-DD949BB121D0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2621" y="2125"/>
                <a:ext cx="527" cy="1014"/>
              </a:xfrm>
              <a:prstGeom prst="ellipse">
                <a:avLst/>
              </a:prstGeom>
              <a:gradFill rotWithShape="1">
                <a:gsLst>
                  <a:gs pos="0">
                    <a:srgbClr val="000000"/>
                  </a:gs>
                  <a:gs pos="100000">
                    <a:srgbClr val="FFCC00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endParaRPr lang="vi-VN" altLang="vi-VN" sz="1800"/>
              </a:p>
            </p:txBody>
          </p:sp>
          <p:sp>
            <p:nvSpPr>
              <p:cNvPr id="65595" name="Oval 59">
                <a:extLst>
                  <a:ext uri="{FF2B5EF4-FFF2-40B4-BE49-F238E27FC236}">
                    <a16:creationId xmlns:a16="http://schemas.microsoft.com/office/drawing/2014/main" xmlns="" id="{A89C35E8-8289-46E8-97E1-DF40592A0674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2328" y="2117"/>
                <a:ext cx="1099" cy="1014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shade val="54118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shade val="54118"/>
                      <a:invGamma/>
                    </a:schemeClr>
                  </a:gs>
                </a:gsLst>
                <a:lin ang="18900000" scaled="1"/>
              </a:gradFill>
              <a:ln w="38100" algn="ctr">
                <a:noFill/>
                <a:round/>
                <a:headEnd/>
                <a:tailEnd/>
              </a:ln>
              <a:effectLst/>
            </p:spPr>
            <p:txBody>
              <a:bodyPr anchor="ctr">
                <a:spAutoFit/>
              </a:bodyPr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</a:endParaRPr>
              </a:p>
            </p:txBody>
          </p:sp>
          <p:sp>
            <p:nvSpPr>
              <p:cNvPr id="17471" name="Oval 60">
                <a:extLst>
                  <a:ext uri="{FF2B5EF4-FFF2-40B4-BE49-F238E27FC236}">
                    <a16:creationId xmlns:a16="http://schemas.microsoft.com/office/drawing/2014/main" xmlns="" id="{8D4DAB30-A724-4668-A5D9-EA9E2A033738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2337" y="2125"/>
                <a:ext cx="1096" cy="1014"/>
              </a:xfrm>
              <a:prstGeom prst="ellipse">
                <a:avLst/>
              </a:prstGeom>
              <a:gradFill rotWithShape="1">
                <a:gsLst>
                  <a:gs pos="0">
                    <a:srgbClr val="FFCC00"/>
                  </a:gs>
                  <a:gs pos="100000">
                    <a:srgbClr val="7C6300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endParaRPr lang="vi-VN" altLang="vi-VN" sz="1800"/>
              </a:p>
            </p:txBody>
          </p:sp>
        </p:grpSp>
        <p:sp>
          <p:nvSpPr>
            <p:cNvPr id="65597" name="Text Box 61">
              <a:extLst>
                <a:ext uri="{FF2B5EF4-FFF2-40B4-BE49-F238E27FC236}">
                  <a16:creationId xmlns:a16="http://schemas.microsoft.com/office/drawing/2014/main" xmlns="" id="{5AFD8966-A898-4858-88FE-A1739B0701E4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343" y="1296"/>
              <a:ext cx="279" cy="33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>
              <a:outerShdw dist="35921" dir="2700000" algn="ctr" rotWithShape="0">
                <a:schemeClr val="tx1"/>
              </a:outerShdw>
            </a:effectLst>
          </p:spPr>
          <p:txBody>
            <a:bodyPr wrap="none">
              <a:sp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b="1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C</a:t>
              </a:r>
            </a:p>
          </p:txBody>
        </p:sp>
      </p:grpSp>
      <p:grpSp>
        <p:nvGrpSpPr>
          <p:cNvPr id="14" name="Group 62">
            <a:extLst>
              <a:ext uri="{FF2B5EF4-FFF2-40B4-BE49-F238E27FC236}">
                <a16:creationId xmlns:a16="http://schemas.microsoft.com/office/drawing/2014/main" xmlns="" id="{697B1D6C-30AD-4A09-8570-7B2C99D19E99}"/>
              </a:ext>
            </a:extLst>
          </p:cNvPr>
          <p:cNvGrpSpPr>
            <a:grpSpLocks/>
          </p:cNvGrpSpPr>
          <p:nvPr/>
        </p:nvGrpSpPr>
        <p:grpSpPr bwMode="auto">
          <a:xfrm>
            <a:off x="1978041" y="5548314"/>
            <a:ext cx="922322" cy="976313"/>
            <a:chOff x="150" y="1175"/>
            <a:chExt cx="580" cy="615"/>
          </a:xfrm>
        </p:grpSpPr>
        <p:grpSp>
          <p:nvGrpSpPr>
            <p:cNvPr id="17450" name="Group 63">
              <a:extLst>
                <a:ext uri="{FF2B5EF4-FFF2-40B4-BE49-F238E27FC236}">
                  <a16:creationId xmlns:a16="http://schemas.microsoft.com/office/drawing/2014/main" xmlns="" id="{D63CD9C4-3C55-47EE-82E0-FC6CBEF25C73}"/>
                </a:ext>
              </a:extLst>
            </p:cNvPr>
            <p:cNvGrpSpPr>
              <a:grpSpLocks/>
            </p:cNvGrpSpPr>
            <p:nvPr/>
          </p:nvGrpSpPr>
          <p:grpSpPr bwMode="auto">
            <a:xfrm rot="5400000">
              <a:off x="132" y="1193"/>
              <a:ext cx="615" cy="580"/>
              <a:chOff x="1868" y="1824"/>
              <a:chExt cx="1981" cy="1801"/>
            </a:xfrm>
          </p:grpSpPr>
          <p:sp>
            <p:nvSpPr>
              <p:cNvPr id="65600" name="AutoShape 64">
                <a:extLst>
                  <a:ext uri="{FF2B5EF4-FFF2-40B4-BE49-F238E27FC236}">
                    <a16:creationId xmlns:a16="http://schemas.microsoft.com/office/drawing/2014/main" xmlns="" id="{3072A044-B723-49C4-B874-1E24CFD7CD29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 rot="16200000" flipH="1">
                <a:off x="1817" y="2462"/>
                <a:ext cx="307" cy="206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tint val="39216"/>
                      <a:invGamma/>
                    </a:schemeClr>
                  </a:gs>
                </a:gsLst>
                <a:lin ang="0" scaled="1"/>
              </a:grad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</a:endParaRPr>
              </a:p>
            </p:txBody>
          </p:sp>
          <p:sp>
            <p:nvSpPr>
              <p:cNvPr id="65601" name="AutoShape 65">
                <a:extLst>
                  <a:ext uri="{FF2B5EF4-FFF2-40B4-BE49-F238E27FC236}">
                    <a16:creationId xmlns:a16="http://schemas.microsoft.com/office/drawing/2014/main" xmlns="" id="{92EEEEA1-E2D6-4777-817E-6932CE804F65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 rot="5400000" flipH="1">
                <a:off x="3594" y="2464"/>
                <a:ext cx="307" cy="203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tint val="39216"/>
                      <a:invGamma/>
                    </a:schemeClr>
                  </a:gs>
                </a:gsLst>
                <a:lin ang="0" scaled="1"/>
              </a:grad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</a:endParaRPr>
              </a:p>
            </p:txBody>
          </p:sp>
          <p:sp>
            <p:nvSpPr>
              <p:cNvPr id="65602" name="AutoShape 66">
                <a:extLst>
                  <a:ext uri="{FF2B5EF4-FFF2-40B4-BE49-F238E27FC236}">
                    <a16:creationId xmlns:a16="http://schemas.microsoft.com/office/drawing/2014/main" xmlns="" id="{434C1759-61F8-44BC-A1AF-3319F2247DF3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 rot="10800000" flipH="1">
                <a:off x="2718" y="3417"/>
                <a:ext cx="303" cy="208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tint val="39216"/>
                      <a:invGamma/>
                    </a:schemeClr>
                  </a:gs>
                </a:gsLst>
                <a:lin ang="0" scaled="1"/>
              </a:grad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</a:endParaRPr>
              </a:p>
            </p:txBody>
          </p:sp>
          <p:sp>
            <p:nvSpPr>
              <p:cNvPr id="17455" name="Oval 67">
                <a:extLst>
                  <a:ext uri="{FF2B5EF4-FFF2-40B4-BE49-F238E27FC236}">
                    <a16:creationId xmlns:a16="http://schemas.microsoft.com/office/drawing/2014/main" xmlns="" id="{BA8A235E-D321-4220-8EFC-8149CD168AD2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2078" y="1824"/>
                <a:ext cx="1615" cy="1615"/>
              </a:xfrm>
              <a:prstGeom prst="ellipse">
                <a:avLst/>
              </a:prstGeom>
              <a:gradFill rotWithShape="1">
                <a:gsLst>
                  <a:gs pos="0">
                    <a:srgbClr val="767676"/>
                  </a:gs>
                  <a:gs pos="50000">
                    <a:srgbClr val="FFFFFF"/>
                  </a:gs>
                  <a:gs pos="100000">
                    <a:srgbClr val="767676"/>
                  </a:gs>
                </a:gsLst>
                <a:lin ang="5400000" scaled="1"/>
              </a:gradFill>
              <a:ln w="57150" algn="ctr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endParaRPr lang="vi-VN" altLang="vi-VN" sz="1800"/>
              </a:p>
            </p:txBody>
          </p:sp>
          <p:sp>
            <p:nvSpPr>
              <p:cNvPr id="17456" name="Oval 68">
                <a:extLst>
                  <a:ext uri="{FF2B5EF4-FFF2-40B4-BE49-F238E27FC236}">
                    <a16:creationId xmlns:a16="http://schemas.microsoft.com/office/drawing/2014/main" xmlns="" id="{CB9C3A4A-2AE4-4601-8C44-2A8385C88F71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2170" y="1915"/>
                <a:ext cx="1430" cy="1430"/>
              </a:xfrm>
              <a:prstGeom prst="ellipse">
                <a:avLst/>
              </a:prstGeom>
              <a:gradFill rotWithShape="1">
                <a:gsLst>
                  <a:gs pos="0">
                    <a:srgbClr val="A2A2A2"/>
                  </a:gs>
                  <a:gs pos="50000">
                    <a:srgbClr val="FFFFFF"/>
                  </a:gs>
                  <a:gs pos="100000">
                    <a:srgbClr val="A2A2A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endParaRPr lang="vi-VN" altLang="vi-VN" sz="1800"/>
              </a:p>
            </p:txBody>
          </p:sp>
          <p:sp>
            <p:nvSpPr>
              <p:cNvPr id="65605" name="Oval 69">
                <a:extLst>
                  <a:ext uri="{FF2B5EF4-FFF2-40B4-BE49-F238E27FC236}">
                    <a16:creationId xmlns:a16="http://schemas.microsoft.com/office/drawing/2014/main" xmlns="" id="{3F2038C6-A78B-47D3-8856-4C29C9E23B84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2620" y="2117"/>
                <a:ext cx="527" cy="1015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tint val="0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tint val="0"/>
                      <a:invGamma/>
                    </a:schemeClr>
                  </a:gs>
                </a:gsLst>
                <a:lin ang="2700000" scaled="1"/>
              </a:gradFill>
              <a:ln w="38100" algn="ctr">
                <a:noFill/>
                <a:round/>
                <a:headEnd/>
                <a:tailEnd/>
              </a:ln>
              <a:effectLst/>
            </p:spPr>
            <p:txBody>
              <a:bodyPr wrap="none" anchor="ctr">
                <a:spAutoFit/>
              </a:bodyPr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</a:endParaRPr>
              </a:p>
            </p:txBody>
          </p:sp>
          <p:sp>
            <p:nvSpPr>
              <p:cNvPr id="17458" name="Oval 70">
                <a:extLst>
                  <a:ext uri="{FF2B5EF4-FFF2-40B4-BE49-F238E27FC236}">
                    <a16:creationId xmlns:a16="http://schemas.microsoft.com/office/drawing/2014/main" xmlns="" id="{E90CFF79-7804-41F9-AD9D-F00FEB2BCD12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2621" y="2125"/>
                <a:ext cx="527" cy="1014"/>
              </a:xfrm>
              <a:prstGeom prst="ellipse">
                <a:avLst/>
              </a:prstGeom>
              <a:gradFill rotWithShape="1">
                <a:gsLst>
                  <a:gs pos="0">
                    <a:srgbClr val="000000"/>
                  </a:gs>
                  <a:gs pos="100000">
                    <a:srgbClr val="FFCC00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endParaRPr lang="vi-VN" altLang="vi-VN" sz="1800"/>
              </a:p>
            </p:txBody>
          </p:sp>
          <p:sp>
            <p:nvSpPr>
              <p:cNvPr id="65607" name="Oval 71">
                <a:extLst>
                  <a:ext uri="{FF2B5EF4-FFF2-40B4-BE49-F238E27FC236}">
                    <a16:creationId xmlns:a16="http://schemas.microsoft.com/office/drawing/2014/main" xmlns="" id="{C523EAF1-5667-4D3C-8DDA-056817DF4462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2328" y="2117"/>
                <a:ext cx="1099" cy="1014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shade val="54118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shade val="54118"/>
                      <a:invGamma/>
                    </a:schemeClr>
                  </a:gs>
                </a:gsLst>
                <a:lin ang="18900000" scaled="1"/>
              </a:gradFill>
              <a:ln w="38100" algn="ctr">
                <a:noFill/>
                <a:round/>
                <a:headEnd/>
                <a:tailEnd/>
              </a:ln>
              <a:effectLst/>
            </p:spPr>
            <p:txBody>
              <a:bodyPr anchor="ctr">
                <a:spAutoFit/>
              </a:bodyPr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</a:endParaRPr>
              </a:p>
            </p:txBody>
          </p:sp>
          <p:sp>
            <p:nvSpPr>
              <p:cNvPr id="17460" name="Oval 72">
                <a:extLst>
                  <a:ext uri="{FF2B5EF4-FFF2-40B4-BE49-F238E27FC236}">
                    <a16:creationId xmlns:a16="http://schemas.microsoft.com/office/drawing/2014/main" xmlns="" id="{551E1A9B-1354-464F-AF34-F8C11010DF96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2337" y="2125"/>
                <a:ext cx="1096" cy="1014"/>
              </a:xfrm>
              <a:prstGeom prst="ellipse">
                <a:avLst/>
              </a:prstGeom>
              <a:gradFill rotWithShape="1">
                <a:gsLst>
                  <a:gs pos="0">
                    <a:srgbClr val="FFCC00"/>
                  </a:gs>
                  <a:gs pos="100000">
                    <a:srgbClr val="7C6300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endParaRPr lang="vi-VN" altLang="vi-VN" sz="1800"/>
              </a:p>
            </p:txBody>
          </p:sp>
        </p:grpSp>
        <p:sp>
          <p:nvSpPr>
            <p:cNvPr id="65609" name="Text Box 73">
              <a:extLst>
                <a:ext uri="{FF2B5EF4-FFF2-40B4-BE49-F238E27FC236}">
                  <a16:creationId xmlns:a16="http://schemas.microsoft.com/office/drawing/2014/main" xmlns="" id="{8A4A0486-F6F3-42A3-BCF0-F8DC6826738E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343" y="1296"/>
              <a:ext cx="279" cy="33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>
              <a:outerShdw dist="35921" dir="2700000" algn="ctr" rotWithShape="0">
                <a:schemeClr val="tx1"/>
              </a:outerShdw>
            </a:effectLst>
          </p:spPr>
          <p:txBody>
            <a:bodyPr wrap="none">
              <a:sp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D</a:t>
              </a:r>
            </a:p>
          </p:txBody>
        </p:sp>
      </p:grpSp>
      <p:grpSp>
        <p:nvGrpSpPr>
          <p:cNvPr id="17505" name="Group 97">
            <a:extLst>
              <a:ext uri="{FF2B5EF4-FFF2-40B4-BE49-F238E27FC236}">
                <a16:creationId xmlns:a16="http://schemas.microsoft.com/office/drawing/2014/main" xmlns="" id="{F926E8DD-366C-42E1-AF35-4C058106917F}"/>
              </a:ext>
            </a:extLst>
          </p:cNvPr>
          <p:cNvGrpSpPr>
            <a:grpSpLocks/>
          </p:cNvGrpSpPr>
          <p:nvPr/>
        </p:nvGrpSpPr>
        <p:grpSpPr bwMode="auto">
          <a:xfrm>
            <a:off x="2667000" y="381000"/>
            <a:ext cx="7315200" cy="1169988"/>
            <a:chOff x="720" y="240"/>
            <a:chExt cx="4608" cy="737"/>
          </a:xfrm>
        </p:grpSpPr>
        <p:sp>
          <p:nvSpPr>
            <p:cNvPr id="65615" name="Text Box 79">
              <a:hlinkClick r:id="rId3" action="ppaction://hlinksldjump"/>
              <a:extLst>
                <a:ext uri="{FF2B5EF4-FFF2-40B4-BE49-F238E27FC236}">
                  <a16:creationId xmlns:a16="http://schemas.microsoft.com/office/drawing/2014/main" xmlns="" id="{32F9B38E-F85B-414C-9452-49C00B8DE69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16" y="381"/>
              <a:ext cx="4512" cy="596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vi-VN" sz="2800">
                <a:solidFill>
                  <a:srgbClr val="002F8D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Symbol" panose="05050102010706020507" pitchFamily="18" charset="2"/>
              </a:endParaRPr>
            </a:p>
            <a:p>
              <a:pPr>
                <a:spcBef>
                  <a:spcPct val="0"/>
                </a:spcBef>
                <a:buFontTx/>
                <a:buNone/>
              </a:pPr>
              <a:endParaRPr lang="en-US" altLang="vi-VN" sz="2800">
                <a:solidFill>
                  <a:srgbClr val="002F8D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Symbol" panose="05050102010706020507" pitchFamily="18" charset="2"/>
              </a:endParaRPr>
            </a:p>
          </p:txBody>
        </p:sp>
        <p:sp>
          <p:nvSpPr>
            <p:cNvPr id="11" name="Text Box 79">
              <a:hlinkClick r:id="rId3" action="ppaction://hlinksldjump"/>
              <a:extLst>
                <a:ext uri="{FF2B5EF4-FFF2-40B4-BE49-F238E27FC236}">
                  <a16:creationId xmlns:a16="http://schemas.microsoft.com/office/drawing/2014/main" xmlns="" id="{9435CA46-C675-4898-9D84-9FC82A83842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20" y="240"/>
              <a:ext cx="4512" cy="672"/>
            </a:xfrm>
            <a:prstGeom prst="rect">
              <a:avLst/>
            </a:prstGeom>
            <a:solidFill>
              <a:srgbClr val="FFFF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vi-VN" sz="2800" b="1">
                  <a:solidFill>
                    <a:srgbClr val="FF0000"/>
                  </a:solidFill>
                  <a:latin typeface="VNI-Times" pitchFamily="2" charset="0"/>
                  <a:cs typeface="Arial" panose="020B0604020202020204" pitchFamily="34" charset="0"/>
                </a:rPr>
                <a:t> </a:t>
              </a:r>
              <a:r>
                <a:rPr lang="en-US" altLang="vi-VN" b="1" u="sng">
                  <a:solidFill>
                    <a:srgbClr val="FF0000"/>
                  </a:solidFill>
                  <a:latin typeface="Times New Roman" panose="02020603050405020304" pitchFamily="18" charset="0"/>
                  <a:cs typeface="Arial" panose="020B0604020202020204" pitchFamily="34" charset="0"/>
                </a:rPr>
                <a:t>Câu 2.</a:t>
              </a:r>
              <a:r>
                <a:rPr lang="en-US" altLang="vi-VN">
                  <a:solidFill>
                    <a:srgbClr val="FF0000"/>
                  </a:solidFill>
                  <a:latin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altLang="vi-VN">
                  <a:latin typeface="Times New Roman" panose="02020603050405020304" pitchFamily="18" charset="0"/>
                  <a:cs typeface="Arial" panose="020B0604020202020204" pitchFamily="34" charset="0"/>
                </a:rPr>
                <a:t>Định lí “</a:t>
              </a:r>
              <a:r>
                <a:rPr lang="en-US" altLang="vi-VN">
                  <a:solidFill>
                    <a:srgbClr val="FF0000"/>
                  </a:solidFill>
                  <a:latin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altLang="vi-VN">
                  <a:latin typeface="Times New Roman" panose="02020603050405020304" pitchFamily="18" charset="0"/>
                </a:rPr>
                <a:t>Hai góc đối đỉnh thì bằng nhau”</a:t>
              </a:r>
              <a:r>
                <a:rPr lang="en-US" altLang="vi-VN">
                  <a:solidFill>
                    <a:srgbClr val="002F8D"/>
                  </a:solidFill>
                  <a:latin typeface="Times New Roman" panose="02020603050405020304" pitchFamily="18" charset="0"/>
                  <a:cs typeface="Arial" panose="020B0604020202020204" pitchFamily="34" charset="0"/>
                </a:rPr>
                <a:t> có GT và KL là ?</a:t>
              </a:r>
              <a:endParaRPr lang="en-US" altLang="vi-VN">
                <a:solidFill>
                  <a:srgbClr val="002F8D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Symbol" panose="05050102010706020507" pitchFamily="18" charset="2"/>
              </a:endParaRPr>
            </a:p>
          </p:txBody>
        </p:sp>
      </p:grpSp>
      <p:sp>
        <p:nvSpPr>
          <p:cNvPr id="84" name="Text Box 25">
            <a:extLst>
              <a:ext uri="{FF2B5EF4-FFF2-40B4-BE49-F238E27FC236}">
                <a16:creationId xmlns:a16="http://schemas.microsoft.com/office/drawing/2014/main" xmlns="" id="{096E07FF-BD57-4FB9-B24B-0C85D56359F1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2847975" y="4319588"/>
            <a:ext cx="60960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vi-VN" sz="2800" b="1">
                <a:solidFill>
                  <a:srgbClr val="00257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GT: </a:t>
            </a:r>
            <a:r>
              <a:rPr lang="en-US" altLang="vi-VN" sz="28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Ô</a:t>
            </a:r>
            <a:r>
              <a:rPr lang="en-US" altLang="vi-VN" sz="2800" b="1" baseline="-250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altLang="vi-VN" sz="28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Ô</a:t>
            </a:r>
            <a:r>
              <a:rPr lang="en-US" altLang="vi-VN" sz="2800" b="1" baseline="-250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altLang="vi-VN" sz="28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đối đỉnh </a:t>
            </a:r>
            <a:r>
              <a:rPr lang="en-US" altLang="vi-VN" sz="2800" b="1">
                <a:solidFill>
                  <a:srgbClr val="00257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KL: </a:t>
            </a:r>
            <a:r>
              <a:rPr lang="en-US" altLang="vi-VN" sz="28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Ô</a:t>
            </a:r>
            <a:r>
              <a:rPr lang="en-US" altLang="vi-VN" sz="2800" b="1" baseline="-250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altLang="vi-VN" sz="28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Ô</a:t>
            </a:r>
            <a:r>
              <a:rPr lang="en-US" altLang="vi-VN" sz="2800" b="1" baseline="-250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grpSp>
        <p:nvGrpSpPr>
          <p:cNvPr id="18" name="Group 26">
            <a:extLst>
              <a:ext uri="{FF2B5EF4-FFF2-40B4-BE49-F238E27FC236}">
                <a16:creationId xmlns:a16="http://schemas.microsoft.com/office/drawing/2014/main" xmlns="" id="{28C27D70-0566-4203-97A5-F9E6B944AF18}"/>
              </a:ext>
            </a:extLst>
          </p:cNvPr>
          <p:cNvGrpSpPr>
            <a:grpSpLocks/>
          </p:cNvGrpSpPr>
          <p:nvPr/>
        </p:nvGrpSpPr>
        <p:grpSpPr bwMode="auto">
          <a:xfrm>
            <a:off x="2008235" y="1831974"/>
            <a:ext cx="900059" cy="990600"/>
            <a:chOff x="161" y="1178"/>
            <a:chExt cx="566" cy="624"/>
          </a:xfrm>
        </p:grpSpPr>
        <p:grpSp>
          <p:nvGrpSpPr>
            <p:cNvPr id="17433" name="Group 27">
              <a:extLst>
                <a:ext uri="{FF2B5EF4-FFF2-40B4-BE49-F238E27FC236}">
                  <a16:creationId xmlns:a16="http://schemas.microsoft.com/office/drawing/2014/main" xmlns="" id="{6211429A-FB56-497D-A401-1B51FCB93AD2}"/>
                </a:ext>
              </a:extLst>
            </p:cNvPr>
            <p:cNvGrpSpPr>
              <a:grpSpLocks/>
            </p:cNvGrpSpPr>
            <p:nvPr/>
          </p:nvGrpSpPr>
          <p:grpSpPr bwMode="auto">
            <a:xfrm rot="5400000">
              <a:off x="132" y="1207"/>
              <a:ext cx="624" cy="566"/>
              <a:chOff x="1869" y="1824"/>
              <a:chExt cx="2008" cy="1752"/>
            </a:xfrm>
          </p:grpSpPr>
          <p:sp>
            <p:nvSpPr>
              <p:cNvPr id="88" name="AutoShape 28">
                <a:extLst>
                  <a:ext uri="{FF2B5EF4-FFF2-40B4-BE49-F238E27FC236}">
                    <a16:creationId xmlns:a16="http://schemas.microsoft.com/office/drawing/2014/main" xmlns="" id="{E5DBC183-ED43-4008-8021-62E4772855E8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 rot="16200000" flipH="1">
                <a:off x="1817" y="2462"/>
                <a:ext cx="309" cy="206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tint val="39216"/>
                      <a:invGamma/>
                    </a:schemeClr>
                  </a:gs>
                </a:gsLst>
                <a:lin ang="0" scaled="1"/>
              </a:grad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</a:endParaRPr>
              </a:p>
            </p:txBody>
          </p:sp>
          <p:sp>
            <p:nvSpPr>
              <p:cNvPr id="89" name="AutoShape 29">
                <a:extLst>
                  <a:ext uri="{FF2B5EF4-FFF2-40B4-BE49-F238E27FC236}">
                    <a16:creationId xmlns:a16="http://schemas.microsoft.com/office/drawing/2014/main" xmlns="" id="{165A80E8-999D-482D-A4D5-73509DEC62E8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 rot="5400000" flipH="1">
                <a:off x="3621" y="2430"/>
                <a:ext cx="309" cy="203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tint val="39216"/>
                      <a:invGamma/>
                    </a:schemeClr>
                  </a:gs>
                </a:gsLst>
                <a:lin ang="0" scaled="1"/>
              </a:grad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</a:endParaRPr>
              </a:p>
            </p:txBody>
          </p:sp>
          <p:sp>
            <p:nvSpPr>
              <p:cNvPr id="90" name="AutoShape 30">
                <a:extLst>
                  <a:ext uri="{FF2B5EF4-FFF2-40B4-BE49-F238E27FC236}">
                    <a16:creationId xmlns:a16="http://schemas.microsoft.com/office/drawing/2014/main" xmlns="" id="{40C8C614-1996-4687-BE97-932376D0205F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 rot="10800000" flipH="1">
                <a:off x="2718" y="3372"/>
                <a:ext cx="306" cy="204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tint val="39216"/>
                      <a:invGamma/>
                    </a:schemeClr>
                  </a:gs>
                </a:gsLst>
                <a:lin ang="0" scaled="1"/>
              </a:grad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</a:endParaRPr>
              </a:p>
            </p:txBody>
          </p:sp>
          <p:sp>
            <p:nvSpPr>
              <p:cNvPr id="17438" name="Oval 31">
                <a:extLst>
                  <a:ext uri="{FF2B5EF4-FFF2-40B4-BE49-F238E27FC236}">
                    <a16:creationId xmlns:a16="http://schemas.microsoft.com/office/drawing/2014/main" xmlns="" id="{66553675-FEC9-4B3A-B4A6-4155923F00C5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2078" y="1824"/>
                <a:ext cx="1615" cy="1615"/>
              </a:xfrm>
              <a:prstGeom prst="ellipse">
                <a:avLst/>
              </a:prstGeom>
              <a:gradFill rotWithShape="1">
                <a:gsLst>
                  <a:gs pos="0">
                    <a:srgbClr val="767676"/>
                  </a:gs>
                  <a:gs pos="50000">
                    <a:srgbClr val="FFFFFF"/>
                  </a:gs>
                  <a:gs pos="100000">
                    <a:srgbClr val="767676"/>
                  </a:gs>
                </a:gsLst>
                <a:lin ang="5400000" scaled="1"/>
              </a:gradFill>
              <a:ln w="57150" algn="ctr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endParaRPr lang="vi-VN" altLang="vi-VN" sz="1800"/>
              </a:p>
            </p:txBody>
          </p:sp>
          <p:sp>
            <p:nvSpPr>
              <p:cNvPr id="17439" name="Oval 32">
                <a:extLst>
                  <a:ext uri="{FF2B5EF4-FFF2-40B4-BE49-F238E27FC236}">
                    <a16:creationId xmlns:a16="http://schemas.microsoft.com/office/drawing/2014/main" xmlns="" id="{2D0318A7-38E0-4C3D-BCD5-63DFEA11B54B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2170" y="1915"/>
                <a:ext cx="1430" cy="1430"/>
              </a:xfrm>
              <a:prstGeom prst="ellipse">
                <a:avLst/>
              </a:prstGeom>
              <a:gradFill rotWithShape="1">
                <a:gsLst>
                  <a:gs pos="0">
                    <a:srgbClr val="A2A2A2"/>
                  </a:gs>
                  <a:gs pos="50000">
                    <a:srgbClr val="FFFFFF"/>
                  </a:gs>
                  <a:gs pos="100000">
                    <a:srgbClr val="A2A2A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endParaRPr lang="vi-VN" altLang="vi-VN" sz="1800"/>
              </a:p>
            </p:txBody>
          </p:sp>
          <p:sp>
            <p:nvSpPr>
              <p:cNvPr id="93" name="Oval 33">
                <a:extLst>
                  <a:ext uri="{FF2B5EF4-FFF2-40B4-BE49-F238E27FC236}">
                    <a16:creationId xmlns:a16="http://schemas.microsoft.com/office/drawing/2014/main" xmlns="" id="{E217CD30-5B80-4239-8CF1-F80237D7F8F7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2620" y="2121"/>
                <a:ext cx="527" cy="1011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tint val="0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tint val="0"/>
                      <a:invGamma/>
                    </a:schemeClr>
                  </a:gs>
                </a:gsLst>
                <a:lin ang="2700000" scaled="1"/>
              </a:gradFill>
              <a:ln w="38100" algn="ctr">
                <a:noFill/>
                <a:round/>
                <a:headEnd/>
                <a:tailEnd/>
              </a:ln>
              <a:effectLst/>
            </p:spPr>
            <p:txBody>
              <a:bodyPr wrap="none" anchor="ctr">
                <a:spAutoFit/>
              </a:bodyPr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</a:endParaRPr>
              </a:p>
            </p:txBody>
          </p:sp>
          <p:sp>
            <p:nvSpPr>
              <p:cNvPr id="17441" name="Oval 34">
                <a:extLst>
                  <a:ext uri="{FF2B5EF4-FFF2-40B4-BE49-F238E27FC236}">
                    <a16:creationId xmlns:a16="http://schemas.microsoft.com/office/drawing/2014/main" xmlns="" id="{59EDB634-599E-419C-AA2E-8D61C05BAFDC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2622" y="2127"/>
                <a:ext cx="527" cy="1011"/>
              </a:xfrm>
              <a:prstGeom prst="ellipse">
                <a:avLst/>
              </a:prstGeom>
              <a:gradFill rotWithShape="1">
                <a:gsLst>
                  <a:gs pos="0">
                    <a:srgbClr val="000000"/>
                  </a:gs>
                  <a:gs pos="100000">
                    <a:srgbClr val="FFCC00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endParaRPr lang="vi-VN" altLang="vi-VN" sz="1800"/>
              </a:p>
            </p:txBody>
          </p:sp>
          <p:sp>
            <p:nvSpPr>
              <p:cNvPr id="95" name="Oval 35">
                <a:extLst>
                  <a:ext uri="{FF2B5EF4-FFF2-40B4-BE49-F238E27FC236}">
                    <a16:creationId xmlns:a16="http://schemas.microsoft.com/office/drawing/2014/main" xmlns="" id="{4992FF98-F896-4057-BEEE-9D220B0F2253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2328" y="2063"/>
                <a:ext cx="1098" cy="1011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shade val="54118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shade val="54118"/>
                      <a:invGamma/>
                    </a:schemeClr>
                  </a:gs>
                </a:gsLst>
                <a:lin ang="18900000" scaled="1"/>
              </a:gradFill>
              <a:ln w="38100" algn="ctr">
                <a:noFill/>
                <a:round/>
                <a:headEnd/>
                <a:tailEnd/>
              </a:ln>
              <a:effectLst/>
            </p:spPr>
            <p:txBody>
              <a:bodyPr anchor="ctr">
                <a:spAutoFit/>
              </a:bodyPr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</a:endParaRPr>
              </a:p>
            </p:txBody>
          </p:sp>
          <p:sp>
            <p:nvSpPr>
              <p:cNvPr id="17443" name="Oval 36">
                <a:extLst>
                  <a:ext uri="{FF2B5EF4-FFF2-40B4-BE49-F238E27FC236}">
                    <a16:creationId xmlns:a16="http://schemas.microsoft.com/office/drawing/2014/main" xmlns="" id="{84B5E095-868C-41BA-B576-E4063141DA37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2337" y="2127"/>
                <a:ext cx="1096" cy="1011"/>
              </a:xfrm>
              <a:prstGeom prst="ellipse">
                <a:avLst/>
              </a:prstGeom>
              <a:gradFill rotWithShape="1">
                <a:gsLst>
                  <a:gs pos="0">
                    <a:srgbClr val="FFCC00"/>
                  </a:gs>
                  <a:gs pos="100000">
                    <a:srgbClr val="7C6300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endParaRPr lang="vi-VN" altLang="vi-VN" sz="1800"/>
              </a:p>
            </p:txBody>
          </p:sp>
        </p:grpSp>
        <p:sp>
          <p:nvSpPr>
            <p:cNvPr id="87" name="Text Box 37">
              <a:extLst>
                <a:ext uri="{FF2B5EF4-FFF2-40B4-BE49-F238E27FC236}">
                  <a16:creationId xmlns:a16="http://schemas.microsoft.com/office/drawing/2014/main" xmlns="" id="{0E738A3B-379B-4F24-9A10-A77A36E328EB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343" y="1296"/>
              <a:ext cx="279" cy="33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>
              <a:outerShdw dist="35921" dir="2700000" algn="ctr" rotWithShape="0">
                <a:schemeClr val="tx1"/>
              </a:outerShdw>
            </a:effectLst>
          </p:spPr>
          <p:txBody>
            <a:bodyPr wrap="none">
              <a:sp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A</a:t>
              </a:r>
            </a:p>
          </p:txBody>
        </p:sp>
      </p:grpSp>
      <p:grpSp>
        <p:nvGrpSpPr>
          <p:cNvPr id="20" name="Group 26">
            <a:extLst>
              <a:ext uri="{FF2B5EF4-FFF2-40B4-BE49-F238E27FC236}">
                <a16:creationId xmlns:a16="http://schemas.microsoft.com/office/drawing/2014/main" xmlns="" id="{15BF8FEA-F71E-40F2-9ED9-3C8F6E2F2BE4}"/>
              </a:ext>
            </a:extLst>
          </p:cNvPr>
          <p:cNvGrpSpPr>
            <a:grpSpLocks/>
          </p:cNvGrpSpPr>
          <p:nvPr/>
        </p:nvGrpSpPr>
        <p:grpSpPr bwMode="auto">
          <a:xfrm>
            <a:off x="1971688" y="4189414"/>
            <a:ext cx="923912" cy="989013"/>
            <a:chOff x="149" y="1175"/>
            <a:chExt cx="581" cy="623"/>
          </a:xfrm>
          <a:solidFill>
            <a:srgbClr val="1344E1"/>
          </a:solidFill>
        </p:grpSpPr>
        <p:grpSp>
          <p:nvGrpSpPr>
            <p:cNvPr id="21" name="Group 27">
              <a:extLst>
                <a:ext uri="{FF2B5EF4-FFF2-40B4-BE49-F238E27FC236}">
                  <a16:creationId xmlns:a16="http://schemas.microsoft.com/office/drawing/2014/main" xmlns="" id="{058D67C4-000A-44C4-AFC9-0FE0FF1C5867}"/>
                </a:ext>
              </a:extLst>
            </p:cNvPr>
            <p:cNvGrpSpPr>
              <a:grpSpLocks/>
            </p:cNvGrpSpPr>
            <p:nvPr/>
          </p:nvGrpSpPr>
          <p:grpSpPr bwMode="auto">
            <a:xfrm rot="5400000">
              <a:off x="128" y="1196"/>
              <a:ext cx="623" cy="581"/>
              <a:chOff x="1868" y="1824"/>
              <a:chExt cx="2009" cy="1807"/>
            </a:xfrm>
            <a:grpFill/>
          </p:grpSpPr>
          <p:sp>
            <p:nvSpPr>
              <p:cNvPr id="65564" name="AutoShape 28">
                <a:extLst>
                  <a:ext uri="{FF2B5EF4-FFF2-40B4-BE49-F238E27FC236}">
                    <a16:creationId xmlns:a16="http://schemas.microsoft.com/office/drawing/2014/main" xmlns="" id="{7238BBFB-FEC6-4728-9F9F-BD9DE25A0800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 rot="16200000" flipH="1">
                <a:off x="1817" y="2518"/>
                <a:ext cx="307" cy="206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pFill/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</a:endParaRPr>
              </a:p>
            </p:txBody>
          </p:sp>
          <p:sp>
            <p:nvSpPr>
              <p:cNvPr id="65565" name="AutoShape 29">
                <a:extLst>
                  <a:ext uri="{FF2B5EF4-FFF2-40B4-BE49-F238E27FC236}">
                    <a16:creationId xmlns:a16="http://schemas.microsoft.com/office/drawing/2014/main" xmlns="" id="{A139EDA4-53E0-48CD-AC8A-FD90B72AFCB8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 rot="5400000" flipH="1">
                <a:off x="3621" y="2484"/>
                <a:ext cx="310" cy="203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pFill/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</a:endParaRPr>
              </a:p>
            </p:txBody>
          </p:sp>
          <p:sp>
            <p:nvSpPr>
              <p:cNvPr id="65566" name="AutoShape 30">
                <a:extLst>
                  <a:ext uri="{FF2B5EF4-FFF2-40B4-BE49-F238E27FC236}">
                    <a16:creationId xmlns:a16="http://schemas.microsoft.com/office/drawing/2014/main" xmlns="" id="{9B91603D-F0B9-4B74-B277-0ADD2E43FE6F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 rot="10800000" flipH="1">
                <a:off x="2718" y="3426"/>
                <a:ext cx="306" cy="205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pFill/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</a:endParaRPr>
              </a:p>
            </p:txBody>
          </p:sp>
          <p:sp>
            <p:nvSpPr>
              <p:cNvPr id="12350" name="Oval 31">
                <a:extLst>
                  <a:ext uri="{FF2B5EF4-FFF2-40B4-BE49-F238E27FC236}">
                    <a16:creationId xmlns:a16="http://schemas.microsoft.com/office/drawing/2014/main" xmlns="" id="{1BF86373-5920-4E57-832F-0CAD54D03B72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2078" y="1824"/>
                <a:ext cx="1615" cy="1615"/>
              </a:xfrm>
              <a:prstGeom prst="ellipse">
                <a:avLst/>
              </a:prstGeom>
              <a:grpFill/>
              <a:ln w="57150" algn="ctr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</a:endParaRPr>
              </a:p>
            </p:txBody>
          </p:sp>
          <p:sp>
            <p:nvSpPr>
              <p:cNvPr id="12351" name="Oval 32">
                <a:extLst>
                  <a:ext uri="{FF2B5EF4-FFF2-40B4-BE49-F238E27FC236}">
                    <a16:creationId xmlns:a16="http://schemas.microsoft.com/office/drawing/2014/main" xmlns="" id="{584F844D-B7CD-4139-BF59-DF9B889DA483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2170" y="1915"/>
                <a:ext cx="1430" cy="1430"/>
              </a:xfrm>
              <a:prstGeom prst="ellipse">
                <a:avLst/>
              </a:prstGeom>
              <a:solidFill>
                <a:schemeClr val="bg2">
                  <a:lumMod val="75000"/>
                </a:schemeClr>
              </a:solidFill>
              <a:ln w="9525" algn="ctr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</a:endParaRPr>
              </a:p>
            </p:txBody>
          </p:sp>
          <p:sp>
            <p:nvSpPr>
              <p:cNvPr id="65569" name="Oval 33">
                <a:extLst>
                  <a:ext uri="{FF2B5EF4-FFF2-40B4-BE49-F238E27FC236}">
                    <a16:creationId xmlns:a16="http://schemas.microsoft.com/office/drawing/2014/main" xmlns="" id="{5FF8A54C-3ED2-4EDD-A79C-47B41193D458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2620" y="2117"/>
                <a:ext cx="527" cy="1015"/>
              </a:xfrm>
              <a:prstGeom prst="ellipse">
                <a:avLst/>
              </a:prstGeom>
              <a:grpFill/>
              <a:ln w="38100" algn="ctr">
                <a:noFill/>
                <a:round/>
                <a:headEnd/>
                <a:tailEnd/>
              </a:ln>
              <a:effectLst/>
            </p:spPr>
            <p:txBody>
              <a:bodyPr wrap="none" anchor="ctr">
                <a:spAutoFit/>
              </a:bodyPr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</a:endParaRPr>
              </a:p>
            </p:txBody>
          </p:sp>
          <p:sp>
            <p:nvSpPr>
              <p:cNvPr id="12353" name="Oval 34">
                <a:extLst>
                  <a:ext uri="{FF2B5EF4-FFF2-40B4-BE49-F238E27FC236}">
                    <a16:creationId xmlns:a16="http://schemas.microsoft.com/office/drawing/2014/main" xmlns="" id="{CC1ED1F5-0D77-4A49-8C10-E87DF380DDCF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2621" y="2124"/>
                <a:ext cx="528" cy="1016"/>
              </a:xfrm>
              <a:prstGeom prst="ellipse">
                <a:avLst/>
              </a:prstGeom>
              <a:solidFill>
                <a:srgbClr val="990000"/>
              </a:solidFill>
              <a:ln w="9525" algn="ctr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>
                <a:spAutoFit/>
              </a:bodyPr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</a:endParaRPr>
              </a:p>
            </p:txBody>
          </p:sp>
          <p:sp>
            <p:nvSpPr>
              <p:cNvPr id="65571" name="Oval 35">
                <a:extLst>
                  <a:ext uri="{FF2B5EF4-FFF2-40B4-BE49-F238E27FC236}">
                    <a16:creationId xmlns:a16="http://schemas.microsoft.com/office/drawing/2014/main" xmlns="" id="{1A915630-B57F-4902-8BA4-41F3FD44B160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2328" y="2117"/>
                <a:ext cx="1099" cy="1016"/>
              </a:xfrm>
              <a:prstGeom prst="ellipse">
                <a:avLst/>
              </a:prstGeom>
              <a:grpFill/>
              <a:ln w="38100" algn="ctr">
                <a:noFill/>
                <a:round/>
                <a:headEnd/>
                <a:tailEnd/>
              </a:ln>
              <a:effectLst/>
            </p:spPr>
            <p:txBody>
              <a:bodyPr anchor="ctr">
                <a:spAutoFit/>
              </a:bodyPr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</a:endParaRPr>
              </a:p>
            </p:txBody>
          </p:sp>
          <p:sp>
            <p:nvSpPr>
              <p:cNvPr id="12355" name="Oval 36">
                <a:extLst>
                  <a:ext uri="{FF2B5EF4-FFF2-40B4-BE49-F238E27FC236}">
                    <a16:creationId xmlns:a16="http://schemas.microsoft.com/office/drawing/2014/main" xmlns="" id="{C384B51B-991D-413B-8DDE-F69B360A3CF2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2337" y="2124"/>
                <a:ext cx="1096" cy="1016"/>
              </a:xfrm>
              <a:prstGeom prst="ellipse">
                <a:avLst/>
              </a:prstGeom>
              <a:grpFill/>
              <a:ln w="38100" algn="ctr">
                <a:noFill/>
                <a:round/>
                <a:headEnd/>
                <a:tailEnd/>
              </a:ln>
            </p:spPr>
            <p:txBody>
              <a:bodyPr anchor="ctr">
                <a:spAutoFit/>
              </a:bodyPr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</a:endParaRPr>
              </a:p>
            </p:txBody>
          </p:sp>
        </p:grpSp>
        <p:sp>
          <p:nvSpPr>
            <p:cNvPr id="65573" name="Text Box 37">
              <a:extLst>
                <a:ext uri="{FF2B5EF4-FFF2-40B4-BE49-F238E27FC236}">
                  <a16:creationId xmlns:a16="http://schemas.microsoft.com/office/drawing/2014/main" xmlns="" id="{60606F3C-7154-4BDA-86DD-A7F19DAF56E5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299" y="1272"/>
              <a:ext cx="326" cy="40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>
              <a:outerShdw dist="35921" dir="2700000" algn="ctr" rotWithShape="0">
                <a:schemeClr val="tx1"/>
              </a:outerShdw>
            </a:effectLst>
          </p:spPr>
          <p:txBody>
            <a:bodyPr wrap="none">
              <a:sp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36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C</a:t>
              </a:r>
            </a:p>
          </p:txBody>
        </p:sp>
      </p:grpSp>
      <p:pic>
        <p:nvPicPr>
          <p:cNvPr id="94" name="Picture 80" descr="614030">
            <a:extLst>
              <a:ext uri="{FF2B5EF4-FFF2-40B4-BE49-F238E27FC236}">
                <a16:creationId xmlns:a16="http://schemas.microsoft.com/office/drawing/2014/main" xmlns="" id="{4E986A6D-614D-4ECB-94CB-818EBA2A67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96401" y="3857625"/>
            <a:ext cx="1071563" cy="96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7503" name="Group 95">
            <a:extLst>
              <a:ext uri="{FF2B5EF4-FFF2-40B4-BE49-F238E27FC236}">
                <a16:creationId xmlns:a16="http://schemas.microsoft.com/office/drawing/2014/main" xmlns="" id="{1CF0C1C5-7C80-45CE-B342-8B610407AC2D}"/>
              </a:ext>
            </a:extLst>
          </p:cNvPr>
          <p:cNvGrpSpPr>
            <a:grpSpLocks/>
          </p:cNvGrpSpPr>
          <p:nvPr/>
        </p:nvGrpSpPr>
        <p:grpSpPr bwMode="auto">
          <a:xfrm>
            <a:off x="2133600" y="381000"/>
            <a:ext cx="609600" cy="742950"/>
            <a:chOff x="126" y="462"/>
            <a:chExt cx="432" cy="423"/>
          </a:xfrm>
        </p:grpSpPr>
        <p:sp>
          <p:nvSpPr>
            <p:cNvPr id="17501" name="Rectangle 93">
              <a:extLst>
                <a:ext uri="{FF2B5EF4-FFF2-40B4-BE49-F238E27FC236}">
                  <a16:creationId xmlns:a16="http://schemas.microsoft.com/office/drawing/2014/main" xmlns="" id="{BA4BBE00-BFC7-4077-82BE-90AF99BA2BA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6" y="462"/>
              <a:ext cx="432" cy="423"/>
            </a:xfrm>
            <a:prstGeom prst="rect">
              <a:avLst/>
            </a:prstGeom>
            <a:solidFill>
              <a:srgbClr val="CC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vi-VN"/>
            </a:p>
          </p:txBody>
        </p:sp>
        <p:pic>
          <p:nvPicPr>
            <p:cNvPr id="17502" name="Picture 94" descr="mhjh">
              <a:extLst>
                <a:ext uri="{FF2B5EF4-FFF2-40B4-BE49-F238E27FC236}">
                  <a16:creationId xmlns:a16="http://schemas.microsoft.com/office/drawing/2014/main" xmlns="" id="{D5C69252-34F7-48D1-AA54-EEA06DFEBE60}"/>
                </a:ext>
              </a:extLst>
            </p:cNvPr>
            <p:cNvPicPr preferRelativeResize="0">
              <a:picLocks noChangeAspect="1" noChangeArrowheads="1" noCrop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2" y="480"/>
              <a:ext cx="288" cy="38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7506" name="Group 95">
            <a:extLst>
              <a:ext uri="{FF2B5EF4-FFF2-40B4-BE49-F238E27FC236}">
                <a16:creationId xmlns:a16="http://schemas.microsoft.com/office/drawing/2014/main" xmlns="" id="{15B97B21-194A-4350-ADDB-7371BB7C38A7}"/>
              </a:ext>
            </a:extLst>
          </p:cNvPr>
          <p:cNvGrpSpPr>
            <a:grpSpLocks/>
          </p:cNvGrpSpPr>
          <p:nvPr/>
        </p:nvGrpSpPr>
        <p:grpSpPr bwMode="auto">
          <a:xfrm>
            <a:off x="6477000" y="5233988"/>
            <a:ext cx="2895600" cy="1524000"/>
            <a:chOff x="4876800" y="381000"/>
            <a:chExt cx="3733800" cy="1905000"/>
          </a:xfrm>
        </p:grpSpPr>
        <p:sp>
          <p:nvSpPr>
            <p:cNvPr id="17507" name="Line 32">
              <a:extLst>
                <a:ext uri="{FF2B5EF4-FFF2-40B4-BE49-F238E27FC236}">
                  <a16:creationId xmlns:a16="http://schemas.microsoft.com/office/drawing/2014/main" xmlns="" id="{709416EC-D13E-4857-8DF9-A8D9A3E6C1C4}"/>
                </a:ext>
              </a:extLst>
            </p:cNvPr>
            <p:cNvSpPr>
              <a:spLocks noChangeShapeType="1"/>
            </p:cNvSpPr>
            <p:nvPr/>
          </p:nvSpPr>
          <p:spPr bwMode="grayWhite">
            <a:xfrm>
              <a:off x="5105400" y="381000"/>
              <a:ext cx="3505200" cy="1828800"/>
            </a:xfrm>
            <a:prstGeom prst="line">
              <a:avLst/>
            </a:prstGeom>
            <a:noFill/>
            <a:ln w="38100">
              <a:solidFill>
                <a:srgbClr val="002F8D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vi-VN"/>
            </a:p>
          </p:txBody>
        </p:sp>
        <p:sp>
          <p:nvSpPr>
            <p:cNvPr id="17508" name="Line 33">
              <a:extLst>
                <a:ext uri="{FF2B5EF4-FFF2-40B4-BE49-F238E27FC236}">
                  <a16:creationId xmlns:a16="http://schemas.microsoft.com/office/drawing/2014/main" xmlns="" id="{0CAA7D59-B2E2-4E61-9DB0-49066BE7AA84}"/>
                </a:ext>
              </a:extLst>
            </p:cNvPr>
            <p:cNvSpPr>
              <a:spLocks noChangeShapeType="1"/>
            </p:cNvSpPr>
            <p:nvPr/>
          </p:nvSpPr>
          <p:spPr bwMode="grayWhite">
            <a:xfrm flipV="1">
              <a:off x="4876800" y="381000"/>
              <a:ext cx="3581400" cy="1905000"/>
            </a:xfrm>
            <a:prstGeom prst="line">
              <a:avLst/>
            </a:prstGeom>
            <a:noFill/>
            <a:ln w="38100">
              <a:solidFill>
                <a:srgbClr val="002F8D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vi-VN"/>
            </a:p>
          </p:txBody>
        </p:sp>
        <p:sp>
          <p:nvSpPr>
            <p:cNvPr id="17509" name="Text Box 36">
              <a:extLst>
                <a:ext uri="{FF2B5EF4-FFF2-40B4-BE49-F238E27FC236}">
                  <a16:creationId xmlns:a16="http://schemas.microsoft.com/office/drawing/2014/main" xmlns="" id="{1F831A07-12E6-40CD-85CE-04DA0EC75833}"/>
                </a:ext>
              </a:extLst>
            </p:cNvPr>
            <p:cNvSpPr txBox="1">
              <a:spLocks noChangeArrowheads="1"/>
            </p:cNvSpPr>
            <p:nvPr/>
          </p:nvSpPr>
          <p:spPr bwMode="grayWhite">
            <a:xfrm>
              <a:off x="6479632" y="609203"/>
              <a:ext cx="644817" cy="72429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vi-VN">
                  <a:solidFill>
                    <a:srgbClr val="002570"/>
                  </a:solidFill>
                  <a:latin typeface="Arial" panose="020B0604020202020204" pitchFamily="34" charset="0"/>
                </a:rPr>
                <a:t>O</a:t>
              </a:r>
            </a:p>
          </p:txBody>
        </p:sp>
        <p:sp>
          <p:nvSpPr>
            <p:cNvPr id="17510" name="Text Box 37">
              <a:extLst>
                <a:ext uri="{FF2B5EF4-FFF2-40B4-BE49-F238E27FC236}">
                  <a16:creationId xmlns:a16="http://schemas.microsoft.com/office/drawing/2014/main" xmlns="" id="{C9DCC305-016D-47E8-92C2-35A0A2741B03}"/>
                </a:ext>
              </a:extLst>
            </p:cNvPr>
            <p:cNvSpPr txBox="1">
              <a:spLocks noChangeArrowheads="1"/>
            </p:cNvSpPr>
            <p:nvPr/>
          </p:nvSpPr>
          <p:spPr bwMode="grayWhite">
            <a:xfrm>
              <a:off x="6958639" y="1081484"/>
              <a:ext cx="401220" cy="4583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vi-VN" sz="1800" b="1">
                  <a:solidFill>
                    <a:srgbClr val="002570"/>
                  </a:solidFill>
                  <a:latin typeface="Arial" panose="020B0604020202020204" pitchFamily="34" charset="0"/>
                </a:rPr>
                <a:t>2</a:t>
              </a:r>
            </a:p>
          </p:txBody>
        </p:sp>
        <p:sp>
          <p:nvSpPr>
            <p:cNvPr id="17511" name="Text Box 38">
              <a:extLst>
                <a:ext uri="{FF2B5EF4-FFF2-40B4-BE49-F238E27FC236}">
                  <a16:creationId xmlns:a16="http://schemas.microsoft.com/office/drawing/2014/main" xmlns="" id="{E6C93EED-92F0-4E95-B05D-9144E6B4490D}"/>
                </a:ext>
              </a:extLst>
            </p:cNvPr>
            <p:cNvSpPr txBox="1">
              <a:spLocks noChangeArrowheads="1"/>
            </p:cNvSpPr>
            <p:nvPr/>
          </p:nvSpPr>
          <p:spPr bwMode="grayWhite">
            <a:xfrm>
              <a:off x="6205329" y="1067594"/>
              <a:ext cx="401219" cy="45839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vi-VN" sz="1800" b="1">
                  <a:solidFill>
                    <a:srgbClr val="002570"/>
                  </a:solidFill>
                  <a:latin typeface="Arial" panose="020B0604020202020204" pitchFamily="34" charset="0"/>
                </a:rPr>
                <a:t>1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75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17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7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7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4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7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6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7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7" dur="3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80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2">
            <a:extLst>
              <a:ext uri="{FF2B5EF4-FFF2-40B4-BE49-F238E27FC236}">
                <a16:creationId xmlns:a16="http://schemas.microsoft.com/office/drawing/2014/main" xmlns="" id="{96658145-DA62-43B0-9F33-B5BA36CD7E58}"/>
              </a:ext>
            </a:extLst>
          </p:cNvPr>
          <p:cNvGrpSpPr>
            <a:grpSpLocks/>
          </p:cNvGrpSpPr>
          <p:nvPr/>
        </p:nvGrpSpPr>
        <p:grpSpPr bwMode="auto">
          <a:xfrm>
            <a:off x="3962400" y="54701"/>
            <a:ext cx="3389313" cy="649288"/>
            <a:chOff x="1314" y="0"/>
            <a:chExt cx="2135" cy="409"/>
          </a:xfrm>
        </p:grpSpPr>
        <p:sp>
          <p:nvSpPr>
            <p:cNvPr id="4" name="Text Box 2">
              <a:extLst>
                <a:ext uri="{FF2B5EF4-FFF2-40B4-BE49-F238E27FC236}">
                  <a16:creationId xmlns:a16="http://schemas.microsoft.com/office/drawing/2014/main" xmlns="" id="{B286E8E7-7B9E-4E78-9933-2BC55132097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14" y="63"/>
              <a:ext cx="2057" cy="346"/>
            </a:xfrm>
            <a:prstGeom prst="rect">
              <a:avLst/>
            </a:prstGeom>
            <a:solidFill>
              <a:srgbClr val="FFCC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vi-VN" altLang="vi-VN" sz="3000" u="sng">
                <a:latin typeface="Times New Roman" panose="02020603050405020304" pitchFamily="18" charset="0"/>
              </a:endParaRPr>
            </a:p>
          </p:txBody>
        </p:sp>
        <p:sp>
          <p:nvSpPr>
            <p:cNvPr id="5" name="Text Box 2">
              <a:extLst>
                <a:ext uri="{FF2B5EF4-FFF2-40B4-BE49-F238E27FC236}">
                  <a16:creationId xmlns:a16="http://schemas.microsoft.com/office/drawing/2014/main" xmlns="" id="{515E6285-8741-4891-A1EA-CA7670BD50A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92" y="0"/>
              <a:ext cx="2057" cy="349"/>
            </a:xfrm>
            <a:prstGeom prst="rect">
              <a:avLst/>
            </a:prstGeom>
            <a:solidFill>
              <a:srgbClr val="CC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en-US" altLang="vi-VN" sz="3000" b="1" u="sng" dirty="0" err="1">
                  <a:solidFill>
                    <a:srgbClr val="C00000"/>
                  </a:solidFill>
                  <a:latin typeface="Times New Roman" panose="02020603050405020304" pitchFamily="18" charset="0"/>
                </a:rPr>
                <a:t>Bài</a:t>
              </a:r>
              <a:r>
                <a:rPr lang="en-US" altLang="vi-VN" sz="3000" b="1" u="sng" dirty="0">
                  <a:solidFill>
                    <a:srgbClr val="C00000"/>
                  </a:solidFill>
                  <a:latin typeface="Times New Roman" panose="02020603050405020304" pitchFamily="18" charset="0"/>
                </a:rPr>
                <a:t>  </a:t>
              </a:r>
              <a:r>
                <a:rPr lang="en-US" altLang="vi-VN" sz="3000" b="1" u="sng" dirty="0" smtClean="0">
                  <a:solidFill>
                    <a:srgbClr val="C00000"/>
                  </a:solidFill>
                  <a:latin typeface="Times New Roman" panose="02020603050405020304" pitchFamily="18" charset="0"/>
                </a:rPr>
                <a:t>1</a:t>
              </a:r>
              <a:endParaRPr lang="en-US" altLang="vi-VN" sz="3000" b="1" u="sng" dirty="0">
                <a:solidFill>
                  <a:srgbClr val="C00000"/>
                </a:solidFill>
                <a:latin typeface="Times New Roman" panose="02020603050405020304" pitchFamily="18" charset="0"/>
              </a:endParaRPr>
            </a:p>
          </p:txBody>
        </p:sp>
      </p:grpSp>
      <p:sp>
        <p:nvSpPr>
          <p:cNvPr id="6" name="Text Box 3">
            <a:extLst>
              <a:ext uri="{FF2B5EF4-FFF2-40B4-BE49-F238E27FC236}">
                <a16:creationId xmlns:a16="http://schemas.microsoft.com/office/drawing/2014/main" xmlns="" id="{F0426D7D-1741-4CF6-8C2E-AEB211DAD8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2172" y="702748"/>
            <a:ext cx="8534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80000"/>
              </a:lnSpc>
              <a:spcBef>
                <a:spcPct val="50000"/>
              </a:spcBef>
              <a:buFontTx/>
              <a:buNone/>
            </a:pPr>
            <a:r>
              <a:rPr lang="en-US" altLang="vi-VN" sz="3000">
                <a:latin typeface="Times New Roman" panose="02020603050405020304" pitchFamily="18" charset="0"/>
              </a:rPr>
              <a:t>Hãy chỉ ra giả thiết và kết luận của các định lí sau:</a:t>
            </a:r>
          </a:p>
        </p:txBody>
      </p:sp>
      <p:sp>
        <p:nvSpPr>
          <p:cNvPr id="7" name="Text Box 4">
            <a:extLst>
              <a:ext uri="{FF2B5EF4-FFF2-40B4-BE49-F238E27FC236}">
                <a16:creationId xmlns:a16="http://schemas.microsoft.com/office/drawing/2014/main" xmlns="" id="{45F87A2F-47A2-4158-93A1-D69AB06669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3712" y="1261434"/>
            <a:ext cx="11638288" cy="9510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lnSpc>
                <a:spcPct val="90000"/>
              </a:lnSpc>
              <a:spcBef>
                <a:spcPct val="50000"/>
              </a:spcBef>
              <a:buFontTx/>
              <a:buNone/>
            </a:pPr>
            <a:r>
              <a:rPr lang="en-US" altLang="vi-VN">
                <a:latin typeface="Times New Roman" panose="02020603050405020304" pitchFamily="18" charset="0"/>
              </a:rPr>
              <a:t>a) </a:t>
            </a:r>
            <a:r>
              <a:rPr lang="en-US" altLang="vi-VN" sz="3000">
                <a:latin typeface="Times New Roman" panose="02020603050405020304" pitchFamily="18" charset="0"/>
              </a:rPr>
              <a:t>Nếu một đường thẳng cắt hai đường thẳng sao cho có một cặp góc so le trong bằng nhau thì hai đường thẳng đó song song.</a:t>
            </a:r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xmlns="" id="{DE51EC90-DA33-47D8-AD3A-61123F7C6F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3712" y="2532027"/>
            <a:ext cx="11562088" cy="9787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lnSpc>
                <a:spcPct val="90000"/>
              </a:lnSpc>
              <a:spcBef>
                <a:spcPct val="50000"/>
              </a:spcBef>
              <a:buFontTx/>
              <a:buNone/>
            </a:pPr>
            <a:r>
              <a:rPr lang="en-US" altLang="vi-VN">
                <a:latin typeface="Times New Roman" panose="02020603050405020304" pitchFamily="18" charset="0"/>
              </a:rPr>
              <a:t>b) </a:t>
            </a:r>
            <a:r>
              <a:rPr lang="en-US" altLang="vi-VN" sz="3000">
                <a:latin typeface="Times New Roman" panose="02020603050405020304" pitchFamily="18" charset="0"/>
              </a:rPr>
              <a:t>Nếu một đường thẳng cắt hai đường thẳng song song thì hai góc so le trong bằng nhau</a:t>
            </a:r>
            <a:r>
              <a:rPr lang="en-US" altLang="vi-VN">
                <a:latin typeface="Times New Roman" panose="02020603050405020304" pitchFamily="18" charset="0"/>
              </a:rPr>
              <a:t>.</a:t>
            </a:r>
          </a:p>
        </p:txBody>
      </p:sp>
      <p:sp>
        <p:nvSpPr>
          <p:cNvPr id="9" name="Text Box 4">
            <a:extLst>
              <a:ext uri="{FF2B5EF4-FFF2-40B4-BE49-F238E27FC236}">
                <a16:creationId xmlns:a16="http://schemas.microsoft.com/office/drawing/2014/main" xmlns="" id="{45DB6AB7-F770-4653-8491-A7E84B68A3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82291" y="3834236"/>
            <a:ext cx="106680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vi-VN" sz="3000" b="1">
                <a:latin typeface="Times New Roman" panose="02020603050405020304" pitchFamily="18" charset="0"/>
              </a:rPr>
              <a:t>GT:</a:t>
            </a:r>
          </a:p>
        </p:txBody>
      </p:sp>
      <p:sp>
        <p:nvSpPr>
          <p:cNvPr id="10" name="Text Box 5">
            <a:extLst>
              <a:ext uri="{FF2B5EF4-FFF2-40B4-BE49-F238E27FC236}">
                <a16:creationId xmlns:a16="http://schemas.microsoft.com/office/drawing/2014/main" xmlns="" id="{37C40C02-98C4-4885-B579-0E10714855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29200" y="3276600"/>
            <a:ext cx="928688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vi-VN" sz="3000" b="1" u="sng">
                <a:solidFill>
                  <a:srgbClr val="C00000"/>
                </a:solidFill>
                <a:latin typeface="Times New Roman" panose="02020603050405020304" pitchFamily="18" charset="0"/>
              </a:rPr>
              <a:t>Giải</a:t>
            </a:r>
          </a:p>
        </p:txBody>
      </p:sp>
      <p:sp>
        <p:nvSpPr>
          <p:cNvPr id="11" name="Text Box 4">
            <a:extLst>
              <a:ext uri="{FF2B5EF4-FFF2-40B4-BE49-F238E27FC236}">
                <a16:creationId xmlns:a16="http://schemas.microsoft.com/office/drawing/2014/main" xmlns="" id="{5AC28C74-A8D1-459B-AACE-0C56B5FA85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0015" y="3816485"/>
            <a:ext cx="68580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vi-VN" sz="3200" b="1">
                <a:latin typeface="Times New Roman" panose="02020603050405020304" pitchFamily="18" charset="0"/>
              </a:rPr>
              <a:t>a)</a:t>
            </a:r>
          </a:p>
        </p:txBody>
      </p:sp>
      <p:sp>
        <p:nvSpPr>
          <p:cNvPr id="12" name="Text Box 9">
            <a:extLst>
              <a:ext uri="{FF2B5EF4-FFF2-40B4-BE49-F238E27FC236}">
                <a16:creationId xmlns:a16="http://schemas.microsoft.com/office/drawing/2014/main" xmlns="" id="{7F2B2544-CE3F-4A33-B672-EC82F82D62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15674" y="3746787"/>
            <a:ext cx="11176326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2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E6E119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algn="ctr"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algn="ctr"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algn="ctr"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algn="ctr"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4572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9144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1371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18288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l"/>
            <a:r>
              <a:rPr lang="en-US" altLang="vi-VN" sz="3200" b="1">
                <a:latin typeface="Times New Roman" panose="02020603050405020304" pitchFamily="18" charset="0"/>
              </a:rPr>
              <a:t>  </a:t>
            </a:r>
            <a:r>
              <a:rPr lang="en-US" altLang="vi-VN" sz="3200" i="1">
                <a:latin typeface="Times New Roman" panose="02020603050405020304" pitchFamily="18" charset="0"/>
              </a:rPr>
              <a:t>      </a:t>
            </a:r>
            <a:r>
              <a:rPr lang="en-US" altLang="vi-VN" sz="3200" b="1">
                <a:latin typeface="Times New Roman" panose="02020603050405020304" pitchFamily="18" charset="0"/>
              </a:rPr>
              <a:t> </a:t>
            </a:r>
            <a:r>
              <a:rPr lang="en-US" altLang="vi-VN" sz="3000">
                <a:latin typeface="Times New Roman" panose="02020603050405020304" pitchFamily="18" charset="0"/>
              </a:rPr>
              <a:t>Một đường thẳng cắt hai đường thẳng sao cho có một cặp góc so le trong bằng nhau</a:t>
            </a:r>
          </a:p>
        </p:txBody>
      </p:sp>
      <p:sp>
        <p:nvSpPr>
          <p:cNvPr id="13" name="Text Box 5">
            <a:extLst>
              <a:ext uri="{FF2B5EF4-FFF2-40B4-BE49-F238E27FC236}">
                <a16:creationId xmlns:a16="http://schemas.microsoft.com/office/drawing/2014/main" xmlns="" id="{7596B81B-333C-470B-BA17-9FB9FF1A7E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82291" y="4818064"/>
            <a:ext cx="114300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vi-VN" sz="3000" b="1">
                <a:latin typeface="Times New Roman" panose="02020603050405020304" pitchFamily="18" charset="0"/>
              </a:rPr>
              <a:t>KL:</a:t>
            </a:r>
          </a:p>
        </p:txBody>
      </p:sp>
      <p:sp>
        <p:nvSpPr>
          <p:cNvPr id="14" name="Text Box 3">
            <a:extLst>
              <a:ext uri="{FF2B5EF4-FFF2-40B4-BE49-F238E27FC236}">
                <a16:creationId xmlns:a16="http://schemas.microsoft.com/office/drawing/2014/main" xmlns="" id="{27479E03-74D4-4CB2-A6E1-F0C2FC0A2B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59166" y="4919949"/>
            <a:ext cx="5181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80000"/>
              </a:lnSpc>
              <a:spcBef>
                <a:spcPct val="50000"/>
              </a:spcBef>
              <a:buFontTx/>
              <a:buNone/>
            </a:pPr>
            <a:r>
              <a:rPr lang="en-US" altLang="vi-VN" sz="3000">
                <a:latin typeface="Times New Roman" panose="02020603050405020304" pitchFamily="18" charset="0"/>
              </a:rPr>
              <a:t>Hai đường thẳng đó song song</a:t>
            </a:r>
          </a:p>
        </p:txBody>
      </p:sp>
      <p:sp>
        <p:nvSpPr>
          <p:cNvPr id="15" name="Text Box 4">
            <a:extLst>
              <a:ext uri="{FF2B5EF4-FFF2-40B4-BE49-F238E27FC236}">
                <a16:creationId xmlns:a16="http://schemas.microsoft.com/office/drawing/2014/main" xmlns="" id="{834993DC-E39D-4240-B371-35F672822F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5360988"/>
            <a:ext cx="106680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vi-VN" sz="3000" b="1">
                <a:latin typeface="Times New Roman" panose="02020603050405020304" pitchFamily="18" charset="0"/>
              </a:rPr>
              <a:t>GT:</a:t>
            </a:r>
          </a:p>
        </p:txBody>
      </p:sp>
      <p:sp>
        <p:nvSpPr>
          <p:cNvPr id="16" name="Text Box 4">
            <a:extLst>
              <a:ext uri="{FF2B5EF4-FFF2-40B4-BE49-F238E27FC236}">
                <a16:creationId xmlns:a16="http://schemas.microsoft.com/office/drawing/2014/main" xmlns="" id="{0DCF25D4-FF01-4E32-B9F1-51A2F17043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0015" y="5304178"/>
            <a:ext cx="68580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vi-VN" sz="3200" b="1">
                <a:latin typeface="Times New Roman" panose="02020603050405020304" pitchFamily="18" charset="0"/>
              </a:rPr>
              <a:t>b)</a:t>
            </a:r>
          </a:p>
        </p:txBody>
      </p:sp>
      <p:sp>
        <p:nvSpPr>
          <p:cNvPr id="17" name="Text Box 6">
            <a:extLst>
              <a:ext uri="{FF2B5EF4-FFF2-40B4-BE49-F238E27FC236}">
                <a16:creationId xmlns:a16="http://schemas.microsoft.com/office/drawing/2014/main" xmlns="" id="{CA7C5D7E-4DDC-4E92-9F5F-B6599B641F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95475" y="5427663"/>
            <a:ext cx="7772400" cy="503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90000"/>
              </a:lnSpc>
              <a:spcBef>
                <a:spcPct val="50000"/>
              </a:spcBef>
              <a:buFontTx/>
              <a:buNone/>
            </a:pPr>
            <a:r>
              <a:rPr lang="en-US" altLang="vi-VN" sz="3000">
                <a:latin typeface="Times New Roman" panose="02020603050405020304" pitchFamily="18" charset="0"/>
              </a:rPr>
              <a:t>Một đường thẳng cắt hai đường thẳng song song</a:t>
            </a:r>
          </a:p>
        </p:txBody>
      </p:sp>
      <p:sp>
        <p:nvSpPr>
          <p:cNvPr id="18" name="Text Box 5">
            <a:extLst>
              <a:ext uri="{FF2B5EF4-FFF2-40B4-BE49-F238E27FC236}">
                <a16:creationId xmlns:a16="http://schemas.microsoft.com/office/drawing/2014/main" xmlns="" id="{34402CB1-C516-4A22-BE47-E1DB9FC958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5927725"/>
            <a:ext cx="871538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vi-VN" sz="3000" b="1">
                <a:latin typeface="Times New Roman" panose="02020603050405020304" pitchFamily="18" charset="0"/>
              </a:rPr>
              <a:t>KL:</a:t>
            </a:r>
          </a:p>
        </p:txBody>
      </p:sp>
      <p:sp>
        <p:nvSpPr>
          <p:cNvPr id="19" name="Text Box 7">
            <a:extLst>
              <a:ext uri="{FF2B5EF4-FFF2-40B4-BE49-F238E27FC236}">
                <a16:creationId xmlns:a16="http://schemas.microsoft.com/office/drawing/2014/main" xmlns="" id="{049EF0A3-8BA5-4ED1-9378-391FC67D97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5000" y="5927725"/>
            <a:ext cx="7391400" cy="5355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90000"/>
              </a:lnSpc>
              <a:spcBef>
                <a:spcPct val="50000"/>
              </a:spcBef>
              <a:buFontTx/>
              <a:buNone/>
            </a:pPr>
            <a:r>
              <a:rPr lang="en-US" altLang="vi-VN">
                <a:latin typeface="Times New Roman" panose="02020603050405020304" pitchFamily="18" charset="0"/>
              </a:rPr>
              <a:t> </a:t>
            </a:r>
            <a:r>
              <a:rPr lang="en-US" altLang="vi-VN" sz="3000">
                <a:latin typeface="Times New Roman" panose="02020603050405020304" pitchFamily="18" charset="0"/>
              </a:rPr>
              <a:t>Hai góc so le trong bằng nhau.</a:t>
            </a:r>
          </a:p>
        </p:txBody>
      </p:sp>
    </p:spTree>
    <p:extLst>
      <p:ext uri="{BB962C8B-B14F-4D97-AF65-F5344CB8AC3E}">
        <p14:creationId xmlns:p14="http://schemas.microsoft.com/office/powerpoint/2010/main" val="2123061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3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4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0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1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0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5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6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2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3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9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0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6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9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4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5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6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1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2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3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narVert">
          <a:fgClr>
            <a:schemeClr val="bg1"/>
          </a:fgClr>
          <a:bgClr>
            <a:srgbClr val="D3F9FD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2" name="Text Box 4">
            <a:extLst>
              <a:ext uri="{FF2B5EF4-FFF2-40B4-BE49-F238E27FC236}">
                <a16:creationId xmlns:a16="http://schemas.microsoft.com/office/drawing/2014/main" xmlns="" id="{33526EE1-9322-4BAA-A0CD-CB9EEAF201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1" y="624057"/>
            <a:ext cx="11963392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vi-VN" sz="3000">
                <a:latin typeface="Times New Roman" panose="02020603050405020304" pitchFamily="18" charset="0"/>
              </a:rPr>
              <a:t> Em hãy vẽ hình và ghi giả thiết, kết luận của định lí. a) và b) (bằng ký hiệu toán học)</a:t>
            </a:r>
          </a:p>
        </p:txBody>
      </p:sp>
      <p:sp>
        <p:nvSpPr>
          <p:cNvPr id="2" name="Text Box 4">
            <a:extLst>
              <a:ext uri="{FF2B5EF4-FFF2-40B4-BE49-F238E27FC236}">
                <a16:creationId xmlns:a16="http://schemas.microsoft.com/office/drawing/2014/main" xmlns="" id="{BA1E0D55-7901-4A36-BB63-C2B7268E5D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05089" y="1611144"/>
            <a:ext cx="685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vi-VN" sz="3200" b="1">
                <a:latin typeface="Times New Roman" panose="02020603050405020304" pitchFamily="18" charset="0"/>
              </a:rPr>
              <a:t>a)</a:t>
            </a:r>
          </a:p>
        </p:txBody>
      </p:sp>
      <p:sp>
        <p:nvSpPr>
          <p:cNvPr id="54297" name="Text Box 2">
            <a:extLst>
              <a:ext uri="{FF2B5EF4-FFF2-40B4-BE49-F238E27FC236}">
                <a16:creationId xmlns:a16="http://schemas.microsoft.com/office/drawing/2014/main" xmlns="" id="{830180D0-75C5-420D-BC07-6CAE3BB535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59651" y="63500"/>
            <a:ext cx="3377141" cy="553998"/>
          </a:xfrm>
          <a:prstGeom prst="rect">
            <a:avLst/>
          </a:prstGeom>
          <a:solidFill>
            <a:srgbClr val="CC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vi-VN" sz="3000" b="1" u="sng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Bài</a:t>
            </a:r>
            <a:r>
              <a:rPr lang="en-US" altLang="vi-VN" sz="3000" b="1" u="sng" dirty="0">
                <a:solidFill>
                  <a:srgbClr val="FF0000"/>
                </a:solidFill>
                <a:latin typeface="Times New Roman" panose="02020603050405020304" pitchFamily="18" charset="0"/>
              </a:rPr>
              <a:t>  </a:t>
            </a:r>
            <a:r>
              <a:rPr lang="en-US" altLang="vi-VN" sz="3000" b="1" u="sng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2</a:t>
            </a:r>
            <a:endParaRPr lang="en-US" altLang="vi-VN" sz="3000" b="1" u="sng" dirty="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54300" name="Line 28">
            <a:extLst>
              <a:ext uri="{FF2B5EF4-FFF2-40B4-BE49-F238E27FC236}">
                <a16:creationId xmlns:a16="http://schemas.microsoft.com/office/drawing/2014/main" xmlns="" id="{D367D1D0-865A-4D17-8BC4-D5DB6E3D59D6}"/>
              </a:ext>
            </a:extLst>
          </p:cNvPr>
          <p:cNvSpPr>
            <a:spLocks noChangeShapeType="1"/>
          </p:cNvSpPr>
          <p:nvPr/>
        </p:nvSpPr>
        <p:spPr bwMode="grayWhite">
          <a:xfrm>
            <a:off x="6105525" y="1981200"/>
            <a:ext cx="0" cy="3962400"/>
          </a:xfrm>
          <a:prstGeom prst="line">
            <a:avLst/>
          </a:prstGeom>
          <a:noFill/>
          <a:ln w="19050">
            <a:solidFill>
              <a:schemeClr val="tx1"/>
            </a:solidFill>
            <a:prstDash val="lg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vi-VN"/>
          </a:p>
        </p:txBody>
      </p:sp>
      <p:sp>
        <p:nvSpPr>
          <p:cNvPr id="3" name="Text Box 4">
            <a:extLst>
              <a:ext uri="{FF2B5EF4-FFF2-40B4-BE49-F238E27FC236}">
                <a16:creationId xmlns:a16="http://schemas.microsoft.com/office/drawing/2014/main" xmlns="" id="{40AFC629-91E5-40F0-A39D-8A17126FB6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44188" y="1483435"/>
            <a:ext cx="68580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vi-VN" sz="3200" b="1">
                <a:latin typeface="Times New Roman" panose="02020603050405020304" pitchFamily="18" charset="0"/>
              </a:rPr>
              <a:t>b)</a:t>
            </a:r>
          </a:p>
        </p:txBody>
      </p: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xmlns="" id="{62B64A5E-E7CF-4AAC-A033-74795C48ADE8}"/>
              </a:ext>
            </a:extLst>
          </p:cNvPr>
          <p:cNvCxnSpPr/>
          <p:nvPr/>
        </p:nvCxnSpPr>
        <p:spPr>
          <a:xfrm>
            <a:off x="1981200" y="2743200"/>
            <a:ext cx="32004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6" name="Picture 274" descr="thuoc">
            <a:extLst>
              <a:ext uri="{FF2B5EF4-FFF2-40B4-BE49-F238E27FC236}">
                <a16:creationId xmlns:a16="http://schemas.microsoft.com/office/drawing/2014/main" xmlns="" id="{3422552E-23FF-4478-ABEF-B5B80A0F54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lum bright="-6000" contras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094"/>
          <a:stretch>
            <a:fillRect/>
          </a:stretch>
        </p:blipFill>
        <p:spPr bwMode="auto">
          <a:xfrm>
            <a:off x="1524000" y="2790825"/>
            <a:ext cx="4267200" cy="5667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Picture 5" descr="ButChi">
            <a:extLst>
              <a:ext uri="{FF2B5EF4-FFF2-40B4-BE49-F238E27FC236}">
                <a16:creationId xmlns:a16="http://schemas.microsoft.com/office/drawing/2014/main" xmlns="" id="{53CD9643-9222-486A-BA76-A78A454525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1981201"/>
            <a:ext cx="909638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306" name="Picture 34">
            <a:extLst>
              <a:ext uri="{FF2B5EF4-FFF2-40B4-BE49-F238E27FC236}">
                <a16:creationId xmlns:a16="http://schemas.microsoft.com/office/drawing/2014/main" xmlns="" id="{5054F609-30E2-41A4-93B1-5BC5DEB1D7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571" t="41177" r="35715" b="17647"/>
          <a:stretch>
            <a:fillRect/>
          </a:stretch>
        </p:blipFill>
        <p:spPr bwMode="grayWhite">
          <a:xfrm>
            <a:off x="5105400" y="2486025"/>
            <a:ext cx="3048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4311" name="Picture 39">
            <a:extLst>
              <a:ext uri="{FF2B5EF4-FFF2-40B4-BE49-F238E27FC236}">
                <a16:creationId xmlns:a16="http://schemas.microsoft.com/office/drawing/2014/main" xmlns="" id="{56FB720B-69F6-4E11-B995-DB1E5B857B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90" t="30000" r="25978" b="20000"/>
          <a:stretch>
            <a:fillRect/>
          </a:stretch>
        </p:blipFill>
        <p:spPr bwMode="grayWhite">
          <a:xfrm>
            <a:off x="5105401" y="3429000"/>
            <a:ext cx="24447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4" name="Straight Connector 43">
            <a:extLst>
              <a:ext uri="{FF2B5EF4-FFF2-40B4-BE49-F238E27FC236}">
                <a16:creationId xmlns:a16="http://schemas.microsoft.com/office/drawing/2014/main" xmlns="" id="{76EC4FC2-1AE0-4702-8ABB-553B74A51541}"/>
              </a:ext>
            </a:extLst>
          </p:cNvPr>
          <p:cNvCxnSpPr/>
          <p:nvPr/>
        </p:nvCxnSpPr>
        <p:spPr>
          <a:xfrm>
            <a:off x="1905000" y="3733800"/>
            <a:ext cx="32766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274" descr="thuoc">
            <a:extLst>
              <a:ext uri="{FF2B5EF4-FFF2-40B4-BE49-F238E27FC236}">
                <a16:creationId xmlns:a16="http://schemas.microsoft.com/office/drawing/2014/main" xmlns="" id="{03575E81-2AF5-4B15-8ECB-E9F26FB0C2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lum bright="-6000" contras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094"/>
          <a:stretch>
            <a:fillRect/>
          </a:stretch>
        </p:blipFill>
        <p:spPr bwMode="auto">
          <a:xfrm>
            <a:off x="1752600" y="3781425"/>
            <a:ext cx="4267200" cy="5667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5" descr="ButChi">
            <a:extLst>
              <a:ext uri="{FF2B5EF4-FFF2-40B4-BE49-F238E27FC236}">
                <a16:creationId xmlns:a16="http://schemas.microsoft.com/office/drawing/2014/main" xmlns="" id="{4956AD3D-08DF-460E-9132-14477C914A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3019426"/>
            <a:ext cx="909638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" name="Picture 274" descr="thuoc">
            <a:extLst>
              <a:ext uri="{FF2B5EF4-FFF2-40B4-BE49-F238E27FC236}">
                <a16:creationId xmlns:a16="http://schemas.microsoft.com/office/drawing/2014/main" xmlns="" id="{9D55C5CC-27BF-408E-BCD4-CD82F8AF54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lum bright="-6000" contras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094"/>
          <a:stretch>
            <a:fillRect/>
          </a:stretch>
        </p:blipFill>
        <p:spPr bwMode="auto">
          <a:xfrm rot="18003923">
            <a:off x="1550194" y="3526631"/>
            <a:ext cx="4267200" cy="5667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xmlns="" id="{78EA3BE6-DF9B-43E2-98A7-F43BD30884D6}"/>
              </a:ext>
            </a:extLst>
          </p:cNvPr>
          <p:cNvCxnSpPr/>
          <p:nvPr/>
        </p:nvCxnSpPr>
        <p:spPr>
          <a:xfrm rot="5400000" flipH="1" flipV="1">
            <a:off x="2728913" y="2711450"/>
            <a:ext cx="1828800" cy="10668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7" name="Picture 5" descr="ButChi">
            <a:extLst>
              <a:ext uri="{FF2B5EF4-FFF2-40B4-BE49-F238E27FC236}">
                <a16:creationId xmlns:a16="http://schemas.microsoft.com/office/drawing/2014/main" xmlns="" id="{22BA49C8-1FBF-4719-B4EA-3F9479AC57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634039">
            <a:off x="2478089" y="3268664"/>
            <a:ext cx="911225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7" name="TextBox 66">
            <a:extLst>
              <a:ext uri="{FF2B5EF4-FFF2-40B4-BE49-F238E27FC236}">
                <a16:creationId xmlns:a16="http://schemas.microsoft.com/office/drawing/2014/main" xmlns="" id="{D6592000-9A1E-4F42-A4B8-AE77A75DBE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86200" y="2041526"/>
            <a:ext cx="3048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vi-VN" sz="2000">
                <a:solidFill>
                  <a:srgbClr val="FF0000"/>
                </a:solidFill>
                <a:latin typeface="Times New Roman" panose="02020603050405020304" pitchFamily="18" charset="0"/>
              </a:rPr>
              <a:t>c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xmlns="" id="{27D7245E-DA34-41DD-AB93-947B7A66771B}"/>
              </a:ext>
            </a:extLst>
          </p:cNvPr>
          <p:cNvSpPr txBox="1">
            <a:spLocks noChangeArrowheads="1"/>
          </p:cNvSpPr>
          <p:nvPr/>
        </p:nvSpPr>
        <p:spPr bwMode="auto">
          <a:xfrm rot="10800000" flipH="1" flipV="1">
            <a:off x="3479801" y="2300288"/>
            <a:ext cx="6207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vi-VN" sz="2400">
                <a:solidFill>
                  <a:srgbClr val="FF0000"/>
                </a:solidFill>
                <a:latin typeface="Times New Roman" panose="02020603050405020304" pitchFamily="18" charset="0"/>
              </a:rPr>
              <a:t>A</a:t>
            </a:r>
          </a:p>
        </p:txBody>
      </p:sp>
      <p:sp>
        <p:nvSpPr>
          <p:cNvPr id="8" name="TextBox 65">
            <a:extLst>
              <a:ext uri="{FF2B5EF4-FFF2-40B4-BE49-F238E27FC236}">
                <a16:creationId xmlns:a16="http://schemas.microsoft.com/office/drawing/2014/main" xmlns="" id="{315D73D2-07D1-4B26-BB05-24314F802E03}"/>
              </a:ext>
            </a:extLst>
          </p:cNvPr>
          <p:cNvSpPr txBox="1">
            <a:spLocks noChangeArrowheads="1"/>
          </p:cNvSpPr>
          <p:nvPr/>
        </p:nvSpPr>
        <p:spPr bwMode="auto">
          <a:xfrm rot="10800000" flipH="1" flipV="1">
            <a:off x="3175001" y="3705225"/>
            <a:ext cx="6207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vi-VN" sz="2400">
                <a:solidFill>
                  <a:srgbClr val="FF0000"/>
                </a:solidFill>
                <a:latin typeface="Times New Roman" panose="02020603050405020304" pitchFamily="18" charset="0"/>
              </a:rPr>
              <a:t>B</a:t>
            </a:r>
          </a:p>
        </p:txBody>
      </p:sp>
      <p:sp>
        <p:nvSpPr>
          <p:cNvPr id="9" name="TextBox 65">
            <a:extLst>
              <a:ext uri="{FF2B5EF4-FFF2-40B4-BE49-F238E27FC236}">
                <a16:creationId xmlns:a16="http://schemas.microsoft.com/office/drawing/2014/main" xmlns="" id="{0D5D0CE2-E7DA-4250-8411-DC9B1669F2B0}"/>
              </a:ext>
            </a:extLst>
          </p:cNvPr>
          <p:cNvSpPr txBox="1">
            <a:spLocks noChangeArrowheads="1"/>
          </p:cNvSpPr>
          <p:nvPr/>
        </p:nvSpPr>
        <p:spPr bwMode="auto">
          <a:xfrm rot="10800000" flipH="1" flipV="1">
            <a:off x="3413126" y="2686051"/>
            <a:ext cx="62071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vi-VN" sz="1800">
                <a:solidFill>
                  <a:srgbClr val="FF0000"/>
                </a:solidFill>
                <a:latin typeface="Times New Roman" panose="02020603050405020304" pitchFamily="18" charset="0"/>
              </a:rPr>
              <a:t>4</a:t>
            </a:r>
          </a:p>
        </p:txBody>
      </p:sp>
      <p:sp>
        <p:nvSpPr>
          <p:cNvPr id="10" name="TextBox 65">
            <a:extLst>
              <a:ext uri="{FF2B5EF4-FFF2-40B4-BE49-F238E27FC236}">
                <a16:creationId xmlns:a16="http://schemas.microsoft.com/office/drawing/2014/main" xmlns="" id="{1C558684-D49C-4102-A3D5-5024C3860FBD}"/>
              </a:ext>
            </a:extLst>
          </p:cNvPr>
          <p:cNvSpPr txBox="1">
            <a:spLocks noChangeArrowheads="1"/>
          </p:cNvSpPr>
          <p:nvPr/>
        </p:nvSpPr>
        <p:spPr bwMode="auto">
          <a:xfrm rot="10800000" flipH="1" flipV="1">
            <a:off x="3243263" y="3433763"/>
            <a:ext cx="6223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vi-VN" sz="1800">
                <a:solidFill>
                  <a:srgbClr val="FF0000"/>
                </a:solidFill>
                <a:latin typeface="Times New Roman" panose="02020603050405020304" pitchFamily="18" charset="0"/>
              </a:rPr>
              <a:t>2</a:t>
            </a:r>
          </a:p>
        </p:txBody>
      </p:sp>
      <p:grpSp>
        <p:nvGrpSpPr>
          <p:cNvPr id="54351" name="Group 79">
            <a:extLst>
              <a:ext uri="{FF2B5EF4-FFF2-40B4-BE49-F238E27FC236}">
                <a16:creationId xmlns:a16="http://schemas.microsoft.com/office/drawing/2014/main" xmlns="" id="{3F83D20B-2CDF-4A74-AC3A-66DEE50D8646}"/>
              </a:ext>
            </a:extLst>
          </p:cNvPr>
          <p:cNvGrpSpPr>
            <a:grpSpLocks/>
          </p:cNvGrpSpPr>
          <p:nvPr/>
        </p:nvGrpSpPr>
        <p:grpSpPr bwMode="auto">
          <a:xfrm>
            <a:off x="1643064" y="4260850"/>
            <a:ext cx="4071937" cy="1911350"/>
            <a:chOff x="0" y="3116"/>
            <a:chExt cx="2688" cy="1204"/>
          </a:xfrm>
        </p:grpSpPr>
        <p:sp>
          <p:nvSpPr>
            <p:cNvPr id="54334" name="Line 7">
              <a:extLst>
                <a:ext uri="{FF2B5EF4-FFF2-40B4-BE49-F238E27FC236}">
                  <a16:creationId xmlns:a16="http://schemas.microsoft.com/office/drawing/2014/main" xmlns="" id="{37E56E2B-42AF-4150-8ECD-5AB9DDF0DE9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65" y="3116"/>
              <a:ext cx="0" cy="115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54335" name="Line 8">
              <a:extLst>
                <a:ext uri="{FF2B5EF4-FFF2-40B4-BE49-F238E27FC236}">
                  <a16:creationId xmlns:a16="http://schemas.microsoft.com/office/drawing/2014/main" xmlns="" id="{68EE6623-0C4D-4BE4-B70F-0E884E5FB90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3898"/>
              <a:ext cx="268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54336" name="Text Box 9">
              <a:extLst>
                <a:ext uri="{FF2B5EF4-FFF2-40B4-BE49-F238E27FC236}">
                  <a16:creationId xmlns:a16="http://schemas.microsoft.com/office/drawing/2014/main" xmlns="" id="{11AEAD86-D662-4FDF-B726-19E17317009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0" y="3434"/>
              <a:ext cx="457" cy="34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vi-VN" sz="3000">
                  <a:latin typeface="Times New Roman" panose="02020603050405020304" pitchFamily="18" charset="0"/>
                </a:rPr>
                <a:t>GT</a:t>
              </a:r>
            </a:p>
          </p:txBody>
        </p:sp>
        <p:sp>
          <p:nvSpPr>
            <p:cNvPr id="54337" name="Text Box 10">
              <a:extLst>
                <a:ext uri="{FF2B5EF4-FFF2-40B4-BE49-F238E27FC236}">
                  <a16:creationId xmlns:a16="http://schemas.microsoft.com/office/drawing/2014/main" xmlns="" id="{FD3D2B4E-AA7C-4475-9D85-FCB6F883043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0" y="3974"/>
              <a:ext cx="457" cy="34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vi-VN" sz="3000">
                  <a:latin typeface="Times New Roman" panose="02020603050405020304" pitchFamily="18" charset="0"/>
                </a:rPr>
                <a:t>KL</a:t>
              </a:r>
            </a:p>
          </p:txBody>
        </p:sp>
      </p:grpSp>
      <p:grpSp>
        <p:nvGrpSpPr>
          <p:cNvPr id="54341" name="Group 69">
            <a:extLst>
              <a:ext uri="{FF2B5EF4-FFF2-40B4-BE49-F238E27FC236}">
                <a16:creationId xmlns:a16="http://schemas.microsoft.com/office/drawing/2014/main" xmlns="" id="{C515604E-7F73-497E-A6AF-686CA39B49CF}"/>
              </a:ext>
            </a:extLst>
          </p:cNvPr>
          <p:cNvGrpSpPr>
            <a:grpSpLocks/>
          </p:cNvGrpSpPr>
          <p:nvPr/>
        </p:nvGrpSpPr>
        <p:grpSpPr bwMode="auto">
          <a:xfrm>
            <a:off x="2209800" y="4229101"/>
            <a:ext cx="3733800" cy="1800225"/>
            <a:chOff x="3120" y="2064"/>
            <a:chExt cx="2352" cy="1134"/>
          </a:xfrm>
        </p:grpSpPr>
        <p:sp>
          <p:nvSpPr>
            <p:cNvPr id="11" name="TextBox 4">
              <a:extLst>
                <a:ext uri="{FF2B5EF4-FFF2-40B4-BE49-F238E27FC236}">
                  <a16:creationId xmlns:a16="http://schemas.microsoft.com/office/drawing/2014/main" xmlns="" id="{8340180A-5B2E-436C-B59F-58DB4A3D403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120" y="2064"/>
              <a:ext cx="2352" cy="11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vi-VN" sz="2800">
                  <a:latin typeface="Times New Roman" panose="02020603050405020304" pitchFamily="18" charset="0"/>
                </a:rPr>
                <a:t>  c cắt a và b tại A và B 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vi-VN" sz="2800">
                  <a:latin typeface="Times New Roman" panose="02020603050405020304" pitchFamily="18" charset="0"/>
                </a:rPr>
                <a:t>   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vi-VN" sz="2800">
                <a:latin typeface="Times New Roman" panose="02020603050405020304" pitchFamily="18" charset="0"/>
              </a:endParaRP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vi-VN" sz="2800">
                  <a:latin typeface="Times New Roman" panose="02020603050405020304" pitchFamily="18" charset="0"/>
                </a:rPr>
                <a:t>              a // b</a:t>
              </a:r>
            </a:p>
          </p:txBody>
        </p:sp>
        <p:graphicFrame>
          <p:nvGraphicFramePr>
            <p:cNvPr id="54340" name="Object 68">
              <a:extLst>
                <a:ext uri="{FF2B5EF4-FFF2-40B4-BE49-F238E27FC236}">
                  <a16:creationId xmlns:a16="http://schemas.microsoft.com/office/drawing/2014/main" xmlns="" id="{B4DF86A6-B889-41AD-8D02-D4028298D122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3792" y="2421"/>
            <a:ext cx="813" cy="41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4393" name="Equation" r:id="rId7" imgW="647640" imgH="291960" progId="Equation.DSMT4">
                    <p:embed/>
                  </p:oleObj>
                </mc:Choice>
                <mc:Fallback>
                  <p:oleObj name="Equation" r:id="rId7" imgW="647640" imgH="291960" progId="Equation.DSMT4">
                    <p:embed/>
                    <p:pic>
                      <p:nvPicPr>
                        <p:cNvPr id="0" name="Object 6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grayWhite">
                        <a:xfrm>
                          <a:off x="3792" y="2421"/>
                          <a:ext cx="813" cy="41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 algn="ctr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pic>
        <p:nvPicPr>
          <p:cNvPr id="54342" name="Picture 70">
            <a:extLst>
              <a:ext uri="{FF2B5EF4-FFF2-40B4-BE49-F238E27FC236}">
                <a16:creationId xmlns:a16="http://schemas.microsoft.com/office/drawing/2014/main" xmlns="" id="{D1CC1AC7-E668-47CB-83FA-E0EE18A130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White">
          <a:xfrm>
            <a:off x="7086600" y="1828800"/>
            <a:ext cx="3124200" cy="2590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54348" name="Group 76">
            <a:extLst>
              <a:ext uri="{FF2B5EF4-FFF2-40B4-BE49-F238E27FC236}">
                <a16:creationId xmlns:a16="http://schemas.microsoft.com/office/drawing/2014/main" xmlns="" id="{749B15AB-8D71-41FC-B4F0-37CE68C21F94}"/>
              </a:ext>
            </a:extLst>
          </p:cNvPr>
          <p:cNvGrpSpPr>
            <a:grpSpLocks/>
          </p:cNvGrpSpPr>
          <p:nvPr/>
        </p:nvGrpSpPr>
        <p:grpSpPr bwMode="auto">
          <a:xfrm>
            <a:off x="6324600" y="4419600"/>
            <a:ext cx="4122738" cy="1609725"/>
            <a:chOff x="3170" y="3024"/>
            <a:chExt cx="2741" cy="1014"/>
          </a:xfrm>
        </p:grpSpPr>
        <p:sp>
          <p:nvSpPr>
            <p:cNvPr id="54344" name="Line 7">
              <a:extLst>
                <a:ext uri="{FF2B5EF4-FFF2-40B4-BE49-F238E27FC236}">
                  <a16:creationId xmlns:a16="http://schemas.microsoft.com/office/drawing/2014/main" xmlns="" id="{E108556A-5053-4507-A7BB-67747172EDB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48" y="3024"/>
              <a:ext cx="0" cy="101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54345" name="Line 8">
              <a:extLst>
                <a:ext uri="{FF2B5EF4-FFF2-40B4-BE49-F238E27FC236}">
                  <a16:creationId xmlns:a16="http://schemas.microsoft.com/office/drawing/2014/main" xmlns="" id="{5B8DB19C-BFA7-487E-B92B-76DBD1A6F04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75" y="3672"/>
              <a:ext cx="273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54346" name="Text Box 9">
              <a:extLst>
                <a:ext uri="{FF2B5EF4-FFF2-40B4-BE49-F238E27FC236}">
                  <a16:creationId xmlns:a16="http://schemas.microsoft.com/office/drawing/2014/main" xmlns="" id="{983FB8D9-A88A-4D75-BF1D-E5B95F1B375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175" y="3216"/>
              <a:ext cx="483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vi-VN">
                  <a:latin typeface="Times New Roman" panose="02020603050405020304" pitchFamily="18" charset="0"/>
                </a:rPr>
                <a:t>GT</a:t>
              </a:r>
            </a:p>
          </p:txBody>
        </p:sp>
        <p:sp>
          <p:nvSpPr>
            <p:cNvPr id="54347" name="Text Box 10">
              <a:extLst>
                <a:ext uri="{FF2B5EF4-FFF2-40B4-BE49-F238E27FC236}">
                  <a16:creationId xmlns:a16="http://schemas.microsoft.com/office/drawing/2014/main" xmlns="" id="{1770E05F-53FD-4B5D-92BB-B0AC357E41C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170" y="3673"/>
              <a:ext cx="482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vi-VN">
                  <a:latin typeface="Times New Roman" panose="02020603050405020304" pitchFamily="18" charset="0"/>
                </a:rPr>
                <a:t>KL</a:t>
              </a:r>
            </a:p>
          </p:txBody>
        </p:sp>
      </p:grpSp>
      <p:grpSp>
        <p:nvGrpSpPr>
          <p:cNvPr id="54366" name="Group 94">
            <a:extLst>
              <a:ext uri="{FF2B5EF4-FFF2-40B4-BE49-F238E27FC236}">
                <a16:creationId xmlns:a16="http://schemas.microsoft.com/office/drawing/2014/main" xmlns="" id="{B90406D9-5CCB-4209-AD8D-53ECC398C38F}"/>
              </a:ext>
            </a:extLst>
          </p:cNvPr>
          <p:cNvGrpSpPr>
            <a:grpSpLocks/>
          </p:cNvGrpSpPr>
          <p:nvPr/>
        </p:nvGrpSpPr>
        <p:grpSpPr bwMode="auto">
          <a:xfrm>
            <a:off x="7077075" y="4443413"/>
            <a:ext cx="3733800" cy="1804987"/>
            <a:chOff x="3024" y="1344"/>
            <a:chExt cx="2352" cy="1137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xmlns="" id="{B5342892-63C2-4E43-A6FC-B5AD9885896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024" y="1344"/>
              <a:ext cx="2352" cy="11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vi-VN" sz="2800">
                  <a:latin typeface="Times New Roman" panose="02020603050405020304" pitchFamily="18" charset="0"/>
                </a:rPr>
                <a:t> Cho xx’ // yy’, tt’ cắt       xx’ và yy’ tại A và B 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vi-VN" sz="2800">
                  <a:latin typeface="Times New Roman" panose="02020603050405020304" pitchFamily="18" charset="0"/>
                </a:rPr>
                <a:t>    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vi-VN" sz="2800">
                <a:latin typeface="Times New Roman" panose="02020603050405020304" pitchFamily="18" charset="0"/>
              </a:endParaRPr>
            </a:p>
          </p:txBody>
        </p:sp>
        <p:graphicFrame>
          <p:nvGraphicFramePr>
            <p:cNvPr id="54368" name="Object 96">
              <a:extLst>
                <a:ext uri="{FF2B5EF4-FFF2-40B4-BE49-F238E27FC236}">
                  <a16:creationId xmlns:a16="http://schemas.microsoft.com/office/drawing/2014/main" xmlns="" id="{083A50DA-AE10-4F7B-86DC-1DC781488E8A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3168" y="2016"/>
            <a:ext cx="2006" cy="46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4394" name="Equation" r:id="rId10" imgW="1663560" imgH="330120" progId="Equation.DSMT4">
                    <p:embed/>
                  </p:oleObj>
                </mc:Choice>
                <mc:Fallback>
                  <p:oleObj name="Equation" r:id="rId10" imgW="1663560" imgH="330120" progId="Equation.DSMT4">
                    <p:embed/>
                    <p:pic>
                      <p:nvPicPr>
                        <p:cNvPr id="0" name="Object 9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grayWhite">
                        <a:xfrm>
                          <a:off x="3168" y="2016"/>
                          <a:ext cx="2006" cy="46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 algn="ctr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0957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0957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0957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4" dur="2000"/>
                                        <p:tgtEl>
                                          <p:spTgt spid="54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6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41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4.07407E-6 L 0.26901 0.0037 " pathEditMode="relative" rAng="0" ptsTypes="AA">
                                      <p:cBhvr>
                                        <p:cTn id="42" dur="2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451" y="185"/>
                                    </p:animMotion>
                                  </p:childTnLst>
                                </p:cTn>
                              </p:par>
                              <p:par>
                                <p:cTn id="43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5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47" presetID="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52" presetID="5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3" dur="10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5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1" dur="500"/>
                                        <p:tgtEl>
                                          <p:spTgt spid="543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9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74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-4.81481E-6 L 0.26875 -0.00162 " pathEditMode="relative" rAng="0" ptsTypes="AA">
                                      <p:cBhvr>
                                        <p:cTn id="7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438" y="-93"/>
                                    </p:animMotion>
                                  </p:childTnLst>
                                </p:cTn>
                              </p:par>
                              <p:par>
                                <p:cTn id="76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8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80" presetID="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1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85" presetID="5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6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 nodeType="clickPar">
                      <p:stCondLst>
                        <p:cond delay="indefinite"/>
                      </p:stCondLst>
                      <p:childTnLst>
                        <p:par>
                          <p:cTn id="9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2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94" dur="500"/>
                                        <p:tgtEl>
                                          <p:spTgt spid="543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6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01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2.59259E-6 L 0.09024 -0.26482 " pathEditMode="relative" rAng="0" ptsTypes="AA">
                                      <p:cBhvr>
                                        <p:cTn id="106" dur="2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505" y="-13241"/>
                                    </p:animMotion>
                                  </p:childTnLst>
                                </p:cTn>
                              </p:par>
                              <p:par>
                                <p:cTn id="107" presetID="18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09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11" presetID="5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2" dur="1000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000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4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17" presetID="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8" dur="5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9" dur="5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122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26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8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130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34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138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4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 nodeType="clickPar">
                      <p:stCondLst>
                        <p:cond delay="indefinite"/>
                      </p:stCondLst>
                      <p:childTnLst>
                        <p:par>
                          <p:cTn id="1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3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45" dur="2000"/>
                                        <p:tgtEl>
                                          <p:spTgt spid="543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 nodeType="clickPar">
                      <p:stCondLst>
                        <p:cond delay="indefinite"/>
                      </p:stCondLst>
                      <p:childTnLst>
                        <p:par>
                          <p:cTn id="1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8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0" dur="2000"/>
                                        <p:tgtEl>
                                          <p:spTgt spid="54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 nodeType="clickPar">
                      <p:stCondLst>
                        <p:cond delay="indefinite"/>
                      </p:stCondLst>
                      <p:childTnLst>
                        <p:par>
                          <p:cTn id="1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3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5" dur="2000"/>
                                        <p:tgtEl>
                                          <p:spTgt spid="54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 nodeType="clickPar">
                      <p:stCondLst>
                        <p:cond delay="indefinite"/>
                      </p:stCondLst>
                      <p:childTnLst>
                        <p:par>
                          <p:cTn id="1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8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0" dur="2000"/>
                                        <p:tgtEl>
                                          <p:spTgt spid="543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 nodeType="clickPar">
                      <p:stCondLst>
                        <p:cond delay="indefinite"/>
                      </p:stCondLst>
                      <p:childTnLst>
                        <p:par>
                          <p:cTn id="1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3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5" dur="2000"/>
                                        <p:tgtEl>
                                          <p:spTgt spid="54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9572" grpId="0"/>
      <p:bldP spid="2" grpId="0"/>
      <p:bldP spid="3" grpId="0"/>
      <p:bldP spid="67" grpId="0"/>
      <p:bldP spid="66" grpId="0"/>
      <p:bldP spid="8" grpId="0"/>
      <p:bldP spid="9" grpId="0"/>
      <p:bldP spid="1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trellis">
          <a:fgClr>
            <a:schemeClr val="bg1"/>
          </a:fgClr>
          <a:bgClr>
            <a:srgbClr val="66FF99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Line 2">
            <a:extLst>
              <a:ext uri="{FF2B5EF4-FFF2-40B4-BE49-F238E27FC236}">
                <a16:creationId xmlns:a16="http://schemas.microsoft.com/office/drawing/2014/main" xmlns="" id="{084DC2AB-F0AB-44BB-B2B0-BCA560431F0B}"/>
              </a:ext>
            </a:extLst>
          </p:cNvPr>
          <p:cNvSpPr>
            <a:spLocks noChangeShapeType="1"/>
          </p:cNvSpPr>
          <p:nvPr/>
        </p:nvSpPr>
        <p:spPr bwMode="grayWhite">
          <a:xfrm flipH="1">
            <a:off x="4572000" y="1219200"/>
            <a:ext cx="1295400" cy="5334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vi-VN" b="1"/>
          </a:p>
        </p:txBody>
      </p:sp>
      <p:sp>
        <p:nvSpPr>
          <p:cNvPr id="67587" name="Line 3">
            <a:extLst>
              <a:ext uri="{FF2B5EF4-FFF2-40B4-BE49-F238E27FC236}">
                <a16:creationId xmlns:a16="http://schemas.microsoft.com/office/drawing/2014/main" xmlns="" id="{BF0BB3BB-76AA-4639-A6C2-8EC3AFB6AEFF}"/>
              </a:ext>
            </a:extLst>
          </p:cNvPr>
          <p:cNvSpPr>
            <a:spLocks noChangeShapeType="1"/>
          </p:cNvSpPr>
          <p:nvPr/>
        </p:nvSpPr>
        <p:spPr bwMode="grayWhite">
          <a:xfrm>
            <a:off x="5943600" y="1219200"/>
            <a:ext cx="1600200" cy="5334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vi-VN" b="1"/>
          </a:p>
        </p:txBody>
      </p:sp>
      <p:sp>
        <p:nvSpPr>
          <p:cNvPr id="67588" name="Line 4">
            <a:extLst>
              <a:ext uri="{FF2B5EF4-FFF2-40B4-BE49-F238E27FC236}">
                <a16:creationId xmlns:a16="http://schemas.microsoft.com/office/drawing/2014/main" xmlns="" id="{766A6BE7-87EA-464D-82BF-A0B62FADE43E}"/>
              </a:ext>
            </a:extLst>
          </p:cNvPr>
          <p:cNvSpPr>
            <a:spLocks noChangeShapeType="1"/>
          </p:cNvSpPr>
          <p:nvPr/>
        </p:nvSpPr>
        <p:spPr bwMode="grayWhite">
          <a:xfrm flipH="1">
            <a:off x="3276600" y="2438400"/>
            <a:ext cx="838200" cy="6096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vi-VN" b="1"/>
          </a:p>
        </p:txBody>
      </p:sp>
      <p:sp>
        <p:nvSpPr>
          <p:cNvPr id="67589" name="Line 5">
            <a:extLst>
              <a:ext uri="{FF2B5EF4-FFF2-40B4-BE49-F238E27FC236}">
                <a16:creationId xmlns:a16="http://schemas.microsoft.com/office/drawing/2014/main" xmlns="" id="{438D9BF5-B5FB-46A6-AABD-DEEDD051DB64}"/>
              </a:ext>
            </a:extLst>
          </p:cNvPr>
          <p:cNvSpPr>
            <a:spLocks noChangeShapeType="1"/>
          </p:cNvSpPr>
          <p:nvPr/>
        </p:nvSpPr>
        <p:spPr bwMode="grayWhite">
          <a:xfrm>
            <a:off x="4191000" y="2438400"/>
            <a:ext cx="838200" cy="6096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vi-VN" b="1"/>
          </a:p>
        </p:txBody>
      </p:sp>
      <p:sp>
        <p:nvSpPr>
          <p:cNvPr id="67590" name="Line 6">
            <a:extLst>
              <a:ext uri="{FF2B5EF4-FFF2-40B4-BE49-F238E27FC236}">
                <a16:creationId xmlns:a16="http://schemas.microsoft.com/office/drawing/2014/main" xmlns="" id="{82D316E1-8437-413C-A42C-95A7E93A598C}"/>
              </a:ext>
            </a:extLst>
          </p:cNvPr>
          <p:cNvSpPr>
            <a:spLocks noChangeShapeType="1"/>
          </p:cNvSpPr>
          <p:nvPr/>
        </p:nvSpPr>
        <p:spPr bwMode="grayWhite">
          <a:xfrm>
            <a:off x="4876800" y="4343400"/>
            <a:ext cx="762000" cy="7620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vi-VN" b="1"/>
          </a:p>
        </p:txBody>
      </p:sp>
      <p:sp>
        <p:nvSpPr>
          <p:cNvPr id="67591" name="Line 7">
            <a:extLst>
              <a:ext uri="{FF2B5EF4-FFF2-40B4-BE49-F238E27FC236}">
                <a16:creationId xmlns:a16="http://schemas.microsoft.com/office/drawing/2014/main" xmlns="" id="{2B2C51C0-B131-42BF-A437-662CEE54E660}"/>
              </a:ext>
            </a:extLst>
          </p:cNvPr>
          <p:cNvSpPr>
            <a:spLocks noChangeShapeType="1"/>
          </p:cNvSpPr>
          <p:nvPr/>
        </p:nvSpPr>
        <p:spPr bwMode="grayWhite">
          <a:xfrm flipH="1">
            <a:off x="4038600" y="4343400"/>
            <a:ext cx="762000" cy="6858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vi-VN" b="1"/>
          </a:p>
        </p:txBody>
      </p:sp>
      <p:sp>
        <p:nvSpPr>
          <p:cNvPr id="67592" name="Text Box 2">
            <a:extLst>
              <a:ext uri="{FF2B5EF4-FFF2-40B4-BE49-F238E27FC236}">
                <a16:creationId xmlns:a16="http://schemas.microsoft.com/office/drawing/2014/main" xmlns="" id="{3A5221C7-3775-4DEB-8231-E5F43BA475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91000" y="533400"/>
            <a:ext cx="3294492" cy="584775"/>
          </a:xfrm>
          <a:prstGeom prst="rect">
            <a:avLst/>
          </a:prstGeom>
          <a:solidFill>
            <a:srgbClr val="F5F86C"/>
          </a:solidFill>
          <a:ln w="9525">
            <a:solidFill>
              <a:schemeClr val="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vi-VN" b="1">
                <a:latin typeface="Times New Roman" panose="02020603050405020304" pitchFamily="18" charset="0"/>
              </a:rPr>
              <a:t>Nội dung cần nhớ</a:t>
            </a:r>
          </a:p>
        </p:txBody>
      </p:sp>
      <p:sp>
        <p:nvSpPr>
          <p:cNvPr id="67593" name="Text Box 2">
            <a:extLst>
              <a:ext uri="{FF2B5EF4-FFF2-40B4-BE49-F238E27FC236}">
                <a16:creationId xmlns:a16="http://schemas.microsoft.com/office/drawing/2014/main" xmlns="" id="{AC6E4AEC-C588-45C3-8194-FADC91052B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48451" y="1828800"/>
            <a:ext cx="3631122" cy="584775"/>
          </a:xfrm>
          <a:prstGeom prst="rect">
            <a:avLst/>
          </a:prstGeom>
          <a:solidFill>
            <a:srgbClr val="F5F86C"/>
          </a:solidFill>
          <a:ln w="9525">
            <a:solidFill>
              <a:schemeClr val="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vi-VN" b="1">
                <a:latin typeface="Times New Roman" panose="02020603050405020304" pitchFamily="18" charset="0"/>
              </a:rPr>
              <a:t>Chứng minh định lí</a:t>
            </a:r>
          </a:p>
        </p:txBody>
      </p:sp>
      <p:sp>
        <p:nvSpPr>
          <p:cNvPr id="67594" name="Text Box 2">
            <a:extLst>
              <a:ext uri="{FF2B5EF4-FFF2-40B4-BE49-F238E27FC236}">
                <a16:creationId xmlns:a16="http://schemas.microsoft.com/office/drawing/2014/main" xmlns="" id="{9518109F-3C80-4CB6-B6FB-10E2684B27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81400" y="1828800"/>
            <a:ext cx="1471878" cy="584775"/>
          </a:xfrm>
          <a:prstGeom prst="rect">
            <a:avLst/>
          </a:prstGeom>
          <a:solidFill>
            <a:srgbClr val="F5F86C"/>
          </a:solidFill>
          <a:ln w="9525">
            <a:solidFill>
              <a:schemeClr val="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vi-VN" b="1">
                <a:latin typeface="Times New Roman" panose="02020603050405020304" pitchFamily="18" charset="0"/>
              </a:rPr>
              <a:t>Định lý</a:t>
            </a:r>
          </a:p>
        </p:txBody>
      </p:sp>
      <p:sp>
        <p:nvSpPr>
          <p:cNvPr id="67595" name="Text Box 2">
            <a:extLst>
              <a:ext uri="{FF2B5EF4-FFF2-40B4-BE49-F238E27FC236}">
                <a16:creationId xmlns:a16="http://schemas.microsoft.com/office/drawing/2014/main" xmlns="" id="{B4295B89-FFF1-409F-ADF2-C0F8E84308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38600" y="3124201"/>
            <a:ext cx="2000250" cy="1569660"/>
          </a:xfrm>
          <a:prstGeom prst="rect">
            <a:avLst/>
          </a:prstGeom>
          <a:solidFill>
            <a:srgbClr val="F5F86C"/>
          </a:solidFill>
          <a:ln w="9525">
            <a:solidFill>
              <a:schemeClr val="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vi-VN" b="1">
                <a:latin typeface="Times New Roman" panose="02020603050405020304" pitchFamily="18" charset="0"/>
              </a:rPr>
              <a:t>  Cấu trúc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vi-VN" b="1">
                <a:latin typeface="Times New Roman" panose="02020603050405020304" pitchFamily="18" charset="0"/>
              </a:rPr>
              <a:t>của định lí</a:t>
            </a:r>
          </a:p>
        </p:txBody>
      </p:sp>
      <p:sp>
        <p:nvSpPr>
          <p:cNvPr id="67596" name="Text Box 2">
            <a:extLst>
              <a:ext uri="{FF2B5EF4-FFF2-40B4-BE49-F238E27FC236}">
                <a16:creationId xmlns:a16="http://schemas.microsoft.com/office/drawing/2014/main" xmlns="" id="{BFF586D2-845C-46FC-A04A-07CED975C2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2600" y="3124201"/>
            <a:ext cx="1981200" cy="1569660"/>
          </a:xfrm>
          <a:prstGeom prst="rect">
            <a:avLst/>
          </a:prstGeom>
          <a:solidFill>
            <a:srgbClr val="F5F86C"/>
          </a:solidFill>
          <a:ln w="9525">
            <a:solidFill>
              <a:schemeClr val="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vi-VN" b="1">
                <a:latin typeface="Times New Roman" panose="02020603050405020304" pitchFamily="18" charset="0"/>
              </a:rPr>
              <a:t>Thế nào là định lí ?</a:t>
            </a:r>
          </a:p>
        </p:txBody>
      </p:sp>
      <p:sp>
        <p:nvSpPr>
          <p:cNvPr id="67597" name="Text Box 2">
            <a:extLst>
              <a:ext uri="{FF2B5EF4-FFF2-40B4-BE49-F238E27FC236}">
                <a16:creationId xmlns:a16="http://schemas.microsoft.com/office/drawing/2014/main" xmlns="" id="{F37FCEE1-675A-418A-B64D-639C7D4B83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77000" y="3124200"/>
            <a:ext cx="3962400" cy="2538412"/>
          </a:xfrm>
          <a:prstGeom prst="rect">
            <a:avLst/>
          </a:prstGeom>
          <a:solidFill>
            <a:srgbClr val="F5F86C"/>
          </a:solidFill>
          <a:ln w="9525">
            <a:solidFill>
              <a:schemeClr val="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Char char="-"/>
            </a:pPr>
            <a:r>
              <a:rPr lang="en-US" altLang="vi-VN" b="1">
                <a:latin typeface="Times New Roman" panose="02020603050405020304" pitchFamily="18" charset="0"/>
              </a:rPr>
              <a:t>Vẽ hình.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vi-VN" b="1">
                <a:latin typeface="Times New Roman" panose="02020603050405020304" pitchFamily="18" charset="0"/>
              </a:rPr>
              <a:t>- Viết GT, KL bằng ký hiệu.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vi-VN" b="1">
                <a:latin typeface="Times New Roman" panose="02020603050405020304" pitchFamily="18" charset="0"/>
              </a:rPr>
              <a:t>- Dùng lập luận để từ GT suy ra KL.</a:t>
            </a:r>
          </a:p>
        </p:txBody>
      </p:sp>
      <p:sp>
        <p:nvSpPr>
          <p:cNvPr id="67598" name="Text Box 2">
            <a:extLst>
              <a:ext uri="{FF2B5EF4-FFF2-40B4-BE49-F238E27FC236}">
                <a16:creationId xmlns:a16="http://schemas.microsoft.com/office/drawing/2014/main" xmlns="" id="{98C084B3-FC07-4C79-B7E5-2594B0C592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10201" y="5202238"/>
            <a:ext cx="735013" cy="1077218"/>
          </a:xfrm>
          <a:prstGeom prst="rect">
            <a:avLst/>
          </a:prstGeom>
          <a:solidFill>
            <a:srgbClr val="F5F86C"/>
          </a:solidFill>
          <a:ln w="9525">
            <a:solidFill>
              <a:schemeClr val="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vi-VN" b="1">
                <a:latin typeface="Times New Roman" panose="02020603050405020304" pitchFamily="18" charset="0"/>
              </a:rPr>
              <a:t>KL</a:t>
            </a:r>
          </a:p>
        </p:txBody>
      </p:sp>
      <p:sp>
        <p:nvSpPr>
          <p:cNvPr id="67599" name="Text Box 2">
            <a:extLst>
              <a:ext uri="{FF2B5EF4-FFF2-40B4-BE49-F238E27FC236}">
                <a16:creationId xmlns:a16="http://schemas.microsoft.com/office/drawing/2014/main" xmlns="" id="{651E12DB-BAE2-4404-888D-6DB5070390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86163" y="5181600"/>
            <a:ext cx="777777" cy="584775"/>
          </a:xfrm>
          <a:prstGeom prst="rect">
            <a:avLst/>
          </a:prstGeom>
          <a:solidFill>
            <a:srgbClr val="F5F86C"/>
          </a:solidFill>
          <a:ln w="9525">
            <a:solidFill>
              <a:schemeClr val="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vi-VN" b="1">
                <a:latin typeface="Times New Roman" panose="02020603050405020304" pitchFamily="18" charset="0"/>
              </a:rPr>
              <a:t>GT</a:t>
            </a:r>
          </a:p>
        </p:txBody>
      </p:sp>
      <p:sp>
        <p:nvSpPr>
          <p:cNvPr id="67600" name="Line 16">
            <a:extLst>
              <a:ext uri="{FF2B5EF4-FFF2-40B4-BE49-F238E27FC236}">
                <a16:creationId xmlns:a16="http://schemas.microsoft.com/office/drawing/2014/main" xmlns="" id="{72F58097-8654-4D78-AE89-DE23024B5445}"/>
              </a:ext>
            </a:extLst>
          </p:cNvPr>
          <p:cNvSpPr>
            <a:spLocks noChangeShapeType="1"/>
          </p:cNvSpPr>
          <p:nvPr/>
        </p:nvSpPr>
        <p:spPr bwMode="grayWhite">
          <a:xfrm>
            <a:off x="8305800" y="2438400"/>
            <a:ext cx="0" cy="6858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vi-VN" b="1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675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500"/>
                                        <p:tgtEl>
                                          <p:spTgt spid="675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500"/>
                                        <p:tgtEl>
                                          <p:spTgt spid="675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500"/>
                                        <p:tgtEl>
                                          <p:spTgt spid="675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500"/>
                                        <p:tgtEl>
                                          <p:spTgt spid="675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2" dur="500"/>
                                        <p:tgtEl>
                                          <p:spTgt spid="675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7" dur="500"/>
                                        <p:tgtEl>
                                          <p:spTgt spid="675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2" dur="500"/>
                                        <p:tgtEl>
                                          <p:spTgt spid="675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7" dur="500"/>
                                        <p:tgtEl>
                                          <p:spTgt spid="675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2" dur="500"/>
                                        <p:tgtEl>
                                          <p:spTgt spid="675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7" dur="500"/>
                                        <p:tgtEl>
                                          <p:spTgt spid="675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2" dur="500"/>
                                        <p:tgtEl>
                                          <p:spTgt spid="675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7" dur="500"/>
                                        <p:tgtEl>
                                          <p:spTgt spid="675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2" dur="500"/>
                                        <p:tgtEl>
                                          <p:spTgt spid="676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7" dur="500"/>
                                        <p:tgtEl>
                                          <p:spTgt spid="675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592" grpId="0" animBg="1"/>
      <p:bldP spid="67593" grpId="0" animBg="1"/>
      <p:bldP spid="67594" grpId="0" animBg="1"/>
      <p:bldP spid="67595" grpId="0" animBg="1"/>
      <p:bldP spid="67596" grpId="0" animBg="1"/>
      <p:bldP spid="67597" grpId="0" animBg="1"/>
      <p:bldP spid="67598" grpId="0" animBg="1"/>
      <p:bldP spid="67599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1">
            <a:extLst>
              <a:ext uri="{FF2B5EF4-FFF2-40B4-BE49-F238E27FC236}">
                <a16:creationId xmlns:a16="http://schemas.microsoft.com/office/drawing/2014/main" xmlns="" id="{CAC4BF89-6B23-4A2E-8AE4-FBDDF99744E9}"/>
              </a:ext>
            </a:extLst>
          </p:cNvPr>
          <p:cNvSpPr txBox="1"/>
          <p:nvPr/>
        </p:nvSpPr>
        <p:spPr>
          <a:xfrm>
            <a:off x="1600200" y="2133600"/>
            <a:ext cx="9601200" cy="1200329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vi-VN" sz="3600" b="1" dirty="0">
                <a:solidFill>
                  <a:srgbClr val="FF0000"/>
                </a:solidFill>
                <a:latin typeface="+mj-lt"/>
              </a:rPr>
              <a:t>Hướng dẫn về nhà:</a:t>
            </a:r>
          </a:p>
          <a:p>
            <a:r>
              <a:rPr lang="vi-VN" sz="3600" b="1" dirty="0">
                <a:solidFill>
                  <a:schemeClr val="tx1"/>
                </a:solidFill>
                <a:latin typeface="+mj-lt"/>
              </a:rPr>
              <a:t>- Học bài và xem lại các bài đã giải</a:t>
            </a:r>
            <a:r>
              <a:rPr lang="vi-VN" sz="3600" b="1" dirty="0" smtClean="0">
                <a:solidFill>
                  <a:schemeClr val="tx1"/>
                </a:solidFill>
                <a:latin typeface="+mj-lt"/>
              </a:rPr>
              <a:t>.</a:t>
            </a:r>
            <a:endParaRPr lang="vi-VN" sz="3600" b="1" dirty="0">
              <a:solidFill>
                <a:schemeClr val="tx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8240856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7"/>
          <p:cNvSpPr txBox="1">
            <a:spLocks/>
          </p:cNvSpPr>
          <p:nvPr/>
        </p:nvSpPr>
        <p:spPr bwMode="auto">
          <a:xfrm>
            <a:off x="406400" y="2362200"/>
            <a:ext cx="114808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21917" tIns="60958" rIns="121917" bIns="60958" anchor="ctr"/>
          <a:lstStyle/>
          <a:p>
            <a:pPr algn="ctr">
              <a:defRPr/>
            </a:pPr>
            <a:r>
              <a:rPr lang="en-US" sz="5900" b="1" dirty="0" smtClean="0">
                <a:latin typeface="Times New Roman" pitchFamily="18" charset="0"/>
                <a:ea typeface="+mj-ea"/>
                <a:cs typeface="Times New Roman" pitchFamily="18" charset="0"/>
              </a:rPr>
              <a:t>ĐỊNH LÍ VÀ CHỨNG MINH ĐỊNH LÍ</a:t>
            </a:r>
            <a:endParaRPr lang="vi-VN" sz="5900" dirty="0"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7" name="Subtitle 4"/>
          <p:cNvSpPr txBox="1">
            <a:spLocks/>
          </p:cNvSpPr>
          <p:nvPr/>
        </p:nvSpPr>
        <p:spPr bwMode="auto">
          <a:xfrm>
            <a:off x="5486400" y="4648200"/>
            <a:ext cx="670560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917" tIns="60958" rIns="121917" bIns="60958"/>
          <a:lstStyle>
            <a:lvl1pPr marL="342900" indent="-3429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buFontTx/>
              <a:buNone/>
            </a:pPr>
            <a:r>
              <a:rPr lang="en-US" altLang="en-US" dirty="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alt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dirty="0" err="1">
                <a:latin typeface="Times New Roman" pitchFamily="18" charset="0"/>
                <a:cs typeface="Times New Roman" pitchFamily="18" charset="0"/>
              </a:rPr>
              <a:t>dạy</a:t>
            </a:r>
            <a:r>
              <a:rPr lang="en-US" altLang="en-US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altLang="en-US" dirty="0" smtClean="0">
                <a:latin typeface="Times New Roman" pitchFamily="18" charset="0"/>
                <a:cs typeface="Times New Roman" pitchFamily="18" charset="0"/>
              </a:rPr>
              <a:t>HUỲNH </a:t>
            </a:r>
            <a:r>
              <a:rPr lang="en-US" altLang="en-US" dirty="0">
                <a:latin typeface="Times New Roman" pitchFamily="18" charset="0"/>
                <a:cs typeface="Times New Roman" pitchFamily="18" charset="0"/>
              </a:rPr>
              <a:t>THỊ NÊ NA</a:t>
            </a:r>
          </a:p>
          <a:p>
            <a:pPr algn="just" eaLnBrk="1" hangingPunct="1">
              <a:buFontTx/>
              <a:buNone/>
            </a:pPr>
            <a:r>
              <a:rPr lang="en-US" altLang="en-US" dirty="0" err="1">
                <a:latin typeface="Times New Roman" pitchFamily="18" charset="0"/>
                <a:cs typeface="Times New Roman" pitchFamily="18" charset="0"/>
              </a:rPr>
              <a:t>Tổ</a:t>
            </a:r>
            <a:r>
              <a:rPr lang="en-US" altLang="en-US" dirty="0">
                <a:latin typeface="Times New Roman" pitchFamily="18" charset="0"/>
                <a:cs typeface="Times New Roman" pitchFamily="18" charset="0"/>
              </a:rPr>
              <a:t>: 		</a:t>
            </a:r>
            <a:r>
              <a:rPr lang="en-US" altLang="en-US" dirty="0" err="1">
                <a:latin typeface="Times New Roman" pitchFamily="18" charset="0"/>
                <a:cs typeface="Times New Roman" pitchFamily="18" charset="0"/>
              </a:rPr>
              <a:t>Toán</a:t>
            </a:r>
            <a:r>
              <a:rPr lang="en-US" altLang="en-US" dirty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vi-VN" altLang="en-US" dirty="0">
                <a:latin typeface="Times New Roman" pitchFamily="18" charset="0"/>
                <a:cs typeface="Times New Roman" pitchFamily="18" charset="0"/>
              </a:rPr>
              <a:t>Tin</a:t>
            </a:r>
          </a:p>
        </p:txBody>
      </p:sp>
      <p:sp>
        <p:nvSpPr>
          <p:cNvPr id="8" name="Rectangle 8"/>
          <p:cNvSpPr>
            <a:spLocks noChangeArrowheads="1"/>
          </p:cNvSpPr>
          <p:nvPr/>
        </p:nvSpPr>
        <p:spPr bwMode="auto">
          <a:xfrm>
            <a:off x="268817" y="567267"/>
            <a:ext cx="11582400" cy="226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21917" tIns="60958" rIns="121917" bIns="60958"/>
          <a:lstStyle/>
          <a:p>
            <a:pPr marL="457189" indent="-457189" algn="ctr">
              <a:spcBef>
                <a:spcPct val="20000"/>
              </a:spcBef>
              <a:buClr>
                <a:schemeClr val="hlink"/>
              </a:buClr>
              <a:buSzPct val="65000"/>
              <a:defRPr/>
            </a:pPr>
            <a:r>
              <a:rPr lang="en-US" sz="2700" b="1" u="sng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Môn</a:t>
            </a:r>
            <a:r>
              <a:rPr lang="en-US" sz="2700" b="1" u="sng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700" b="1" u="sng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HÌNH HỌC 7</a:t>
            </a:r>
            <a:r>
              <a:rPr lang="en-US" sz="2700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 </a:t>
            </a:r>
            <a:endParaRPr lang="en-US" sz="2700" i="1" dirty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457189" indent="-457189" algn="ctr">
              <a:spcBef>
                <a:spcPct val="20000"/>
              </a:spcBef>
              <a:buClr>
                <a:schemeClr val="hlink"/>
              </a:buClr>
              <a:buSzPct val="65000"/>
              <a:defRPr/>
            </a:pPr>
            <a:r>
              <a:rPr lang="en-US" sz="2700" b="1" u="sng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Tuần</a:t>
            </a:r>
            <a:r>
              <a:rPr lang="en-US" sz="2700" b="1" u="sng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4, </a:t>
            </a:r>
            <a:r>
              <a:rPr lang="en-US" sz="2700" b="1" u="sng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2700" b="1" u="sng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b="1" u="sng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8</a:t>
            </a:r>
            <a:r>
              <a:rPr lang="en-US" sz="2700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     </a:t>
            </a:r>
            <a:endParaRPr lang="en-US" sz="2700" i="1" dirty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457189" indent="-457189" algn="ctr">
              <a:spcBef>
                <a:spcPct val="20000"/>
              </a:spcBef>
              <a:buClr>
                <a:schemeClr val="hlink"/>
              </a:buClr>
              <a:buSzPct val="65000"/>
              <a:defRPr/>
            </a:pPr>
            <a:r>
              <a:rPr lang="en-US" sz="2700" u="sng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700" u="sng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u="sng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4:</a:t>
            </a:r>
            <a:endParaRPr lang="en-US" sz="2700" u="sng" dirty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457189" indent="-457189">
              <a:spcBef>
                <a:spcPct val="20000"/>
              </a:spcBef>
              <a:buClr>
                <a:schemeClr val="hlink"/>
              </a:buClr>
              <a:buSzPct val="65000"/>
              <a:defRPr/>
            </a:pPr>
            <a:r>
              <a:rPr lang="en-US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5820358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7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7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 Box 25">
            <a:extLst>
              <a:ext uri="{FF2B5EF4-FFF2-40B4-BE49-F238E27FC236}">
                <a16:creationId xmlns:a16="http://schemas.microsoft.com/office/drawing/2014/main" xmlns="" id="{1D40CEF0-D9EC-4E95-BBCC-C4AF3620C1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62500" y="216638"/>
            <a:ext cx="2667000" cy="769441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 eaLnBrk="1" hangingPunct="1"/>
            <a:r>
              <a:rPr lang="en-US" altLang="vi-VN" sz="4400" b="1" i="1">
                <a:solidFill>
                  <a:schemeClr val="bg1"/>
                </a:solidFill>
                <a:latin typeface="Times New Roman" panose="02020603050405020304" pitchFamily="18" charset="0"/>
              </a:rPr>
              <a:t>Khởi động</a:t>
            </a:r>
          </a:p>
        </p:txBody>
      </p:sp>
      <p:sp>
        <p:nvSpPr>
          <p:cNvPr id="22" name="TextBox 3">
            <a:extLst>
              <a:ext uri="{FF2B5EF4-FFF2-40B4-BE49-F238E27FC236}">
                <a16:creationId xmlns:a16="http://schemas.microsoft.com/office/drawing/2014/main" xmlns="" id="{612EFDC6-037A-4A1C-ACEE-EA0305D388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500" y="980772"/>
            <a:ext cx="64008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vi-VN" b="1" u="sng">
                <a:latin typeface="Times New Roman" panose="02020603050405020304" pitchFamily="18" charset="0"/>
              </a:rPr>
              <a:t>Câu 1:</a:t>
            </a:r>
            <a:r>
              <a:rPr lang="en-US" altLang="vi-VN" b="1">
                <a:latin typeface="Times New Roman" panose="02020603050405020304" pitchFamily="18" charset="0"/>
              </a:rPr>
              <a:t>  Hãy nêu tiên đề Ơ - clit ?</a:t>
            </a:r>
          </a:p>
        </p:txBody>
      </p:sp>
      <p:sp>
        <p:nvSpPr>
          <p:cNvPr id="23" name="TextBox 3">
            <a:extLst>
              <a:ext uri="{FF2B5EF4-FFF2-40B4-BE49-F238E27FC236}">
                <a16:creationId xmlns:a16="http://schemas.microsoft.com/office/drawing/2014/main" xmlns="" id="{2F58C591-079D-48AF-ABDF-1E90961160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6700" y="1787460"/>
            <a:ext cx="11658600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vi-VN" b="1">
                <a:latin typeface="Times New Roman" panose="02020603050405020304" pitchFamily="18" charset="0"/>
              </a:rPr>
              <a:t>Qua một điểm ở ngoài một đường thẳng chỉ có một đường thẳng song song với đường thẳng đó.</a:t>
            </a:r>
          </a:p>
        </p:txBody>
      </p:sp>
      <p:cxnSp>
        <p:nvCxnSpPr>
          <p:cNvPr id="26" name="Straight Connector 43">
            <a:extLst>
              <a:ext uri="{FF2B5EF4-FFF2-40B4-BE49-F238E27FC236}">
                <a16:creationId xmlns:a16="http://schemas.microsoft.com/office/drawing/2014/main" xmlns="" id="{0ECEE1AC-D267-4E43-A54C-AA7B01142B8D}"/>
              </a:ext>
            </a:extLst>
          </p:cNvPr>
          <p:cNvCxnSpPr/>
          <p:nvPr/>
        </p:nvCxnSpPr>
        <p:spPr>
          <a:xfrm>
            <a:off x="5365750" y="4919663"/>
            <a:ext cx="393065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9" name="Picture 50">
            <a:extLst>
              <a:ext uri="{FF2B5EF4-FFF2-40B4-BE49-F238E27FC236}">
                <a16:creationId xmlns:a16="http://schemas.microsoft.com/office/drawing/2014/main" xmlns="" id="{B4C6B676-2447-47AB-984D-DBEDB88FE9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571" t="41177" r="35715" b="17647"/>
          <a:stretch>
            <a:fillRect/>
          </a:stretch>
        </p:blipFill>
        <p:spPr bwMode="grayWhite">
          <a:xfrm>
            <a:off x="9144000" y="4600575"/>
            <a:ext cx="3048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" name="Picture 51">
            <a:extLst>
              <a:ext uri="{FF2B5EF4-FFF2-40B4-BE49-F238E27FC236}">
                <a16:creationId xmlns:a16="http://schemas.microsoft.com/office/drawing/2014/main" xmlns="" id="{6D34DFEA-AF38-4C88-B898-D94AEA8063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White">
          <a:xfrm>
            <a:off x="6248400" y="3486150"/>
            <a:ext cx="685800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1" name="Picture 52">
            <a:extLst>
              <a:ext uri="{FF2B5EF4-FFF2-40B4-BE49-F238E27FC236}">
                <a16:creationId xmlns:a16="http://schemas.microsoft.com/office/drawing/2014/main" xmlns="" id="{3035D707-B7E1-4AB4-ADED-77B05E991C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White">
          <a:xfrm>
            <a:off x="6324601" y="3358712"/>
            <a:ext cx="466725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32" name="Straight Connector 43">
            <a:extLst>
              <a:ext uri="{FF2B5EF4-FFF2-40B4-BE49-F238E27FC236}">
                <a16:creationId xmlns:a16="http://schemas.microsoft.com/office/drawing/2014/main" xmlns="" id="{53BB175F-D204-48AA-8D30-6A8A24B941FB}"/>
              </a:ext>
            </a:extLst>
          </p:cNvPr>
          <p:cNvCxnSpPr/>
          <p:nvPr/>
        </p:nvCxnSpPr>
        <p:spPr>
          <a:xfrm>
            <a:off x="5372100" y="3813175"/>
            <a:ext cx="393065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5" name="Picture 56">
            <a:extLst>
              <a:ext uri="{FF2B5EF4-FFF2-40B4-BE49-F238E27FC236}">
                <a16:creationId xmlns:a16="http://schemas.microsoft.com/office/drawing/2014/main" xmlns="" id="{E367DF98-A08E-4E48-8D81-0C867B7695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90" t="30000" r="25978" b="20000"/>
          <a:stretch>
            <a:fillRect/>
          </a:stretch>
        </p:blipFill>
        <p:spPr bwMode="grayWhite">
          <a:xfrm>
            <a:off x="9144001" y="3471863"/>
            <a:ext cx="24447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735498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" dur="8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" dur="8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8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2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0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25">
            <a:extLst>
              <a:ext uri="{FF2B5EF4-FFF2-40B4-BE49-F238E27FC236}">
                <a16:creationId xmlns:a16="http://schemas.microsoft.com/office/drawing/2014/main" xmlns="" id="{86276CFB-6CDE-4FB9-B1D5-C03E912009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62500" y="216638"/>
            <a:ext cx="2667000" cy="769441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 eaLnBrk="1" hangingPunct="1"/>
            <a:r>
              <a:rPr lang="en-US" altLang="vi-VN" sz="4400" b="1" i="1">
                <a:solidFill>
                  <a:schemeClr val="bg1"/>
                </a:solidFill>
                <a:latin typeface="Times New Roman" panose="02020603050405020304" pitchFamily="18" charset="0"/>
              </a:rPr>
              <a:t>Khởi động</a:t>
            </a:r>
          </a:p>
        </p:txBody>
      </p:sp>
      <p:sp>
        <p:nvSpPr>
          <p:cNvPr id="21" name="TextBox 3">
            <a:extLst>
              <a:ext uri="{FF2B5EF4-FFF2-40B4-BE49-F238E27FC236}">
                <a16:creationId xmlns:a16="http://schemas.microsoft.com/office/drawing/2014/main" xmlns="" id="{2620FE50-FEEB-4968-8CDD-432025B04E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" y="1129347"/>
            <a:ext cx="87630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vi-VN" b="1" u="sng">
                <a:latin typeface="Times New Roman" panose="02020603050405020304" pitchFamily="18" charset="0"/>
              </a:rPr>
              <a:t>Câu 2:</a:t>
            </a:r>
            <a:r>
              <a:rPr lang="en-US" altLang="vi-VN" b="1">
                <a:latin typeface="Times New Roman" panose="02020603050405020304" pitchFamily="18" charset="0"/>
              </a:rPr>
              <a:t> Hãy nêu tính chất của hai góc đối đỉnh ?</a:t>
            </a:r>
          </a:p>
        </p:txBody>
      </p:sp>
      <p:sp>
        <p:nvSpPr>
          <p:cNvPr id="22" name="TextBox 3">
            <a:extLst>
              <a:ext uri="{FF2B5EF4-FFF2-40B4-BE49-F238E27FC236}">
                <a16:creationId xmlns:a16="http://schemas.microsoft.com/office/drawing/2014/main" xmlns="" id="{5FACB493-EA63-42EC-9641-FAD06F3CCF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" y="2209800"/>
            <a:ext cx="110490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vi-VN" b="1">
                <a:solidFill>
                  <a:srgbClr val="FF0000"/>
                </a:solidFill>
                <a:latin typeface="Times New Roman" panose="02020603050405020304" pitchFamily="18" charset="0"/>
              </a:rPr>
              <a:t>* </a:t>
            </a:r>
            <a:r>
              <a:rPr lang="en-US" altLang="vi-VN" b="1" u="sng">
                <a:solidFill>
                  <a:srgbClr val="FF0000"/>
                </a:solidFill>
                <a:latin typeface="Times New Roman" panose="02020603050405020304" pitchFamily="18" charset="0"/>
              </a:rPr>
              <a:t>Tính chất hai góc đối đỉnh:</a:t>
            </a:r>
            <a:r>
              <a:rPr lang="en-US" altLang="vi-VN" b="1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b="1">
                <a:latin typeface="Times New Roman" panose="02020603050405020304" pitchFamily="18" charset="0"/>
              </a:rPr>
              <a:t>Hai góc đối đỉnh thì bằng nhau.</a:t>
            </a:r>
          </a:p>
        </p:txBody>
      </p:sp>
      <p:grpSp>
        <p:nvGrpSpPr>
          <p:cNvPr id="33" name="Group 95">
            <a:extLst>
              <a:ext uri="{FF2B5EF4-FFF2-40B4-BE49-F238E27FC236}">
                <a16:creationId xmlns:a16="http://schemas.microsoft.com/office/drawing/2014/main" xmlns="" id="{051ED4E2-0784-43EB-A01E-E85589DE8687}"/>
              </a:ext>
            </a:extLst>
          </p:cNvPr>
          <p:cNvGrpSpPr>
            <a:grpSpLocks/>
          </p:cNvGrpSpPr>
          <p:nvPr/>
        </p:nvGrpSpPr>
        <p:grpSpPr bwMode="auto">
          <a:xfrm>
            <a:off x="3429000" y="3429000"/>
            <a:ext cx="2895600" cy="1524000"/>
            <a:chOff x="4876800" y="381000"/>
            <a:chExt cx="3733800" cy="1905000"/>
          </a:xfrm>
        </p:grpSpPr>
        <p:sp>
          <p:nvSpPr>
            <p:cNvPr id="34" name="Line 32">
              <a:extLst>
                <a:ext uri="{FF2B5EF4-FFF2-40B4-BE49-F238E27FC236}">
                  <a16:creationId xmlns:a16="http://schemas.microsoft.com/office/drawing/2014/main" xmlns="" id="{FC06B431-BF51-4190-9D85-23A6095496BE}"/>
                </a:ext>
              </a:extLst>
            </p:cNvPr>
            <p:cNvSpPr>
              <a:spLocks noChangeShapeType="1"/>
            </p:cNvSpPr>
            <p:nvPr/>
          </p:nvSpPr>
          <p:spPr bwMode="grayWhite">
            <a:xfrm>
              <a:off x="5105400" y="381000"/>
              <a:ext cx="3505200" cy="1828800"/>
            </a:xfrm>
            <a:prstGeom prst="line">
              <a:avLst/>
            </a:prstGeom>
            <a:noFill/>
            <a:ln w="38100">
              <a:solidFill>
                <a:srgbClr val="002F8D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vi-VN"/>
            </a:p>
          </p:txBody>
        </p:sp>
        <p:sp>
          <p:nvSpPr>
            <p:cNvPr id="35" name="Line 33">
              <a:extLst>
                <a:ext uri="{FF2B5EF4-FFF2-40B4-BE49-F238E27FC236}">
                  <a16:creationId xmlns:a16="http://schemas.microsoft.com/office/drawing/2014/main" xmlns="" id="{F8E68F99-90AE-4AE0-8301-0B2225DC92CF}"/>
                </a:ext>
              </a:extLst>
            </p:cNvPr>
            <p:cNvSpPr>
              <a:spLocks noChangeShapeType="1"/>
            </p:cNvSpPr>
            <p:nvPr/>
          </p:nvSpPr>
          <p:spPr bwMode="grayWhite">
            <a:xfrm flipV="1">
              <a:off x="4876800" y="381000"/>
              <a:ext cx="3581400" cy="1905000"/>
            </a:xfrm>
            <a:prstGeom prst="line">
              <a:avLst/>
            </a:prstGeom>
            <a:noFill/>
            <a:ln w="38100">
              <a:solidFill>
                <a:srgbClr val="002F8D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vi-VN"/>
            </a:p>
          </p:txBody>
        </p:sp>
        <p:sp>
          <p:nvSpPr>
            <p:cNvPr id="36" name="Text Box 36">
              <a:extLst>
                <a:ext uri="{FF2B5EF4-FFF2-40B4-BE49-F238E27FC236}">
                  <a16:creationId xmlns:a16="http://schemas.microsoft.com/office/drawing/2014/main" xmlns="" id="{E5CE7E31-76F9-4A3A-A7A9-D5303E921D65}"/>
                </a:ext>
              </a:extLst>
            </p:cNvPr>
            <p:cNvSpPr txBox="1">
              <a:spLocks noChangeArrowheads="1"/>
            </p:cNvSpPr>
            <p:nvPr/>
          </p:nvSpPr>
          <p:spPr bwMode="grayWhite">
            <a:xfrm>
              <a:off x="6490299" y="1478361"/>
              <a:ext cx="644817" cy="72429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vi-VN">
                  <a:solidFill>
                    <a:srgbClr val="002570"/>
                  </a:solidFill>
                  <a:latin typeface="Arial" panose="020B0604020202020204" pitchFamily="34" charset="0"/>
                </a:rPr>
                <a:t>O</a:t>
              </a:r>
            </a:p>
          </p:txBody>
        </p:sp>
        <p:sp>
          <p:nvSpPr>
            <p:cNvPr id="37" name="Text Box 37">
              <a:extLst>
                <a:ext uri="{FF2B5EF4-FFF2-40B4-BE49-F238E27FC236}">
                  <a16:creationId xmlns:a16="http://schemas.microsoft.com/office/drawing/2014/main" xmlns="" id="{37631AAC-415F-419D-A9F8-888C78A83714}"/>
                </a:ext>
              </a:extLst>
            </p:cNvPr>
            <p:cNvSpPr txBox="1">
              <a:spLocks noChangeArrowheads="1"/>
            </p:cNvSpPr>
            <p:nvPr/>
          </p:nvSpPr>
          <p:spPr bwMode="grayWhite">
            <a:xfrm>
              <a:off x="6958639" y="1081484"/>
              <a:ext cx="401220" cy="4583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vi-VN" sz="1800" b="1">
                  <a:solidFill>
                    <a:srgbClr val="002570"/>
                  </a:solidFill>
                  <a:latin typeface="Arial" panose="020B0604020202020204" pitchFamily="34" charset="0"/>
                </a:rPr>
                <a:t>2</a:t>
              </a:r>
            </a:p>
          </p:txBody>
        </p:sp>
        <p:sp>
          <p:nvSpPr>
            <p:cNvPr id="38" name="Text Box 38">
              <a:extLst>
                <a:ext uri="{FF2B5EF4-FFF2-40B4-BE49-F238E27FC236}">
                  <a16:creationId xmlns:a16="http://schemas.microsoft.com/office/drawing/2014/main" xmlns="" id="{9EA4903C-5549-4248-A226-458CAA2C5D6A}"/>
                </a:ext>
              </a:extLst>
            </p:cNvPr>
            <p:cNvSpPr txBox="1">
              <a:spLocks noChangeArrowheads="1"/>
            </p:cNvSpPr>
            <p:nvPr/>
          </p:nvSpPr>
          <p:spPr bwMode="grayWhite">
            <a:xfrm>
              <a:off x="6205329" y="1067594"/>
              <a:ext cx="401219" cy="45839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vi-VN" sz="1800" b="1">
                  <a:solidFill>
                    <a:srgbClr val="002570"/>
                  </a:solidFill>
                  <a:latin typeface="Arial" panose="020B0604020202020204" pitchFamily="34" charset="0"/>
                </a:rPr>
                <a:t>1</a:t>
              </a:r>
            </a:p>
          </p:txBody>
        </p:sp>
      </p:grpSp>
      <p:pic>
        <p:nvPicPr>
          <p:cNvPr id="39" name="Picture 37">
            <a:extLst>
              <a:ext uri="{FF2B5EF4-FFF2-40B4-BE49-F238E27FC236}">
                <a16:creationId xmlns:a16="http://schemas.microsoft.com/office/drawing/2014/main" xmlns="" id="{0DC3BB02-52D9-4351-8485-44E1DB9C16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White">
          <a:xfrm>
            <a:off x="4392517" y="3875184"/>
            <a:ext cx="323850" cy="542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" name="Picture 38">
            <a:extLst>
              <a:ext uri="{FF2B5EF4-FFF2-40B4-BE49-F238E27FC236}">
                <a16:creationId xmlns:a16="http://schemas.microsoft.com/office/drawing/2014/main" xmlns="" id="{A36E40C0-D2D6-483F-8D34-FD8B1C8352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White">
          <a:xfrm>
            <a:off x="5086350" y="3886201"/>
            <a:ext cx="342900" cy="542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41" name="Object 39">
            <a:extLst>
              <a:ext uri="{FF2B5EF4-FFF2-40B4-BE49-F238E27FC236}">
                <a16:creationId xmlns:a16="http://schemas.microsoft.com/office/drawing/2014/main" xmlns="" id="{7D471700-0C96-46D7-8954-B5DE1C6CAA0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07879028"/>
              </p:ext>
            </p:extLst>
          </p:nvPr>
        </p:nvGraphicFramePr>
        <p:xfrm>
          <a:off x="4000500" y="5441315"/>
          <a:ext cx="1828800" cy="846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33" name="Equation" r:id="rId5" imgW="825480" imgH="380880" progId="Equation.DSMT4">
                  <p:embed/>
                </p:oleObj>
              </mc:Choice>
              <mc:Fallback>
                <p:oleObj name="Equation" r:id="rId5" imgW="825480" imgH="380880" progId="Equation.DSMT4">
                  <p:embed/>
                  <p:pic>
                    <p:nvPicPr>
                      <p:cNvPr id="40999" name="Object 39">
                        <a:extLst>
                          <a:ext uri="{FF2B5EF4-FFF2-40B4-BE49-F238E27FC236}">
                            <a16:creationId xmlns:a16="http://schemas.microsoft.com/office/drawing/2014/main" xmlns="" id="{C464E62A-2B62-4260-BA1F-1CEDD02052F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grayWhite">
                      <a:xfrm>
                        <a:off x="4000500" y="5441315"/>
                        <a:ext cx="1828800" cy="8461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 cap="flat" cmpd="sng" algn="ctr">
                            <a:solidFill>
                              <a:schemeClr val="tx1"/>
                            </a:solidFill>
                            <a:prstDash val="solid"/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579101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>
            <a:extLst>
              <a:ext uri="{FF2B5EF4-FFF2-40B4-BE49-F238E27FC236}">
                <a16:creationId xmlns:a16="http://schemas.microsoft.com/office/drawing/2014/main" xmlns="" id="{5AD6AF6C-F121-4DA4-9D5C-DCCD0A7568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172895"/>
            <a:ext cx="11720130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vi-VN" b="1" i="1">
                <a:solidFill>
                  <a:srgbClr val="FF0000"/>
                </a:solidFill>
                <a:latin typeface="Times New Roman" panose="02020603050405020304" pitchFamily="18" charset="0"/>
              </a:rPr>
              <a:t>* </a:t>
            </a:r>
            <a:r>
              <a:rPr lang="en-US" altLang="vi-VN" b="1" i="1" u="sng">
                <a:solidFill>
                  <a:srgbClr val="FF0000"/>
                </a:solidFill>
                <a:latin typeface="Times New Roman" panose="02020603050405020304" pitchFamily="18" charset="0"/>
              </a:rPr>
              <a:t>Tiên đề Ơ – clit</a:t>
            </a:r>
            <a:r>
              <a:rPr lang="en-US" altLang="vi-VN" b="1" i="1">
                <a:solidFill>
                  <a:srgbClr val="FF0000"/>
                </a:solidFill>
                <a:latin typeface="Times New Roman" panose="02020603050405020304" pitchFamily="18" charset="0"/>
              </a:rPr>
              <a:t>: </a:t>
            </a:r>
            <a:r>
              <a:rPr lang="en-US" altLang="vi-VN">
                <a:latin typeface="Times New Roman" panose="02020603050405020304" pitchFamily="18" charset="0"/>
              </a:rPr>
              <a:t>Qua một điểm ở ngoài một đường thẳng chỉ có một đường thẳng song song với đường thẳng đó.</a:t>
            </a:r>
          </a:p>
        </p:txBody>
      </p:sp>
      <p:sp>
        <p:nvSpPr>
          <p:cNvPr id="4" name="Rounded Rectangular Callout 4">
            <a:extLst>
              <a:ext uri="{FF2B5EF4-FFF2-40B4-BE49-F238E27FC236}">
                <a16:creationId xmlns:a16="http://schemas.microsoft.com/office/drawing/2014/main" xmlns="" id="{A2F110EA-7985-432B-BFA4-9336D0D882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66938" y="2057400"/>
            <a:ext cx="8001000" cy="1371600"/>
          </a:xfrm>
          <a:prstGeom prst="wedgeRoundRectCallout">
            <a:avLst>
              <a:gd name="adj1" fmla="val -27403"/>
              <a:gd name="adj2" fmla="val -72917"/>
              <a:gd name="adj3" fmla="val 16667"/>
            </a:avLst>
          </a:prstGeom>
          <a:solidFill>
            <a:schemeClr val="accent1"/>
          </a:solidFill>
          <a:ln w="25400" algn="ctr">
            <a:solidFill>
              <a:srgbClr val="385D8A"/>
            </a:solidFill>
            <a:miter lim="800000"/>
            <a:headEnd/>
            <a:tailEnd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vi-VN" sz="4000">
                <a:solidFill>
                  <a:srgbClr val="FFFF00"/>
                </a:solidFill>
                <a:latin typeface="Times New Roman" panose="02020603050405020304" pitchFamily="18" charset="0"/>
              </a:rPr>
              <a:t>Đây là một khẳng định được </a:t>
            </a:r>
          </a:p>
          <a:p>
            <a:pPr algn="ctr" eaLnBrk="1" hangingPunct="1"/>
            <a:r>
              <a:rPr lang="en-US" altLang="vi-VN" sz="4000" b="1" u="sng">
                <a:solidFill>
                  <a:srgbClr val="FFFF00"/>
                </a:solidFill>
                <a:latin typeface="Times New Roman" panose="02020603050405020304" pitchFamily="18" charset="0"/>
              </a:rPr>
              <a:t>công nhận</a:t>
            </a:r>
            <a:r>
              <a:rPr lang="en-US" altLang="vi-VN" sz="4000">
                <a:solidFill>
                  <a:srgbClr val="FFFF00"/>
                </a:solidFill>
                <a:latin typeface="Times New Roman" panose="02020603050405020304" pitchFamily="18" charset="0"/>
              </a:rPr>
              <a:t> là đúng.</a:t>
            </a:r>
          </a:p>
        </p:txBody>
      </p:sp>
      <p:sp>
        <p:nvSpPr>
          <p:cNvPr id="5" name="TextBox 3">
            <a:extLst>
              <a:ext uri="{FF2B5EF4-FFF2-40B4-BE49-F238E27FC236}">
                <a16:creationId xmlns:a16="http://schemas.microsoft.com/office/drawing/2014/main" xmlns="" id="{EB3D1591-E27F-4EF8-87BF-62326D5746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870" y="3581400"/>
            <a:ext cx="1210113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vi-VN" b="1" i="1">
                <a:solidFill>
                  <a:srgbClr val="FF0000"/>
                </a:solidFill>
                <a:latin typeface="Times New Roman" panose="02020603050405020304" pitchFamily="18" charset="0"/>
              </a:rPr>
              <a:t>* </a:t>
            </a:r>
            <a:r>
              <a:rPr lang="en-US" altLang="vi-VN" b="1" i="1" u="sng">
                <a:solidFill>
                  <a:srgbClr val="FF0000"/>
                </a:solidFill>
                <a:latin typeface="Times New Roman" panose="02020603050405020304" pitchFamily="18" charset="0"/>
              </a:rPr>
              <a:t>Tính chất hai góc đối đỉnh</a:t>
            </a:r>
            <a:r>
              <a:rPr lang="en-US" altLang="vi-VN" b="1" i="1">
                <a:solidFill>
                  <a:srgbClr val="FF0000"/>
                </a:solidFill>
                <a:latin typeface="Times New Roman" panose="02020603050405020304" pitchFamily="18" charset="0"/>
              </a:rPr>
              <a:t>: </a:t>
            </a:r>
            <a:r>
              <a:rPr lang="en-US" altLang="vi-VN">
                <a:latin typeface="Times New Roman" panose="02020603050405020304" pitchFamily="18" charset="0"/>
              </a:rPr>
              <a:t>Hai góc đối đỉnh thì bằng nhau.</a:t>
            </a:r>
          </a:p>
        </p:txBody>
      </p:sp>
      <p:sp>
        <p:nvSpPr>
          <p:cNvPr id="6" name="Rounded Rectangular Callout 5">
            <a:extLst>
              <a:ext uri="{FF2B5EF4-FFF2-40B4-BE49-F238E27FC236}">
                <a16:creationId xmlns:a16="http://schemas.microsoft.com/office/drawing/2014/main" xmlns="" id="{E119DBFF-EAA3-4DAF-86E0-D7799DFF3C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52600" y="4953000"/>
            <a:ext cx="8610600" cy="1371600"/>
          </a:xfrm>
          <a:prstGeom prst="wedgeRoundRectCallout">
            <a:avLst>
              <a:gd name="adj1" fmla="val -17019"/>
              <a:gd name="adj2" fmla="val -84144"/>
              <a:gd name="adj3" fmla="val 16667"/>
            </a:avLst>
          </a:prstGeom>
          <a:solidFill>
            <a:schemeClr val="accent1"/>
          </a:solidFill>
          <a:ln w="25400" algn="ctr">
            <a:solidFill>
              <a:srgbClr val="385D8A"/>
            </a:solidFill>
            <a:miter lim="800000"/>
            <a:headEnd/>
            <a:tailEnd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vi-VN" sz="4000">
                <a:solidFill>
                  <a:srgbClr val="FFFF00"/>
                </a:solidFill>
                <a:latin typeface="Times New Roman" panose="02020603050405020304" pitchFamily="18" charset="0"/>
              </a:rPr>
              <a:t>Đây là một khẳng định được </a:t>
            </a:r>
            <a:r>
              <a:rPr lang="en-US" altLang="vi-VN" sz="4000" b="1" u="sng">
                <a:solidFill>
                  <a:srgbClr val="FFFF00"/>
                </a:solidFill>
                <a:latin typeface="Times New Roman" panose="02020603050405020304" pitchFamily="18" charset="0"/>
              </a:rPr>
              <a:t>suy luận</a:t>
            </a:r>
            <a:r>
              <a:rPr lang="en-US" altLang="vi-VN" sz="4000">
                <a:solidFill>
                  <a:srgbClr val="FFFF00"/>
                </a:solidFill>
                <a:latin typeface="Times New Roman" panose="02020603050405020304" pitchFamily="18" charset="0"/>
              </a:rPr>
              <a:t> từ những khẳng định được coi là đúng</a:t>
            </a:r>
          </a:p>
        </p:txBody>
      </p:sp>
      <p:sp>
        <p:nvSpPr>
          <p:cNvPr id="7" name="TextBox 2">
            <a:extLst>
              <a:ext uri="{FF2B5EF4-FFF2-40B4-BE49-F238E27FC236}">
                <a16:creationId xmlns:a16="http://schemas.microsoft.com/office/drawing/2014/main" xmlns="" id="{43E6FDA9-21E1-4FBA-8347-DAA8BD8C42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05250" y="2681289"/>
            <a:ext cx="28194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vi-VN" sz="4000" b="1">
                <a:solidFill>
                  <a:srgbClr val="E94605"/>
                </a:solidFill>
                <a:latin typeface="Times New Roman" panose="02020603050405020304" pitchFamily="18" charset="0"/>
              </a:rPr>
              <a:t>công nhận</a:t>
            </a:r>
          </a:p>
        </p:txBody>
      </p:sp>
      <p:sp>
        <p:nvSpPr>
          <p:cNvPr id="8" name="TextBox 2">
            <a:extLst>
              <a:ext uri="{FF2B5EF4-FFF2-40B4-BE49-F238E27FC236}">
                <a16:creationId xmlns:a16="http://schemas.microsoft.com/office/drawing/2014/main" xmlns="" id="{774BECBC-8872-47FF-AF97-F9D6B876D9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62900" y="4986339"/>
            <a:ext cx="22098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vi-VN" sz="4000" b="1">
                <a:solidFill>
                  <a:srgbClr val="E94605"/>
                </a:solidFill>
                <a:latin typeface="Times New Roman" panose="02020603050405020304" pitchFamily="18" charset="0"/>
              </a:rPr>
              <a:t>suy luận</a:t>
            </a:r>
          </a:p>
        </p:txBody>
      </p:sp>
    </p:spTree>
    <p:extLst>
      <p:ext uri="{BB962C8B-B14F-4D97-AF65-F5344CB8AC3E}">
        <p14:creationId xmlns:p14="http://schemas.microsoft.com/office/powerpoint/2010/main" val="26966702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7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8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4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5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2">
            <a:extLst>
              <a:ext uri="{FF2B5EF4-FFF2-40B4-BE49-F238E27FC236}">
                <a16:creationId xmlns:a16="http://schemas.microsoft.com/office/drawing/2014/main" xmlns="" id="{A47622FD-983C-40C0-AF36-FA4DB09515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4697" y="304800"/>
            <a:ext cx="9031896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en-US" altLang="vi-VN" b="1" u="sng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Tuần</a:t>
            </a:r>
            <a:r>
              <a:rPr lang="en-US" altLang="vi-VN" b="1" u="sng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b="1" u="sng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4 </a:t>
            </a:r>
            <a:r>
              <a:rPr lang="en-US" altLang="vi-VN" b="1" u="sng" dirty="0">
                <a:solidFill>
                  <a:srgbClr val="FF0000"/>
                </a:solidFill>
                <a:latin typeface="Times New Roman" panose="02020603050405020304" pitchFamily="18" charset="0"/>
              </a:rPr>
              <a:t>- </a:t>
            </a:r>
            <a:r>
              <a:rPr lang="en-US" altLang="vi-VN" b="1" u="sng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Tiết</a:t>
            </a:r>
            <a:r>
              <a:rPr lang="en-US" altLang="vi-VN" b="1" u="sng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b="1" u="sng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8</a:t>
            </a:r>
            <a:r>
              <a:rPr lang="en-US" altLang="vi-VN" b="1" u="sng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:</a:t>
            </a:r>
            <a:r>
              <a:rPr lang="en-US" altLang="vi-VN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ĐỊNH </a:t>
            </a:r>
            <a:r>
              <a:rPr lang="en-US" altLang="vi-VN" sz="28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LÍ VÀ CHỨNG MINH ĐỊNH LÍ</a:t>
            </a:r>
            <a:endParaRPr lang="en-US" altLang="vi-VN" b="1" u="sng" dirty="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4" name="Text Box 4">
            <a:extLst>
              <a:ext uri="{FF2B5EF4-FFF2-40B4-BE49-F238E27FC236}">
                <a16:creationId xmlns:a16="http://schemas.microsoft.com/office/drawing/2014/main" xmlns="" id="{E94BF241-A2E3-40A7-99C3-E43E0B744B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1143000"/>
            <a:ext cx="2146742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vi-VN" sz="3600" b="1" u="sng">
                <a:solidFill>
                  <a:srgbClr val="FF0000"/>
                </a:solidFill>
                <a:latin typeface="Times New Roman" panose="02020603050405020304" pitchFamily="18" charset="0"/>
              </a:rPr>
              <a:t>1. Định lí:</a:t>
            </a:r>
          </a:p>
        </p:txBody>
      </p:sp>
      <p:sp>
        <p:nvSpPr>
          <p:cNvPr id="5" name="Text Box 8">
            <a:extLst>
              <a:ext uri="{FF2B5EF4-FFF2-40B4-BE49-F238E27FC236}">
                <a16:creationId xmlns:a16="http://schemas.microsoft.com/office/drawing/2014/main" xmlns="" id="{3C1BD5DE-6A99-4162-9027-DF55B30142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4983" y="1857375"/>
            <a:ext cx="11165017" cy="119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vi-VN" sz="3600">
                <a:latin typeface="Times New Roman" panose="02020603050405020304" pitchFamily="18" charset="0"/>
              </a:rPr>
              <a:t>  Là một khẳng định suy ra từ những khẳng định được coi là đúng.</a:t>
            </a:r>
          </a:p>
        </p:txBody>
      </p:sp>
      <p:sp>
        <p:nvSpPr>
          <p:cNvPr id="7" name="TextBox 3">
            <a:extLst>
              <a:ext uri="{FF2B5EF4-FFF2-40B4-BE49-F238E27FC236}">
                <a16:creationId xmlns:a16="http://schemas.microsoft.com/office/drawing/2014/main" xmlns="" id="{98FDAFB1-FEB3-427F-B443-FC0BAD6AB4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9951" y="3119730"/>
            <a:ext cx="76200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vi-VN" b="1">
                <a:solidFill>
                  <a:srgbClr val="FF0000"/>
                </a:solidFill>
                <a:latin typeface="Times New Roman" panose="02020603050405020304" pitchFamily="18" charset="0"/>
              </a:rPr>
              <a:t>* </a:t>
            </a:r>
            <a:r>
              <a:rPr lang="en-US" altLang="vi-VN" b="1" u="sng">
                <a:solidFill>
                  <a:srgbClr val="FF0000"/>
                </a:solidFill>
                <a:latin typeface="Times New Roman" panose="02020603050405020304" pitchFamily="18" charset="0"/>
              </a:rPr>
              <a:t>Định lí:</a:t>
            </a:r>
            <a:r>
              <a:rPr lang="en-US" altLang="vi-VN" b="1">
                <a:latin typeface="Times New Roman" panose="02020603050405020304" pitchFamily="18" charset="0"/>
              </a:rPr>
              <a:t> Hai góc đối đỉnh thì bằng nhau.</a:t>
            </a:r>
          </a:p>
        </p:txBody>
      </p:sp>
      <p:grpSp>
        <p:nvGrpSpPr>
          <p:cNvPr id="8" name="Group 95">
            <a:extLst>
              <a:ext uri="{FF2B5EF4-FFF2-40B4-BE49-F238E27FC236}">
                <a16:creationId xmlns:a16="http://schemas.microsoft.com/office/drawing/2014/main" xmlns="" id="{8073C6AA-4E13-4DC0-99F8-1DCFBF786205}"/>
              </a:ext>
            </a:extLst>
          </p:cNvPr>
          <p:cNvGrpSpPr>
            <a:grpSpLocks/>
          </p:cNvGrpSpPr>
          <p:nvPr/>
        </p:nvGrpSpPr>
        <p:grpSpPr bwMode="auto">
          <a:xfrm>
            <a:off x="6781800" y="3657600"/>
            <a:ext cx="2895600" cy="1524000"/>
            <a:chOff x="4876800" y="381000"/>
            <a:chExt cx="3733800" cy="1905000"/>
          </a:xfrm>
        </p:grpSpPr>
        <p:sp>
          <p:nvSpPr>
            <p:cNvPr id="9" name="Line 32">
              <a:extLst>
                <a:ext uri="{FF2B5EF4-FFF2-40B4-BE49-F238E27FC236}">
                  <a16:creationId xmlns:a16="http://schemas.microsoft.com/office/drawing/2014/main" xmlns="" id="{C8EBB746-91CF-4B28-A429-7A805571ADC0}"/>
                </a:ext>
              </a:extLst>
            </p:cNvPr>
            <p:cNvSpPr>
              <a:spLocks noChangeShapeType="1"/>
            </p:cNvSpPr>
            <p:nvPr/>
          </p:nvSpPr>
          <p:spPr bwMode="grayWhite">
            <a:xfrm>
              <a:off x="5105400" y="381000"/>
              <a:ext cx="3505200" cy="1828800"/>
            </a:xfrm>
            <a:prstGeom prst="line">
              <a:avLst/>
            </a:prstGeom>
            <a:noFill/>
            <a:ln w="38100">
              <a:solidFill>
                <a:srgbClr val="002F8D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vi-VN"/>
            </a:p>
          </p:txBody>
        </p:sp>
        <p:sp>
          <p:nvSpPr>
            <p:cNvPr id="10" name="Line 33">
              <a:extLst>
                <a:ext uri="{FF2B5EF4-FFF2-40B4-BE49-F238E27FC236}">
                  <a16:creationId xmlns:a16="http://schemas.microsoft.com/office/drawing/2014/main" xmlns="" id="{7F7E058A-0867-45DF-89AB-E987840D4A8C}"/>
                </a:ext>
              </a:extLst>
            </p:cNvPr>
            <p:cNvSpPr>
              <a:spLocks noChangeShapeType="1"/>
            </p:cNvSpPr>
            <p:nvPr/>
          </p:nvSpPr>
          <p:spPr bwMode="grayWhite">
            <a:xfrm flipV="1">
              <a:off x="4876800" y="381000"/>
              <a:ext cx="3581400" cy="1905000"/>
            </a:xfrm>
            <a:prstGeom prst="line">
              <a:avLst/>
            </a:prstGeom>
            <a:noFill/>
            <a:ln w="38100">
              <a:solidFill>
                <a:srgbClr val="002F8D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vi-VN"/>
            </a:p>
          </p:txBody>
        </p:sp>
        <p:sp>
          <p:nvSpPr>
            <p:cNvPr id="11" name="Text Box 36">
              <a:extLst>
                <a:ext uri="{FF2B5EF4-FFF2-40B4-BE49-F238E27FC236}">
                  <a16:creationId xmlns:a16="http://schemas.microsoft.com/office/drawing/2014/main" xmlns="" id="{2A9C548C-4645-4BB1-80C0-23CD587B7DC6}"/>
                </a:ext>
              </a:extLst>
            </p:cNvPr>
            <p:cNvSpPr txBox="1">
              <a:spLocks noChangeArrowheads="1"/>
            </p:cNvSpPr>
            <p:nvPr/>
          </p:nvSpPr>
          <p:spPr bwMode="grayWhite">
            <a:xfrm>
              <a:off x="6479632" y="609203"/>
              <a:ext cx="644817" cy="72429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vi-VN">
                  <a:solidFill>
                    <a:srgbClr val="002570"/>
                  </a:solidFill>
                  <a:latin typeface="Arial" panose="020B0604020202020204" pitchFamily="34" charset="0"/>
                </a:rPr>
                <a:t>O</a:t>
              </a:r>
            </a:p>
          </p:txBody>
        </p:sp>
        <p:sp>
          <p:nvSpPr>
            <p:cNvPr id="12" name="Text Box 37">
              <a:extLst>
                <a:ext uri="{FF2B5EF4-FFF2-40B4-BE49-F238E27FC236}">
                  <a16:creationId xmlns:a16="http://schemas.microsoft.com/office/drawing/2014/main" xmlns="" id="{E3C57BB7-45BA-4A6E-B4B9-DFCB6A0A41BD}"/>
                </a:ext>
              </a:extLst>
            </p:cNvPr>
            <p:cNvSpPr txBox="1">
              <a:spLocks noChangeArrowheads="1"/>
            </p:cNvSpPr>
            <p:nvPr/>
          </p:nvSpPr>
          <p:spPr bwMode="grayWhite">
            <a:xfrm>
              <a:off x="6958639" y="1081484"/>
              <a:ext cx="401220" cy="4583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vi-VN" sz="1800" b="1">
                  <a:solidFill>
                    <a:srgbClr val="002570"/>
                  </a:solidFill>
                  <a:latin typeface="Arial" panose="020B0604020202020204" pitchFamily="34" charset="0"/>
                </a:rPr>
                <a:t>2</a:t>
              </a:r>
            </a:p>
          </p:txBody>
        </p:sp>
        <p:sp>
          <p:nvSpPr>
            <p:cNvPr id="13" name="Text Box 38">
              <a:extLst>
                <a:ext uri="{FF2B5EF4-FFF2-40B4-BE49-F238E27FC236}">
                  <a16:creationId xmlns:a16="http://schemas.microsoft.com/office/drawing/2014/main" xmlns="" id="{B1A0EC3B-6373-4C62-818F-F05194AA6D61}"/>
                </a:ext>
              </a:extLst>
            </p:cNvPr>
            <p:cNvSpPr txBox="1">
              <a:spLocks noChangeArrowheads="1"/>
            </p:cNvSpPr>
            <p:nvPr/>
          </p:nvSpPr>
          <p:spPr bwMode="grayWhite">
            <a:xfrm>
              <a:off x="6205329" y="1067594"/>
              <a:ext cx="401219" cy="45839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vi-VN" sz="1800" b="1">
                  <a:solidFill>
                    <a:srgbClr val="002570"/>
                  </a:solidFill>
                  <a:latin typeface="Arial" panose="020B0604020202020204" pitchFamily="34" charset="0"/>
                </a:rPr>
                <a:t>1</a:t>
              </a:r>
            </a:p>
          </p:txBody>
        </p:sp>
      </p:grpSp>
      <p:pic>
        <p:nvPicPr>
          <p:cNvPr id="14" name="Picture 22">
            <a:extLst>
              <a:ext uri="{FF2B5EF4-FFF2-40B4-BE49-F238E27FC236}">
                <a16:creationId xmlns:a16="http://schemas.microsoft.com/office/drawing/2014/main" xmlns="" id="{831D6451-A92C-4D2A-A322-174041A889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White">
          <a:xfrm>
            <a:off x="7753350" y="4105275"/>
            <a:ext cx="323850" cy="542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23">
            <a:extLst>
              <a:ext uri="{FF2B5EF4-FFF2-40B4-BE49-F238E27FC236}">
                <a16:creationId xmlns:a16="http://schemas.microsoft.com/office/drawing/2014/main" xmlns="" id="{FF265B1E-8557-4BCF-8871-56DEECC3F5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White">
          <a:xfrm>
            <a:off x="8467725" y="4100514"/>
            <a:ext cx="342900" cy="542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6" name="Group 26">
            <a:extLst>
              <a:ext uri="{FF2B5EF4-FFF2-40B4-BE49-F238E27FC236}">
                <a16:creationId xmlns:a16="http://schemas.microsoft.com/office/drawing/2014/main" xmlns="" id="{33A12170-2799-42D3-9476-38439096BD9A}"/>
              </a:ext>
            </a:extLst>
          </p:cNvPr>
          <p:cNvGrpSpPr>
            <a:grpSpLocks/>
          </p:cNvGrpSpPr>
          <p:nvPr/>
        </p:nvGrpSpPr>
        <p:grpSpPr bwMode="auto">
          <a:xfrm>
            <a:off x="762000" y="5378451"/>
            <a:ext cx="7467600" cy="650875"/>
            <a:chOff x="0" y="3471"/>
            <a:chExt cx="4704" cy="410"/>
          </a:xfrm>
        </p:grpSpPr>
        <p:sp>
          <p:nvSpPr>
            <p:cNvPr id="17" name="TextBox 3">
              <a:extLst>
                <a:ext uri="{FF2B5EF4-FFF2-40B4-BE49-F238E27FC236}">
                  <a16:creationId xmlns:a16="http://schemas.microsoft.com/office/drawing/2014/main" xmlns="" id="{E2374042-09E9-4CF2-B788-26AAC3C75AB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0" y="3471"/>
              <a:ext cx="4704" cy="3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vi-VN">
                  <a:latin typeface="Times New Roman" panose="02020603050405020304" pitchFamily="18" charset="0"/>
                </a:rPr>
                <a:t>- Điều đã cho “     và     là hai góc đối đỉnh ” </a:t>
              </a:r>
            </a:p>
          </p:txBody>
        </p:sp>
        <p:graphicFrame>
          <p:nvGraphicFramePr>
            <p:cNvPr id="18" name="Object 24">
              <a:extLst>
                <a:ext uri="{FF2B5EF4-FFF2-40B4-BE49-F238E27FC236}">
                  <a16:creationId xmlns:a16="http://schemas.microsoft.com/office/drawing/2014/main" xmlns="" id="{9C3131BF-8578-448F-BC03-8CEE743702A4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680" y="3504"/>
            <a:ext cx="301" cy="36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2979" name="Equation" r:id="rId5" imgW="304560" imgH="368280" progId="Equation.DSMT4">
                    <p:embed/>
                  </p:oleObj>
                </mc:Choice>
                <mc:Fallback>
                  <p:oleObj name="Equation" r:id="rId5" imgW="304560" imgH="368280" progId="Equation.DSMT4">
                    <p:embed/>
                    <p:pic>
                      <p:nvPicPr>
                        <p:cNvPr id="6168" name="Object 24">
                          <a:extLst>
                            <a:ext uri="{FF2B5EF4-FFF2-40B4-BE49-F238E27FC236}">
                              <a16:creationId xmlns:a16="http://schemas.microsoft.com/office/drawing/2014/main" xmlns="" id="{5A25D621-62FB-4E90-9B21-2D3337D89779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grayWhite">
                        <a:xfrm>
                          <a:off x="1680" y="3504"/>
                          <a:ext cx="301" cy="36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 algn="ctr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9" name="Object 25">
              <a:extLst>
                <a:ext uri="{FF2B5EF4-FFF2-40B4-BE49-F238E27FC236}">
                  <a16:creationId xmlns:a16="http://schemas.microsoft.com/office/drawing/2014/main" xmlns="" id="{A1816A57-7112-42C3-A1D6-BB0C690C73AC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217" y="3504"/>
            <a:ext cx="313" cy="37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2980" name="Equation" r:id="rId7" imgW="317160" imgH="380880" progId="Equation.DSMT4">
                    <p:embed/>
                  </p:oleObj>
                </mc:Choice>
                <mc:Fallback>
                  <p:oleObj name="Equation" r:id="rId7" imgW="317160" imgH="380880" progId="Equation.DSMT4">
                    <p:embed/>
                    <p:pic>
                      <p:nvPicPr>
                        <p:cNvPr id="6169" name="Object 25">
                          <a:extLst>
                            <a:ext uri="{FF2B5EF4-FFF2-40B4-BE49-F238E27FC236}">
                              <a16:creationId xmlns:a16="http://schemas.microsoft.com/office/drawing/2014/main" xmlns="" id="{716D26CF-E80C-4212-8B98-FB6315FA97A0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grayWhite">
                        <a:xfrm>
                          <a:off x="2217" y="3504"/>
                          <a:ext cx="313" cy="37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 algn="ctr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20" name="Group 34">
            <a:extLst>
              <a:ext uri="{FF2B5EF4-FFF2-40B4-BE49-F238E27FC236}">
                <a16:creationId xmlns:a16="http://schemas.microsoft.com/office/drawing/2014/main" xmlns="" id="{81C516A0-8753-4EED-9C35-2194E805CE2A}"/>
              </a:ext>
            </a:extLst>
          </p:cNvPr>
          <p:cNvGrpSpPr>
            <a:grpSpLocks/>
          </p:cNvGrpSpPr>
          <p:nvPr/>
        </p:nvGrpSpPr>
        <p:grpSpPr bwMode="auto">
          <a:xfrm>
            <a:off x="762000" y="5988050"/>
            <a:ext cx="4953000" cy="641350"/>
            <a:chOff x="501" y="3696"/>
            <a:chExt cx="3120" cy="404"/>
          </a:xfrm>
        </p:grpSpPr>
        <p:sp>
          <p:nvSpPr>
            <p:cNvPr id="21" name="TextBox 3">
              <a:extLst>
                <a:ext uri="{FF2B5EF4-FFF2-40B4-BE49-F238E27FC236}">
                  <a16:creationId xmlns:a16="http://schemas.microsoft.com/office/drawing/2014/main" xmlns="" id="{96AB0F97-A0F8-4E58-8084-F4EA92F7E92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01" y="3696"/>
              <a:ext cx="3120" cy="3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Char char="-"/>
              </a:pPr>
              <a:r>
                <a:rPr lang="en-US" altLang="vi-VN">
                  <a:latin typeface="Times New Roman" panose="02020603050405020304" pitchFamily="18" charset="0"/>
                </a:rPr>
                <a:t> Điều phải suy ra “             ” </a:t>
              </a:r>
            </a:p>
          </p:txBody>
        </p:sp>
        <p:graphicFrame>
          <p:nvGraphicFramePr>
            <p:cNvPr id="22" name="Object 31">
              <a:extLst>
                <a:ext uri="{FF2B5EF4-FFF2-40B4-BE49-F238E27FC236}">
                  <a16:creationId xmlns:a16="http://schemas.microsoft.com/office/drawing/2014/main" xmlns="" id="{C6EA0FC6-7A55-4B3F-BAE5-731D525FA1E7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640" y="3744"/>
            <a:ext cx="768" cy="35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2981" name="Equation" r:id="rId9" imgW="825480" imgH="380880" progId="Equation.DSMT4">
                    <p:embed/>
                  </p:oleObj>
                </mc:Choice>
                <mc:Fallback>
                  <p:oleObj name="Equation" r:id="rId9" imgW="825480" imgH="380880" progId="Equation.DSMT4">
                    <p:embed/>
                    <p:pic>
                      <p:nvPicPr>
                        <p:cNvPr id="6175" name="Object 31">
                          <a:extLst>
                            <a:ext uri="{FF2B5EF4-FFF2-40B4-BE49-F238E27FC236}">
                              <a16:creationId xmlns:a16="http://schemas.microsoft.com/office/drawing/2014/main" xmlns="" id="{924EAD95-3B84-409E-905B-5E60690DD46E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grayWhite">
                        <a:xfrm>
                          <a:off x="2640" y="3744"/>
                          <a:ext cx="768" cy="35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 algn="ctr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3143717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9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4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4">
            <a:extLst>
              <a:ext uri="{FF2B5EF4-FFF2-40B4-BE49-F238E27FC236}">
                <a16:creationId xmlns:a16="http://schemas.microsoft.com/office/drawing/2014/main" xmlns="" id="{F71A54E6-E477-4FA8-AB9E-E1DABFD1C8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7812" y="1542372"/>
            <a:ext cx="11472851" cy="9787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en-US" altLang="vi-VN" sz="3600">
                <a:solidFill>
                  <a:srgbClr val="FF0000"/>
                </a:solidFill>
                <a:latin typeface="Times New Roman" panose="02020603050405020304" pitchFamily="18" charset="0"/>
              </a:rPr>
              <a:t>1/ </a:t>
            </a:r>
            <a:r>
              <a:rPr lang="en-US" altLang="vi-VN" sz="3600">
                <a:latin typeface="Times New Roman" panose="02020603050405020304" pitchFamily="18" charset="0"/>
              </a:rPr>
              <a:t>Hai đường thẳng phân biệt cùng vuông góc với một đường thẳng thứ ba </a:t>
            </a:r>
            <a:r>
              <a:rPr lang="en-US" altLang="vi-VN" sz="3600" b="1">
                <a:solidFill>
                  <a:srgbClr val="E94605"/>
                </a:solidFill>
                <a:latin typeface="Times New Roman" panose="02020603050405020304" pitchFamily="18" charset="0"/>
              </a:rPr>
              <a:t>thì</a:t>
            </a:r>
            <a:r>
              <a:rPr lang="en-US" altLang="vi-VN" sz="3600">
                <a:latin typeface="Times New Roman" panose="02020603050405020304" pitchFamily="18" charset="0"/>
              </a:rPr>
              <a:t> chúng song song với nhau.</a:t>
            </a:r>
          </a:p>
        </p:txBody>
      </p:sp>
      <p:sp>
        <p:nvSpPr>
          <p:cNvPr id="4" name="Text Box 5">
            <a:extLst>
              <a:ext uri="{FF2B5EF4-FFF2-40B4-BE49-F238E27FC236}">
                <a16:creationId xmlns:a16="http://schemas.microsoft.com/office/drawing/2014/main" xmlns="" id="{05C1809C-BF9B-4F19-B35A-E308A576AC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3628" y="3002038"/>
            <a:ext cx="11577372" cy="9787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lnSpc>
                <a:spcPct val="80000"/>
              </a:lnSpc>
              <a:spcBef>
                <a:spcPct val="50000"/>
              </a:spcBef>
              <a:buFontTx/>
              <a:buNone/>
            </a:pPr>
            <a:r>
              <a:rPr lang="en-US" altLang="vi-VN" sz="3600">
                <a:solidFill>
                  <a:srgbClr val="FF0000"/>
                </a:solidFill>
                <a:latin typeface="Times New Roman" panose="02020603050405020304" pitchFamily="18" charset="0"/>
              </a:rPr>
              <a:t>2/ </a:t>
            </a:r>
            <a:r>
              <a:rPr lang="en-US" altLang="vi-VN" sz="3600">
                <a:latin typeface="Times New Roman" panose="02020603050405020304" pitchFamily="18" charset="0"/>
              </a:rPr>
              <a:t>Một đường thẳng vuông góc với một trong hai đường thẳng song song </a:t>
            </a:r>
            <a:r>
              <a:rPr lang="en-US" altLang="vi-VN" sz="3600" b="1">
                <a:solidFill>
                  <a:srgbClr val="E94605"/>
                </a:solidFill>
                <a:latin typeface="Times New Roman" panose="02020603050405020304" pitchFamily="18" charset="0"/>
              </a:rPr>
              <a:t>thì</a:t>
            </a:r>
            <a:r>
              <a:rPr lang="en-US" altLang="vi-VN" sz="3600">
                <a:latin typeface="Times New Roman" panose="02020603050405020304" pitchFamily="18" charset="0"/>
              </a:rPr>
              <a:t> nó cũng vuông góc với đường thẳng kia.</a:t>
            </a:r>
          </a:p>
        </p:txBody>
      </p:sp>
      <p:sp>
        <p:nvSpPr>
          <p:cNvPr id="5" name="Text Box 6">
            <a:extLst>
              <a:ext uri="{FF2B5EF4-FFF2-40B4-BE49-F238E27FC236}">
                <a16:creationId xmlns:a16="http://schemas.microsoft.com/office/drawing/2014/main" xmlns="" id="{40EFDC11-66F3-45A5-BB4A-28E3B5DE5E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7812" y="4609984"/>
            <a:ext cx="11659388" cy="9787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80000"/>
              </a:lnSpc>
              <a:spcBef>
                <a:spcPct val="50000"/>
              </a:spcBef>
              <a:buFontTx/>
              <a:buNone/>
            </a:pPr>
            <a:r>
              <a:rPr lang="en-US" altLang="vi-VN" sz="3600">
                <a:solidFill>
                  <a:srgbClr val="FF0000"/>
                </a:solidFill>
                <a:latin typeface="Times New Roman" panose="02020603050405020304" pitchFamily="18" charset="0"/>
              </a:rPr>
              <a:t>3/</a:t>
            </a:r>
            <a:r>
              <a:rPr lang="en-US" altLang="vi-VN" sz="2800">
                <a:solidFill>
                  <a:srgbClr val="FF0000"/>
                </a:solidFill>
                <a:latin typeface="Times New Roman" panose="02020603050405020304" pitchFamily="18" charset="0"/>
              </a:rPr>
              <a:t>  </a:t>
            </a:r>
            <a:r>
              <a:rPr lang="en-US" altLang="vi-VN" sz="3600">
                <a:latin typeface="Times New Roman" panose="02020603050405020304" pitchFamily="18" charset="0"/>
              </a:rPr>
              <a:t>Hai đường thẳng phân biệt cùng song song với một đường thẳng thứ ba </a:t>
            </a:r>
            <a:r>
              <a:rPr lang="en-US" altLang="vi-VN" sz="3600" b="1">
                <a:solidFill>
                  <a:srgbClr val="E94605"/>
                </a:solidFill>
                <a:latin typeface="Times New Roman" panose="02020603050405020304" pitchFamily="18" charset="0"/>
              </a:rPr>
              <a:t>thì</a:t>
            </a:r>
            <a:r>
              <a:rPr lang="en-US" altLang="vi-VN" sz="3600">
                <a:latin typeface="Times New Roman" panose="02020603050405020304" pitchFamily="18" charset="0"/>
              </a:rPr>
              <a:t> chúng song song với nhau.</a:t>
            </a:r>
          </a:p>
        </p:txBody>
      </p:sp>
      <p:sp>
        <p:nvSpPr>
          <p:cNvPr id="12" name="Text Box 4">
            <a:extLst>
              <a:ext uri="{FF2B5EF4-FFF2-40B4-BE49-F238E27FC236}">
                <a16:creationId xmlns:a16="http://schemas.microsoft.com/office/drawing/2014/main" xmlns="" id="{659EEC91-B8AF-469C-B7B9-DBC078DF3B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1599" y="350601"/>
            <a:ext cx="9705475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80000"/>
              </a:lnSpc>
              <a:spcBef>
                <a:spcPct val="0"/>
              </a:spcBef>
              <a:buNone/>
            </a:pPr>
            <a:r>
              <a:rPr lang="en-US" sz="4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altLang="vi-VN" sz="4000" dirty="0">
                <a:solidFill>
                  <a:schemeClr val="hlink"/>
                </a:solidFill>
                <a:latin typeface="Times New Roman" panose="02020603050405020304" pitchFamily="18" charset="0"/>
              </a:rPr>
              <a:t>Ba </a:t>
            </a:r>
            <a:r>
              <a:rPr lang="en-US" altLang="vi-VN" sz="4000" dirty="0" err="1">
                <a:solidFill>
                  <a:schemeClr val="hlink"/>
                </a:solidFill>
                <a:latin typeface="Times New Roman" panose="02020603050405020304" pitchFamily="18" charset="0"/>
              </a:rPr>
              <a:t>tính</a:t>
            </a:r>
            <a:r>
              <a:rPr lang="en-US" altLang="vi-VN" sz="4000" dirty="0">
                <a:solidFill>
                  <a:schemeClr val="hlink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4000" dirty="0" err="1">
                <a:solidFill>
                  <a:schemeClr val="hlink"/>
                </a:solidFill>
                <a:latin typeface="Times New Roman" panose="02020603050405020304" pitchFamily="18" charset="0"/>
              </a:rPr>
              <a:t>chất</a:t>
            </a:r>
            <a:r>
              <a:rPr lang="en-US" altLang="vi-VN" sz="4000" dirty="0">
                <a:solidFill>
                  <a:schemeClr val="hlink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4000" dirty="0" err="1" smtClean="0">
                <a:solidFill>
                  <a:schemeClr val="hlink"/>
                </a:solidFill>
                <a:latin typeface="Times New Roman" panose="02020603050405020304" pitchFamily="18" charset="0"/>
              </a:rPr>
              <a:t>sau</a:t>
            </a:r>
            <a:r>
              <a:rPr lang="en-US" altLang="vi-VN" sz="4000" dirty="0" smtClean="0">
                <a:solidFill>
                  <a:schemeClr val="hlink"/>
                </a:solidFill>
                <a:latin typeface="VNI-Times" pitchFamily="2" charset="0"/>
              </a:rPr>
              <a:t> </a:t>
            </a:r>
            <a:r>
              <a:rPr lang="en-US" altLang="vi-VN" sz="4000" dirty="0" err="1">
                <a:solidFill>
                  <a:schemeClr val="hlink"/>
                </a:solidFill>
                <a:latin typeface="Times New Roman" panose="02020603050405020304" pitchFamily="18" charset="0"/>
              </a:rPr>
              <a:t>là</a:t>
            </a:r>
            <a:r>
              <a:rPr lang="en-US" altLang="vi-VN" sz="4000" dirty="0">
                <a:solidFill>
                  <a:schemeClr val="hlink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4000" dirty="0" err="1">
                <a:solidFill>
                  <a:schemeClr val="hlink"/>
                </a:solidFill>
                <a:latin typeface="Times New Roman" panose="02020603050405020304" pitchFamily="18" charset="0"/>
              </a:rPr>
              <a:t>ba</a:t>
            </a:r>
            <a:r>
              <a:rPr lang="en-US" altLang="vi-VN" sz="4000" dirty="0">
                <a:solidFill>
                  <a:schemeClr val="hlink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4000" dirty="0" err="1">
                <a:solidFill>
                  <a:schemeClr val="hlink"/>
                </a:solidFill>
                <a:latin typeface="Times New Roman" panose="02020603050405020304" pitchFamily="18" charset="0"/>
              </a:rPr>
              <a:t>định</a:t>
            </a:r>
            <a:r>
              <a:rPr lang="en-US" altLang="vi-VN" sz="4000" dirty="0">
                <a:solidFill>
                  <a:schemeClr val="hlink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4000" dirty="0" err="1">
                <a:solidFill>
                  <a:schemeClr val="hlink"/>
                </a:solidFill>
                <a:latin typeface="Times New Roman" panose="02020603050405020304" pitchFamily="18" charset="0"/>
              </a:rPr>
              <a:t>lí</a:t>
            </a:r>
            <a:endParaRPr lang="en-US" altLang="vi-VN" sz="4000" dirty="0">
              <a:solidFill>
                <a:schemeClr val="hlink"/>
              </a:solidFill>
              <a:latin typeface="VNI-Times" pitchFamily="2" charset="0"/>
            </a:endParaRPr>
          </a:p>
        </p:txBody>
      </p:sp>
      <p:sp>
        <p:nvSpPr>
          <p:cNvPr id="13" name="Text Box 2">
            <a:extLst>
              <a:ext uri="{FF2B5EF4-FFF2-40B4-BE49-F238E27FC236}">
                <a16:creationId xmlns:a16="http://schemas.microsoft.com/office/drawing/2014/main" xmlns="" id="{0F809985-0FEA-45D6-BA2D-9F0BDAC6B9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22932" y="1870889"/>
            <a:ext cx="7175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vi-VN" sz="3600" b="1">
                <a:solidFill>
                  <a:schemeClr val="hlink"/>
                </a:solidFill>
                <a:latin typeface="Times New Roman" panose="02020603050405020304" pitchFamily="18" charset="0"/>
              </a:rPr>
              <a:t>thì</a:t>
            </a:r>
          </a:p>
        </p:txBody>
      </p:sp>
      <p:sp>
        <p:nvSpPr>
          <p:cNvPr id="14" name="Text Box 2">
            <a:extLst>
              <a:ext uri="{FF2B5EF4-FFF2-40B4-BE49-F238E27FC236}">
                <a16:creationId xmlns:a16="http://schemas.microsoft.com/office/drawing/2014/main" xmlns="" id="{96E4A362-B3B3-4B88-8634-27C40B3892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81725" y="3329792"/>
            <a:ext cx="7175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vi-VN" sz="3600" b="1">
                <a:solidFill>
                  <a:schemeClr val="hlink"/>
                </a:solidFill>
                <a:latin typeface="Times New Roman" panose="02020603050405020304" pitchFamily="18" charset="0"/>
              </a:rPr>
              <a:t>thì</a:t>
            </a:r>
          </a:p>
        </p:txBody>
      </p:sp>
      <p:sp>
        <p:nvSpPr>
          <p:cNvPr id="15" name="Text Box 2">
            <a:extLst>
              <a:ext uri="{FF2B5EF4-FFF2-40B4-BE49-F238E27FC236}">
                <a16:creationId xmlns:a16="http://schemas.microsoft.com/office/drawing/2014/main" xmlns="" id="{8FBB45C4-78D4-46B3-944D-F6BECB97FB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18119" y="4931321"/>
            <a:ext cx="7175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vi-VN" sz="3600" b="1">
                <a:solidFill>
                  <a:schemeClr val="hlink"/>
                </a:solidFill>
                <a:latin typeface="Times New Roman" panose="02020603050405020304" pitchFamily="18" charset="0"/>
              </a:rPr>
              <a:t>thì</a:t>
            </a:r>
          </a:p>
        </p:txBody>
      </p:sp>
    </p:spTree>
    <p:extLst>
      <p:ext uri="{BB962C8B-B14F-4D97-AF65-F5344CB8AC3E}">
        <p14:creationId xmlns:p14="http://schemas.microsoft.com/office/powerpoint/2010/main" val="1248033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12" grpId="0"/>
      <p:bldP spid="13" grpId="0"/>
      <p:bldP spid="14" grpId="0"/>
      <p:bldP spid="1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12">
            <a:extLst>
              <a:ext uri="{FF2B5EF4-FFF2-40B4-BE49-F238E27FC236}">
                <a16:creationId xmlns:a16="http://schemas.microsoft.com/office/drawing/2014/main" xmlns="" id="{C1B74034-A1CC-47E4-A95F-DE9A891F7D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599" y="533400"/>
            <a:ext cx="89916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E6E119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vi-VN" sz="3600">
                <a:solidFill>
                  <a:srgbClr val="002A7C"/>
                </a:solidFill>
                <a:latin typeface="Times New Roman" panose="02020603050405020304" pitchFamily="18" charset="0"/>
              </a:rPr>
              <a:t>- </a:t>
            </a:r>
            <a:r>
              <a:rPr lang="en-US" altLang="vi-VN" sz="3600" i="1">
                <a:solidFill>
                  <a:srgbClr val="002A7C"/>
                </a:solidFill>
                <a:latin typeface="Times New Roman" panose="02020603050405020304" pitchFamily="18" charset="0"/>
              </a:rPr>
              <a:t>Định lí gồm hai phần là: </a:t>
            </a:r>
            <a:r>
              <a:rPr lang="en-US" altLang="vi-VN" sz="3600" b="1" i="1">
                <a:solidFill>
                  <a:srgbClr val="002A7C"/>
                </a:solidFill>
                <a:latin typeface="Times New Roman" panose="02020603050405020304" pitchFamily="18" charset="0"/>
              </a:rPr>
              <a:t>giả thiết</a:t>
            </a:r>
            <a:r>
              <a:rPr lang="en-US" altLang="vi-VN" sz="3600" i="1">
                <a:solidFill>
                  <a:srgbClr val="002A7C"/>
                </a:solidFill>
                <a:latin typeface="Times New Roman" panose="02020603050405020304" pitchFamily="18" charset="0"/>
              </a:rPr>
              <a:t> và </a:t>
            </a:r>
            <a:r>
              <a:rPr lang="en-US" altLang="vi-VN" sz="3600" b="1" i="1">
                <a:solidFill>
                  <a:srgbClr val="002A7C"/>
                </a:solidFill>
                <a:latin typeface="Times New Roman" panose="02020603050405020304" pitchFamily="18" charset="0"/>
              </a:rPr>
              <a:t>kết luận</a:t>
            </a:r>
            <a:r>
              <a:rPr lang="en-US" altLang="vi-VN" sz="3600" i="1">
                <a:solidFill>
                  <a:srgbClr val="002A7C"/>
                </a:solidFill>
                <a:latin typeface="Times New Roman" panose="02020603050405020304" pitchFamily="18" charset="0"/>
              </a:rPr>
              <a:t>.</a:t>
            </a:r>
            <a:r>
              <a:rPr lang="en-US" altLang="vi-VN" i="1">
                <a:solidFill>
                  <a:srgbClr val="002A7C"/>
                </a:solidFill>
                <a:latin typeface="Times New Roman" panose="02020603050405020304" pitchFamily="18" charset="0"/>
              </a:rPr>
              <a:t> </a:t>
            </a:r>
            <a:endParaRPr lang="en-US" altLang="vi-VN">
              <a:solidFill>
                <a:schemeClr val="tx2"/>
              </a:solidFill>
              <a:latin typeface="Times New Roman" panose="02020603050405020304" pitchFamily="18" charset="0"/>
            </a:endParaRPr>
          </a:p>
        </p:txBody>
      </p:sp>
      <p:sp>
        <p:nvSpPr>
          <p:cNvPr id="6" name="Text Box 12">
            <a:extLst>
              <a:ext uri="{FF2B5EF4-FFF2-40B4-BE49-F238E27FC236}">
                <a16:creationId xmlns:a16="http://schemas.microsoft.com/office/drawing/2014/main" xmlns="" id="{58CC5DF1-969C-4409-8BE2-DD36637371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5311" y="3192981"/>
            <a:ext cx="11249025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E6E119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spcBef>
                <a:spcPct val="50000"/>
              </a:spcBef>
              <a:buFontTx/>
              <a:buNone/>
            </a:pPr>
            <a:r>
              <a:rPr lang="en-US" altLang="vi-VN" sz="3600">
                <a:solidFill>
                  <a:srgbClr val="FF0000"/>
                </a:solidFill>
                <a:latin typeface="Times New Roman" panose="02020603050405020304" pitchFamily="18" charset="0"/>
              </a:rPr>
              <a:t>+ </a:t>
            </a:r>
            <a:r>
              <a:rPr lang="en-US" altLang="vi-VN" sz="3600" u="sng">
                <a:solidFill>
                  <a:srgbClr val="FF0000"/>
                </a:solidFill>
                <a:latin typeface="Times New Roman" panose="02020603050405020304" pitchFamily="18" charset="0"/>
              </a:rPr>
              <a:t>Kết luận </a:t>
            </a:r>
            <a:r>
              <a:rPr lang="en-US" altLang="vi-VN" sz="3600" u="sng">
                <a:latin typeface="Times New Roman" panose="02020603050405020304" pitchFamily="18" charset="0"/>
              </a:rPr>
              <a:t>(KL):</a:t>
            </a:r>
            <a:r>
              <a:rPr lang="en-US" altLang="vi-VN" sz="3600">
                <a:latin typeface="Times New Roman" panose="02020603050405020304" pitchFamily="18" charset="0"/>
              </a:rPr>
              <a:t> </a:t>
            </a:r>
            <a:r>
              <a:rPr lang="en-US" altLang="vi-VN" sz="3600">
                <a:solidFill>
                  <a:srgbClr val="002A7C"/>
                </a:solidFill>
                <a:latin typeface="Times New Roman" panose="02020603050405020304" pitchFamily="18" charset="0"/>
              </a:rPr>
              <a:t>Là điều phải suy ra, thường ở </a:t>
            </a:r>
            <a:r>
              <a:rPr lang="en-US" altLang="vi-VN" sz="3600">
                <a:solidFill>
                  <a:srgbClr val="FF0000"/>
                </a:solidFill>
                <a:latin typeface="Times New Roman" panose="02020603050405020304" pitchFamily="18" charset="0"/>
              </a:rPr>
              <a:t>sau</a:t>
            </a:r>
            <a:r>
              <a:rPr lang="en-US" altLang="vi-VN" sz="3600">
                <a:solidFill>
                  <a:schemeClr val="tx2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600">
                <a:solidFill>
                  <a:srgbClr val="002A7C"/>
                </a:solidFill>
                <a:latin typeface="Times New Roman" panose="02020603050405020304" pitchFamily="18" charset="0"/>
              </a:rPr>
              <a:t>từ</a:t>
            </a:r>
            <a:r>
              <a:rPr lang="en-US" altLang="vi-VN" sz="3600">
                <a:solidFill>
                  <a:schemeClr val="tx2"/>
                </a:solidFill>
                <a:latin typeface="Times New Roman" panose="02020603050405020304" pitchFamily="18" charset="0"/>
              </a:rPr>
              <a:t> “ </a:t>
            </a:r>
            <a:r>
              <a:rPr lang="en-US" altLang="vi-VN" sz="3600">
                <a:solidFill>
                  <a:srgbClr val="FF0000"/>
                </a:solidFill>
                <a:latin typeface="Times New Roman" panose="02020603050405020304" pitchFamily="18" charset="0"/>
              </a:rPr>
              <a:t>thì </a:t>
            </a:r>
            <a:r>
              <a:rPr lang="en-US" altLang="vi-VN" sz="3600">
                <a:solidFill>
                  <a:schemeClr val="tx2"/>
                </a:solidFill>
                <a:latin typeface="Times New Roman" panose="02020603050405020304" pitchFamily="18" charset="0"/>
              </a:rPr>
              <a:t>”</a:t>
            </a:r>
          </a:p>
        </p:txBody>
      </p:sp>
      <p:sp>
        <p:nvSpPr>
          <p:cNvPr id="7" name="Text Box 12">
            <a:extLst>
              <a:ext uri="{FF2B5EF4-FFF2-40B4-BE49-F238E27FC236}">
                <a16:creationId xmlns:a16="http://schemas.microsoft.com/office/drawing/2014/main" xmlns="" id="{B9E9F497-97DF-4AF0-A634-7980F076C4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3886" y="1811337"/>
            <a:ext cx="11220450" cy="119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E6E119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spcBef>
                <a:spcPct val="50000"/>
              </a:spcBef>
              <a:buFontTx/>
              <a:buNone/>
            </a:pPr>
            <a:r>
              <a:rPr lang="en-US" altLang="vi-VN" sz="3600">
                <a:solidFill>
                  <a:srgbClr val="FF0000"/>
                </a:solidFill>
                <a:latin typeface="Times New Roman" panose="02020603050405020304" pitchFamily="18" charset="0"/>
              </a:rPr>
              <a:t>+ </a:t>
            </a:r>
            <a:r>
              <a:rPr lang="en-US" altLang="vi-VN" sz="3600" u="sng">
                <a:solidFill>
                  <a:srgbClr val="FF0000"/>
                </a:solidFill>
                <a:latin typeface="Times New Roman" panose="02020603050405020304" pitchFamily="18" charset="0"/>
              </a:rPr>
              <a:t>Giả thiết </a:t>
            </a:r>
            <a:r>
              <a:rPr lang="en-US" altLang="vi-VN" sz="3600" u="sng">
                <a:latin typeface="Times New Roman" panose="02020603050405020304" pitchFamily="18" charset="0"/>
              </a:rPr>
              <a:t>(GT):</a:t>
            </a:r>
            <a:r>
              <a:rPr lang="en-US" altLang="vi-VN" sz="3600">
                <a:latin typeface="Times New Roman" panose="02020603050405020304" pitchFamily="18" charset="0"/>
              </a:rPr>
              <a:t> </a:t>
            </a:r>
            <a:r>
              <a:rPr lang="en-US" altLang="vi-VN" sz="3600">
                <a:solidFill>
                  <a:srgbClr val="002A7C"/>
                </a:solidFill>
                <a:latin typeface="Times New Roman" panose="02020603050405020304" pitchFamily="18" charset="0"/>
              </a:rPr>
              <a:t>Là điều đã cho, thường ở </a:t>
            </a:r>
            <a:r>
              <a:rPr lang="en-US" altLang="vi-VN" sz="3600">
                <a:solidFill>
                  <a:srgbClr val="D73717"/>
                </a:solidFill>
                <a:latin typeface="Times New Roman" panose="02020603050405020304" pitchFamily="18" charset="0"/>
              </a:rPr>
              <a:t>sau</a:t>
            </a:r>
            <a:r>
              <a:rPr lang="en-US" altLang="vi-VN" sz="3600">
                <a:solidFill>
                  <a:srgbClr val="002A7C"/>
                </a:solidFill>
                <a:latin typeface="Times New Roman" panose="02020603050405020304" pitchFamily="18" charset="0"/>
              </a:rPr>
              <a:t> từ “ </a:t>
            </a:r>
            <a:r>
              <a:rPr lang="en-US" altLang="vi-VN" sz="3600">
                <a:solidFill>
                  <a:srgbClr val="D73717"/>
                </a:solidFill>
                <a:latin typeface="Times New Roman" panose="02020603050405020304" pitchFamily="18" charset="0"/>
              </a:rPr>
              <a:t>Nếu</a:t>
            </a:r>
            <a:r>
              <a:rPr lang="en-US" altLang="vi-VN" sz="3600">
                <a:solidFill>
                  <a:srgbClr val="002A7C"/>
                </a:solidFill>
                <a:latin typeface="Times New Roman" panose="02020603050405020304" pitchFamily="18" charset="0"/>
              </a:rPr>
              <a:t>” và </a:t>
            </a:r>
            <a:r>
              <a:rPr lang="en-US" altLang="vi-VN" sz="3600">
                <a:solidFill>
                  <a:srgbClr val="D73717"/>
                </a:solidFill>
                <a:latin typeface="Times New Roman" panose="02020603050405020304" pitchFamily="18" charset="0"/>
              </a:rPr>
              <a:t>trước</a:t>
            </a:r>
            <a:r>
              <a:rPr lang="en-US" altLang="vi-VN" sz="3600">
                <a:solidFill>
                  <a:schemeClr val="tx2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600">
                <a:solidFill>
                  <a:srgbClr val="002A7C"/>
                </a:solidFill>
                <a:latin typeface="Times New Roman" panose="02020603050405020304" pitchFamily="18" charset="0"/>
              </a:rPr>
              <a:t>từ </a:t>
            </a:r>
            <a:r>
              <a:rPr lang="en-US" altLang="vi-VN" sz="3600">
                <a:solidFill>
                  <a:schemeClr val="tx2"/>
                </a:solidFill>
                <a:latin typeface="Times New Roman" panose="02020603050405020304" pitchFamily="18" charset="0"/>
              </a:rPr>
              <a:t>“</a:t>
            </a:r>
            <a:r>
              <a:rPr lang="en-US" altLang="vi-VN" sz="3600">
                <a:solidFill>
                  <a:srgbClr val="FF0000"/>
                </a:solidFill>
                <a:latin typeface="Times New Roman" panose="02020603050405020304" pitchFamily="18" charset="0"/>
              </a:rPr>
              <a:t>thì</a:t>
            </a:r>
            <a:r>
              <a:rPr lang="en-US" altLang="vi-VN" sz="3600">
                <a:solidFill>
                  <a:schemeClr val="tx2"/>
                </a:solidFill>
                <a:latin typeface="Times New Roman" panose="02020603050405020304" pitchFamily="18" charset="0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75997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11">
            <a:extLst>
              <a:ext uri="{FF2B5EF4-FFF2-40B4-BE49-F238E27FC236}">
                <a16:creationId xmlns:a16="http://schemas.microsoft.com/office/drawing/2014/main" xmlns="" id="{8499F57B-979F-45ED-8089-1464DC570614}"/>
              </a:ext>
            </a:extLst>
          </p:cNvPr>
          <p:cNvGrpSpPr>
            <a:grpSpLocks/>
          </p:cNvGrpSpPr>
          <p:nvPr/>
        </p:nvGrpSpPr>
        <p:grpSpPr bwMode="auto">
          <a:xfrm>
            <a:off x="1228726" y="4800600"/>
            <a:ext cx="3457575" cy="1811338"/>
            <a:chOff x="3390" y="2218"/>
            <a:chExt cx="2178" cy="1141"/>
          </a:xfrm>
        </p:grpSpPr>
        <p:grpSp>
          <p:nvGrpSpPr>
            <p:cNvPr id="4" name="Group 12">
              <a:extLst>
                <a:ext uri="{FF2B5EF4-FFF2-40B4-BE49-F238E27FC236}">
                  <a16:creationId xmlns:a16="http://schemas.microsoft.com/office/drawing/2014/main" xmlns="" id="{36351405-935D-4FF1-9180-EFB2FA03528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456" y="2544"/>
              <a:ext cx="2112" cy="768"/>
              <a:chOff x="3456" y="2544"/>
              <a:chExt cx="2112" cy="768"/>
            </a:xfrm>
          </p:grpSpPr>
          <p:sp>
            <p:nvSpPr>
              <p:cNvPr id="8" name="Line 13">
                <a:extLst>
                  <a:ext uri="{FF2B5EF4-FFF2-40B4-BE49-F238E27FC236}">
                    <a16:creationId xmlns:a16="http://schemas.microsoft.com/office/drawing/2014/main" xmlns="" id="{E40AA9B3-3490-4102-98D9-BCF8E1C2907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456" y="2544"/>
                <a:ext cx="2112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9" name="Line 14">
                <a:extLst>
                  <a:ext uri="{FF2B5EF4-FFF2-40B4-BE49-F238E27FC236}">
                    <a16:creationId xmlns:a16="http://schemas.microsoft.com/office/drawing/2014/main" xmlns="" id="{5F67B721-89D6-4EA2-999D-AB8F088F782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456" y="3312"/>
                <a:ext cx="2112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10" name="Line 15">
                <a:extLst>
                  <a:ext uri="{FF2B5EF4-FFF2-40B4-BE49-F238E27FC236}">
                    <a16:creationId xmlns:a16="http://schemas.microsoft.com/office/drawing/2014/main" xmlns="" id="{2CBA5EAC-5C2B-493D-AAA7-49A52A2E338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456" y="3024"/>
                <a:ext cx="2112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vi-VN"/>
              </a:p>
            </p:txBody>
          </p:sp>
        </p:grpSp>
        <p:sp>
          <p:nvSpPr>
            <p:cNvPr id="5" name="Text Box 16">
              <a:extLst>
                <a:ext uri="{FF2B5EF4-FFF2-40B4-BE49-F238E27FC236}">
                  <a16:creationId xmlns:a16="http://schemas.microsoft.com/office/drawing/2014/main" xmlns="" id="{6325D765-274E-46D6-87D3-17EF132C6D8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90" y="2218"/>
              <a:ext cx="258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vi-VN" i="1">
                  <a:latin typeface="Arial" panose="020B0604020202020204" pitchFamily="34" charset="0"/>
                </a:rPr>
                <a:t>a</a:t>
              </a:r>
            </a:p>
          </p:txBody>
        </p:sp>
        <p:sp>
          <p:nvSpPr>
            <p:cNvPr id="6" name="Text Box 17">
              <a:extLst>
                <a:ext uri="{FF2B5EF4-FFF2-40B4-BE49-F238E27FC236}">
                  <a16:creationId xmlns:a16="http://schemas.microsoft.com/office/drawing/2014/main" xmlns="" id="{2D504AEE-F802-4DA9-8CF2-EF91E77367F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408" y="2707"/>
              <a:ext cx="258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vi-VN" i="1">
                  <a:latin typeface="Arial" panose="020B0604020202020204" pitchFamily="34" charset="0"/>
                </a:rPr>
                <a:t>b</a:t>
              </a:r>
            </a:p>
          </p:txBody>
        </p:sp>
        <p:sp>
          <p:nvSpPr>
            <p:cNvPr id="7" name="Text Box 18">
              <a:extLst>
                <a:ext uri="{FF2B5EF4-FFF2-40B4-BE49-F238E27FC236}">
                  <a16:creationId xmlns:a16="http://schemas.microsoft.com/office/drawing/2014/main" xmlns="" id="{3E5218E4-3F3C-45F1-A878-AFC435E70C1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408" y="2994"/>
              <a:ext cx="244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vi-VN" i="1">
                  <a:latin typeface="Arial" panose="020B0604020202020204" pitchFamily="34" charset="0"/>
                </a:rPr>
                <a:t>c</a:t>
              </a:r>
            </a:p>
          </p:txBody>
        </p:sp>
      </p:grpSp>
      <p:sp>
        <p:nvSpPr>
          <p:cNvPr id="11" name="Rectangle 1">
            <a:extLst>
              <a:ext uri="{FF2B5EF4-FFF2-40B4-BE49-F238E27FC236}">
                <a16:creationId xmlns:a16="http://schemas.microsoft.com/office/drawing/2014/main" xmlns="" id="{00032720-BCFE-4710-8E86-9003430FEA62}"/>
              </a:ext>
            </a:extLst>
          </p:cNvPr>
          <p:cNvSpPr/>
          <p:nvPr/>
        </p:nvSpPr>
        <p:spPr>
          <a:xfrm>
            <a:off x="533400" y="3219450"/>
            <a:ext cx="11125200" cy="1036638"/>
          </a:xfrm>
          <a:prstGeom prst="rect">
            <a:avLst/>
          </a:prstGeom>
        </p:spPr>
        <p:txBody>
          <a:bodyPr wrap="square">
            <a:spAutoFit/>
          </a:bodyPr>
          <a:lstStyle>
            <a:lvl1pPr marL="514350" indent="-5143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vi-VN" sz="3000">
                <a:latin typeface="Times New Roman" panose="02020603050405020304" pitchFamily="18" charset="0"/>
              </a:rPr>
              <a:t>a)</a:t>
            </a:r>
            <a:r>
              <a:rPr lang="en-US" altLang="vi-VN" sz="3000">
                <a:solidFill>
                  <a:srgbClr val="FF0000"/>
                </a:solidFill>
                <a:latin typeface="Times New Roman" panose="02020603050405020304" pitchFamily="18" charset="0"/>
              </a:rPr>
              <a:t> Giả thiết: </a:t>
            </a:r>
            <a:r>
              <a:rPr lang="en-US" altLang="vi-VN" sz="3000">
                <a:solidFill>
                  <a:srgbClr val="0D0D0D"/>
                </a:solidFill>
                <a:latin typeface="Times New Roman" panose="02020603050405020304" pitchFamily="18" charset="0"/>
              </a:rPr>
              <a:t>Hai đường thẳng phân biệt cùng song song với một đường thẳng thứ ba</a:t>
            </a:r>
            <a:r>
              <a:rPr lang="en-US" altLang="vi-VN" sz="3200" i="1">
                <a:solidFill>
                  <a:srgbClr val="0D0D0D"/>
                </a:solidFill>
                <a:latin typeface="Times New Roman" panose="02020603050405020304" pitchFamily="18" charset="0"/>
              </a:rPr>
              <a:t> </a:t>
            </a:r>
          </a:p>
        </p:txBody>
      </p:sp>
      <p:sp>
        <p:nvSpPr>
          <p:cNvPr id="16" name="Rectangle 1">
            <a:extLst>
              <a:ext uri="{FF2B5EF4-FFF2-40B4-BE49-F238E27FC236}">
                <a16:creationId xmlns:a16="http://schemas.microsoft.com/office/drawing/2014/main" xmlns="" id="{47B4D109-C545-420F-85F4-C356446F6A3D}"/>
              </a:ext>
            </a:extLst>
          </p:cNvPr>
          <p:cNvSpPr/>
          <p:nvPr/>
        </p:nvSpPr>
        <p:spPr>
          <a:xfrm>
            <a:off x="990600" y="4214814"/>
            <a:ext cx="6248400" cy="549275"/>
          </a:xfrm>
          <a:prstGeom prst="rect">
            <a:avLst/>
          </a:prstGeom>
        </p:spPr>
        <p:txBody>
          <a:bodyPr>
            <a:spAutoFit/>
          </a:bodyPr>
          <a:lstStyle>
            <a:lvl1pPr marL="514350" indent="-5143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vi-VN" sz="3000">
                <a:solidFill>
                  <a:srgbClr val="FF0000"/>
                </a:solidFill>
                <a:latin typeface="Times New Roman" panose="02020603050405020304" pitchFamily="18" charset="0"/>
              </a:rPr>
              <a:t>Kết luận: </a:t>
            </a:r>
            <a:r>
              <a:rPr lang="en-US" altLang="vi-VN" sz="3000">
                <a:solidFill>
                  <a:srgbClr val="0D0D0D"/>
                </a:solidFill>
                <a:latin typeface="Times New Roman" panose="02020603050405020304" pitchFamily="18" charset="0"/>
              </a:rPr>
              <a:t>chúng song song với nhau</a:t>
            </a:r>
          </a:p>
        </p:txBody>
      </p:sp>
      <p:sp>
        <p:nvSpPr>
          <p:cNvPr id="17" name="Line 7">
            <a:extLst>
              <a:ext uri="{FF2B5EF4-FFF2-40B4-BE49-F238E27FC236}">
                <a16:creationId xmlns:a16="http://schemas.microsoft.com/office/drawing/2014/main" xmlns="" id="{69E17DAA-EDDB-484D-B197-0CFFDFA5E50A}"/>
              </a:ext>
            </a:extLst>
          </p:cNvPr>
          <p:cNvSpPr>
            <a:spLocks noChangeShapeType="1"/>
          </p:cNvSpPr>
          <p:nvPr/>
        </p:nvSpPr>
        <p:spPr bwMode="auto">
          <a:xfrm>
            <a:off x="6362700" y="5213033"/>
            <a:ext cx="0" cy="145002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vi-VN"/>
          </a:p>
        </p:txBody>
      </p:sp>
      <p:sp>
        <p:nvSpPr>
          <p:cNvPr id="18" name="Line 8">
            <a:extLst>
              <a:ext uri="{FF2B5EF4-FFF2-40B4-BE49-F238E27FC236}">
                <a16:creationId xmlns:a16="http://schemas.microsoft.com/office/drawing/2014/main" xmlns="" id="{4DB7FADC-E8C4-41B5-A825-BACA6A4D85E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595938" y="6024563"/>
            <a:ext cx="218598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vi-VN"/>
          </a:p>
        </p:txBody>
      </p:sp>
      <p:grpSp>
        <p:nvGrpSpPr>
          <p:cNvPr id="19" name="Group 33">
            <a:extLst>
              <a:ext uri="{FF2B5EF4-FFF2-40B4-BE49-F238E27FC236}">
                <a16:creationId xmlns:a16="http://schemas.microsoft.com/office/drawing/2014/main" xmlns="" id="{6B30E991-A273-421C-B98C-8FA0B7F304CB}"/>
              </a:ext>
            </a:extLst>
          </p:cNvPr>
          <p:cNvGrpSpPr>
            <a:grpSpLocks/>
          </p:cNvGrpSpPr>
          <p:nvPr/>
        </p:nvGrpSpPr>
        <p:grpSpPr bwMode="auto">
          <a:xfrm>
            <a:off x="5553075" y="4938713"/>
            <a:ext cx="2146300" cy="1066800"/>
            <a:chOff x="768" y="2604"/>
            <a:chExt cx="1352" cy="672"/>
          </a:xfrm>
        </p:grpSpPr>
        <p:sp>
          <p:nvSpPr>
            <p:cNvPr id="20" name="Text Box 19">
              <a:extLst>
                <a:ext uri="{FF2B5EF4-FFF2-40B4-BE49-F238E27FC236}">
                  <a16:creationId xmlns:a16="http://schemas.microsoft.com/office/drawing/2014/main" xmlns="" id="{5C7754DA-941C-4C0C-A5A2-648EDF3E9B4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50" y="2604"/>
              <a:ext cx="670" cy="67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vi-VN">
                  <a:solidFill>
                    <a:schemeClr val="tx2"/>
                  </a:solidFill>
                  <a:latin typeface="Arial" panose="020B0604020202020204" pitchFamily="34" charset="0"/>
                </a:rPr>
                <a:t>a // c</a:t>
              </a:r>
            </a:p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vi-VN">
                  <a:solidFill>
                    <a:schemeClr val="tx2"/>
                  </a:solidFill>
                  <a:latin typeface="Arial" panose="020B0604020202020204" pitchFamily="34" charset="0"/>
                </a:rPr>
                <a:t>b // c</a:t>
              </a:r>
            </a:p>
          </p:txBody>
        </p:sp>
        <p:sp>
          <p:nvSpPr>
            <p:cNvPr id="21" name="Text Box 9">
              <a:extLst>
                <a:ext uri="{FF2B5EF4-FFF2-40B4-BE49-F238E27FC236}">
                  <a16:creationId xmlns:a16="http://schemas.microsoft.com/office/drawing/2014/main" xmlns="" id="{ADB6D31A-1F23-43FF-BDC9-6D2A2788992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68" y="2784"/>
              <a:ext cx="471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vi-VN">
                  <a:latin typeface="Arial" panose="020B0604020202020204" pitchFamily="34" charset="0"/>
                </a:rPr>
                <a:t>GT</a:t>
              </a:r>
            </a:p>
          </p:txBody>
        </p:sp>
      </p:grpSp>
      <p:grpSp>
        <p:nvGrpSpPr>
          <p:cNvPr id="22" name="Group 34">
            <a:extLst>
              <a:ext uri="{FF2B5EF4-FFF2-40B4-BE49-F238E27FC236}">
                <a16:creationId xmlns:a16="http://schemas.microsoft.com/office/drawing/2014/main" xmlns="" id="{74FB7B11-3CAC-4E7D-A5ED-F0DD1ACA6657}"/>
              </a:ext>
            </a:extLst>
          </p:cNvPr>
          <p:cNvGrpSpPr>
            <a:grpSpLocks/>
          </p:cNvGrpSpPr>
          <p:nvPr/>
        </p:nvGrpSpPr>
        <p:grpSpPr bwMode="auto">
          <a:xfrm>
            <a:off x="5572125" y="6067426"/>
            <a:ext cx="2209800" cy="633413"/>
            <a:chOff x="768" y="3422"/>
            <a:chExt cx="1392" cy="399"/>
          </a:xfrm>
        </p:grpSpPr>
        <p:sp>
          <p:nvSpPr>
            <p:cNvPr id="23" name="Text Box 20">
              <a:extLst>
                <a:ext uri="{FF2B5EF4-FFF2-40B4-BE49-F238E27FC236}">
                  <a16:creationId xmlns:a16="http://schemas.microsoft.com/office/drawing/2014/main" xmlns="" id="{E07D4514-9EC9-4C8A-8E5A-5C3E1BE1E1E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76" y="3422"/>
              <a:ext cx="684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vi-VN">
                  <a:solidFill>
                    <a:schemeClr val="tx2"/>
                  </a:solidFill>
                  <a:latin typeface="Arial" panose="020B0604020202020204" pitchFamily="34" charset="0"/>
                </a:rPr>
                <a:t>a // b</a:t>
              </a:r>
            </a:p>
          </p:txBody>
        </p:sp>
        <p:sp>
          <p:nvSpPr>
            <p:cNvPr id="24" name="Text Box 10">
              <a:extLst>
                <a:ext uri="{FF2B5EF4-FFF2-40B4-BE49-F238E27FC236}">
                  <a16:creationId xmlns:a16="http://schemas.microsoft.com/office/drawing/2014/main" xmlns="" id="{B56D951E-BCA1-4CCE-ADE3-F44DF761B16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68" y="3456"/>
              <a:ext cx="429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vi-VN">
                  <a:latin typeface="Arial" panose="020B0604020202020204" pitchFamily="34" charset="0"/>
                </a:rPr>
                <a:t>KL</a:t>
              </a:r>
            </a:p>
          </p:txBody>
        </p:sp>
      </p:grpSp>
      <p:sp>
        <p:nvSpPr>
          <p:cNvPr id="25" name="Rectangle 1">
            <a:extLst>
              <a:ext uri="{FF2B5EF4-FFF2-40B4-BE49-F238E27FC236}">
                <a16:creationId xmlns:a16="http://schemas.microsoft.com/office/drawing/2014/main" xmlns="" id="{5AF699EA-1EBB-49A2-9303-65AE8452E180}"/>
              </a:ext>
            </a:extLst>
          </p:cNvPr>
          <p:cNvSpPr/>
          <p:nvPr/>
        </p:nvSpPr>
        <p:spPr>
          <a:xfrm>
            <a:off x="183357" y="2199769"/>
            <a:ext cx="12015787" cy="584775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6360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065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/>
            <a:r>
              <a:rPr lang="en-US" altLang="vi-VN" sz="3000" i="1">
                <a:latin typeface="Times New Roman" panose="02020603050405020304" pitchFamily="18" charset="0"/>
              </a:rPr>
              <a:t>   </a:t>
            </a:r>
            <a:r>
              <a:rPr lang="en-US" altLang="vi-VN" sz="3000">
                <a:latin typeface="Times New Roman" panose="02020603050405020304" pitchFamily="18" charset="0"/>
              </a:rPr>
              <a:t>b)</a:t>
            </a:r>
            <a:r>
              <a:rPr lang="en-US" altLang="vi-VN" sz="300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000">
                <a:latin typeface="Times New Roman" panose="02020603050405020304" pitchFamily="18" charset="0"/>
              </a:rPr>
              <a:t>Vẽ hình minh họa định lí trên và viết</a:t>
            </a:r>
            <a:r>
              <a:rPr lang="en-US" altLang="vi-VN" sz="300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000">
                <a:latin typeface="Times New Roman" panose="02020603050405020304" pitchFamily="18" charset="0"/>
              </a:rPr>
              <a:t>giả thiết, kết luận bằng ký hiệu.</a:t>
            </a:r>
            <a:r>
              <a:rPr lang="en-US" altLang="vi-VN" sz="3200">
                <a:latin typeface="Times New Roman" panose="02020603050405020304" pitchFamily="18" charset="0"/>
              </a:rPr>
              <a:t> </a:t>
            </a:r>
          </a:p>
        </p:txBody>
      </p:sp>
      <p:sp>
        <p:nvSpPr>
          <p:cNvPr id="26" name="Rectangle 1">
            <a:extLst>
              <a:ext uri="{FF2B5EF4-FFF2-40B4-BE49-F238E27FC236}">
                <a16:creationId xmlns:a16="http://schemas.microsoft.com/office/drawing/2014/main" xmlns="" id="{1D3F0886-7FF4-4C65-B3C7-0AF1E27D6DB3}"/>
              </a:ext>
            </a:extLst>
          </p:cNvPr>
          <p:cNvSpPr/>
          <p:nvPr/>
        </p:nvSpPr>
        <p:spPr>
          <a:xfrm>
            <a:off x="404813" y="722888"/>
            <a:ext cx="11253787" cy="1493837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6360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065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/>
            <a:r>
              <a:rPr lang="en-US" altLang="vi-VN" sz="3000">
                <a:latin typeface="Times New Roman" panose="02020603050405020304" pitchFamily="18" charset="0"/>
              </a:rPr>
              <a:t>a) Hãy chỉ ra</a:t>
            </a:r>
            <a:r>
              <a:rPr lang="en-US" altLang="vi-VN" sz="300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000" u="sng">
                <a:solidFill>
                  <a:srgbClr val="FF0000"/>
                </a:solidFill>
                <a:latin typeface="Times New Roman" panose="02020603050405020304" pitchFamily="18" charset="0"/>
              </a:rPr>
              <a:t>giả thiết</a:t>
            </a:r>
            <a:r>
              <a:rPr lang="en-US" altLang="vi-VN" sz="300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000">
                <a:latin typeface="Times New Roman" panose="02020603050405020304" pitchFamily="18" charset="0"/>
              </a:rPr>
              <a:t>và</a:t>
            </a:r>
            <a:r>
              <a:rPr lang="en-US" altLang="vi-VN" sz="300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000" u="sng">
                <a:solidFill>
                  <a:srgbClr val="FF0000"/>
                </a:solidFill>
                <a:latin typeface="Times New Roman" panose="02020603050405020304" pitchFamily="18" charset="0"/>
              </a:rPr>
              <a:t>kết luận</a:t>
            </a:r>
            <a:r>
              <a:rPr lang="en-US" altLang="vi-VN" sz="300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000">
                <a:latin typeface="Times New Roman" panose="02020603050405020304" pitchFamily="18" charset="0"/>
              </a:rPr>
              <a:t>của định lí:</a:t>
            </a:r>
          </a:p>
          <a:p>
            <a:pPr algn="just"/>
            <a:r>
              <a:rPr lang="en-US" altLang="vi-VN" sz="3000" i="1">
                <a:solidFill>
                  <a:srgbClr val="0D0D0D"/>
                </a:solidFill>
                <a:latin typeface="Times New Roman" panose="02020603050405020304" pitchFamily="18" charset="0"/>
              </a:rPr>
              <a:t>  </a:t>
            </a:r>
            <a:r>
              <a:rPr lang="en-US" altLang="vi-VN" sz="3000">
                <a:solidFill>
                  <a:srgbClr val="0D0D0D"/>
                </a:solidFill>
                <a:latin typeface="Times New Roman" panose="02020603050405020304" pitchFamily="18" charset="0"/>
              </a:rPr>
              <a:t>“Hai đường thẳng phân biệt cùng song song với  một đường thẳng thứ ba thì chúng song song với nhau”</a:t>
            </a:r>
          </a:p>
        </p:txBody>
      </p:sp>
      <p:sp>
        <p:nvSpPr>
          <p:cNvPr id="27" name="Rectangle 1">
            <a:extLst>
              <a:ext uri="{FF2B5EF4-FFF2-40B4-BE49-F238E27FC236}">
                <a16:creationId xmlns:a16="http://schemas.microsoft.com/office/drawing/2014/main" xmlns="" id="{7E37F8C7-2111-4698-BB96-7601EC08E687}"/>
              </a:ext>
            </a:extLst>
          </p:cNvPr>
          <p:cNvSpPr/>
          <p:nvPr/>
        </p:nvSpPr>
        <p:spPr>
          <a:xfrm>
            <a:off x="4686301" y="2576581"/>
            <a:ext cx="1143000" cy="549275"/>
          </a:xfrm>
          <a:prstGeom prst="rect">
            <a:avLst/>
          </a:prstGeom>
        </p:spPr>
        <p:txBody>
          <a:bodyPr>
            <a:spAutoFit/>
          </a:bodyPr>
          <a:lstStyle>
            <a:lvl1pPr marL="514350" indent="-5143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vi-VN" sz="3000" b="1" i="1" u="sng">
                <a:latin typeface="Times New Roman" panose="02020603050405020304" pitchFamily="18" charset="0"/>
              </a:rPr>
              <a:t>Giải :</a:t>
            </a:r>
            <a:endParaRPr lang="en-US" altLang="vi-VN" sz="3000" b="1" i="1" u="sng">
              <a:solidFill>
                <a:srgbClr val="0D0D0D"/>
              </a:solidFill>
              <a:latin typeface="Times New Roman" panose="02020603050405020304" pitchFamily="18" charset="0"/>
            </a:endParaRPr>
          </a:p>
        </p:txBody>
      </p:sp>
      <p:sp>
        <p:nvSpPr>
          <p:cNvPr id="28" name="Rectangle 1">
            <a:extLst>
              <a:ext uri="{FF2B5EF4-FFF2-40B4-BE49-F238E27FC236}">
                <a16:creationId xmlns:a16="http://schemas.microsoft.com/office/drawing/2014/main" xmlns="" id="{44543F7D-1789-4D79-B21F-83EF2285601C}"/>
              </a:ext>
            </a:extLst>
          </p:cNvPr>
          <p:cNvSpPr/>
          <p:nvPr/>
        </p:nvSpPr>
        <p:spPr>
          <a:xfrm>
            <a:off x="542925" y="4724401"/>
            <a:ext cx="609600" cy="549275"/>
          </a:xfrm>
          <a:prstGeom prst="rect">
            <a:avLst/>
          </a:prstGeom>
        </p:spPr>
        <p:txBody>
          <a:bodyPr>
            <a:spAutoFit/>
          </a:bodyPr>
          <a:lstStyle>
            <a:lvl1pPr marL="514350" indent="-5143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vi-VN" sz="3000">
                <a:solidFill>
                  <a:srgbClr val="0D0D0D"/>
                </a:solidFill>
                <a:latin typeface="Times New Roman" panose="02020603050405020304" pitchFamily="18" charset="0"/>
              </a:rPr>
              <a:t>b)</a:t>
            </a:r>
          </a:p>
        </p:txBody>
      </p:sp>
      <p:sp>
        <p:nvSpPr>
          <p:cNvPr id="1334" name="Hộp Văn bản 1333">
            <a:extLst>
              <a:ext uri="{FF2B5EF4-FFF2-40B4-BE49-F238E27FC236}">
                <a16:creationId xmlns:a16="http://schemas.microsoft.com/office/drawing/2014/main" xmlns="" id="{202B5DE3-38A5-45EC-85F9-BC729E354B7D}"/>
              </a:ext>
            </a:extLst>
          </p:cNvPr>
          <p:cNvSpPr txBox="1"/>
          <p:nvPr/>
        </p:nvSpPr>
        <p:spPr>
          <a:xfrm>
            <a:off x="304800" y="215127"/>
            <a:ext cx="12954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 smtClean="0">
                <a:solidFill>
                  <a:srgbClr val="C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vi-VN" sz="3000" b="1" dirty="0">
              <a:solidFill>
                <a:srgbClr val="C00000"/>
              </a:solidFill>
              <a:highlight>
                <a:srgbClr val="FFFF00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02894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80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80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80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4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9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4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9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6" grpId="0"/>
      <p:bldP spid="25" grpId="0"/>
      <p:bldP spid="26" grpId="0"/>
      <p:bldP spid="27" grpId="0"/>
      <p:bldP spid="28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3984</TotalTime>
  <Words>1033</Words>
  <Application>Microsoft Office PowerPoint</Application>
  <PresentationFormat>Custom</PresentationFormat>
  <Paragraphs>159</Paragraphs>
  <Slides>17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9" baseType="lpstr">
      <vt:lpstr>Office Theme</vt:lpstr>
      <vt:lpstr>Equation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Template</dc:title>
  <dc:creator>VAN GIANG</dc:creator>
  <cp:lastModifiedBy>HP</cp:lastModifiedBy>
  <cp:revision>152</cp:revision>
  <dcterms:created xsi:type="dcterms:W3CDTF">2013-09-16T01:42:59Z</dcterms:created>
  <dcterms:modified xsi:type="dcterms:W3CDTF">2025-02-23T14:44:23Z</dcterms:modified>
</cp:coreProperties>
</file>