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88" r:id="rId3"/>
    <p:sldId id="260" r:id="rId4"/>
    <p:sldId id="261" r:id="rId5"/>
    <p:sldId id="283" r:id="rId6"/>
    <p:sldId id="284" r:id="rId7"/>
    <p:sldId id="285" r:id="rId8"/>
    <p:sldId id="286" r:id="rId9"/>
    <p:sldId id="287" r:id="rId10"/>
    <p:sldId id="28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1E2FF-0786-4CC3-A409-40519C4AC36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D965A-A941-4ED4-BD7D-E30417C5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6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1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5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4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6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4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4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E9026-9509-4F4B-B281-8021D617809B}" type="datetimeFigureOut">
              <a:rPr lang="en-US" smtClean="0"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2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2498615"/>
            <a:chOff x="0" y="8"/>
            <a:chExt cx="5768" cy="2501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247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21</a:t>
              </a:r>
            </a:p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17</a:t>
              </a:r>
            </a:p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cuối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altLang="en-US" sz="3600" b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  <a:endParaRPr lang="en-US" altLang="en-US" sz="360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Giáo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Nguyễn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36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</a:t>
              </a:r>
              <a:endPara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6868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50+ Mẫu background powerpoint đẹp cho bài thuyết tr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0"/>
            <a:ext cx="90385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873858" y="2355273"/>
            <a:ext cx="76657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CHÚC CÁC EM HỌC TỐT</a:t>
            </a:r>
          </a:p>
        </p:txBody>
      </p:sp>
    </p:spTree>
    <p:extLst>
      <p:ext uri="{BB962C8B-B14F-4D97-AF65-F5344CB8AC3E}">
        <p14:creationId xmlns:p14="http://schemas.microsoft.com/office/powerpoint/2010/main" val="13601960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570706" y="1432436"/>
            <a:ext cx="2821649" cy="399312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50469">
            <a:off x="2000045" y="1206613"/>
            <a:ext cx="2829117" cy="3828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682430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WordArt 12"/>
          <p:cNvSpPr>
            <a:spLocks noChangeArrowheads="1" noChangeShapeType="1" noTextEdit="1"/>
          </p:cNvSpPr>
          <p:nvPr/>
        </p:nvSpPr>
        <p:spPr bwMode="auto">
          <a:xfrm>
            <a:off x="187325" y="1763713"/>
            <a:ext cx="8728075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ÔN TẬP CHƯƠNG 7</a:t>
            </a:r>
          </a:p>
        </p:txBody>
      </p:sp>
      <p:sp>
        <p:nvSpPr>
          <p:cNvPr id="6148" name="WordArt 13"/>
          <p:cNvSpPr>
            <a:spLocks noChangeArrowheads="1" noChangeShapeType="1" noTextEdit="1"/>
          </p:cNvSpPr>
          <p:nvPr/>
        </p:nvSpPr>
        <p:spPr bwMode="auto">
          <a:xfrm>
            <a:off x="5299364" y="236141"/>
            <a:ext cx="3429000" cy="8389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Hình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học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và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đo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lường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CC"/>
                  </a:gs>
                  <a:gs pos="100000">
                    <a:srgbClr val="5599DD"/>
                  </a:gs>
                </a:gsLst>
                <a:lin ang="0" scaled="1"/>
              </a:gradFill>
              <a:effectLst>
                <a:outerShdw dist="81320" dir="2319588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448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558225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 TẬP CHƯƠNG 7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131616" y="1143000"/>
            <a:ext cx="8756073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4" y="2097105"/>
            <a:ext cx="8796818" cy="4456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717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Ảnh Slide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40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938211"/>
              </p:ext>
            </p:extLst>
          </p:nvPr>
        </p:nvGraphicFramePr>
        <p:xfrm>
          <a:off x="1676400" y="1495213"/>
          <a:ext cx="7086600" cy="5086774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5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PHÁT BIỂU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vừa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vừa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tâm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8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tâm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8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tâm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78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d)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vừa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vừa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tâm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78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e)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tâm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xứng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387" name="Oval 27"/>
          <p:cNvSpPr>
            <a:spLocks noChangeArrowheads="1"/>
          </p:cNvSpPr>
          <p:nvPr/>
        </p:nvSpPr>
        <p:spPr bwMode="auto">
          <a:xfrm>
            <a:off x="7244195" y="2594841"/>
            <a:ext cx="368300" cy="3683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</a:endParaRPr>
          </a:p>
        </p:txBody>
      </p:sp>
      <p:sp>
        <p:nvSpPr>
          <p:cNvPr id="15388" name="Oval 28"/>
          <p:cNvSpPr>
            <a:spLocks noChangeArrowheads="1"/>
          </p:cNvSpPr>
          <p:nvPr/>
        </p:nvSpPr>
        <p:spPr bwMode="auto">
          <a:xfrm>
            <a:off x="7263245" y="3469987"/>
            <a:ext cx="368300" cy="3683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</a:endParaRPr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8214014" y="4301260"/>
            <a:ext cx="368300" cy="3683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</a:endParaRP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-394855" y="7937"/>
            <a:ext cx="742314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H A N O 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5409" name="Oval 49"/>
          <p:cNvSpPr>
            <a:spLocks noChangeArrowheads="1"/>
          </p:cNvSpPr>
          <p:nvPr/>
        </p:nvSpPr>
        <p:spPr bwMode="auto">
          <a:xfrm>
            <a:off x="7227454" y="5181600"/>
            <a:ext cx="368300" cy="3683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</a:endParaRPr>
          </a:p>
        </p:txBody>
      </p:sp>
      <p:sp>
        <p:nvSpPr>
          <p:cNvPr id="2" name="AutoShape 2" descr="50 mẫu background powerpoint đơn giản, ấn tượng | ADV Solu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49"/>
          <p:cNvSpPr>
            <a:spLocks noChangeArrowheads="1"/>
          </p:cNvSpPr>
          <p:nvPr/>
        </p:nvSpPr>
        <p:spPr bwMode="auto">
          <a:xfrm>
            <a:off x="8227291" y="5943600"/>
            <a:ext cx="368300" cy="3683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0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7" grpId="0" animBg="1"/>
      <p:bldP spid="15388" grpId="0" animBg="1"/>
      <p:bldP spid="15389" grpId="0" animBg="1"/>
      <p:bldP spid="15407" grpId="0"/>
      <p:bldP spid="15409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558225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 TẬP CHƯƠNG 7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131616" y="1143000"/>
            <a:ext cx="8756073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205" y="2140534"/>
            <a:ext cx="1942367" cy="212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780" y="2087383"/>
            <a:ext cx="2743200" cy="2229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583" y="4222303"/>
            <a:ext cx="1842989" cy="2584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275" y="4243085"/>
            <a:ext cx="2521525" cy="261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542850" y="4317016"/>
            <a:ext cx="182879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549777" y="2097107"/>
            <a:ext cx="99060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6497779" y="4243085"/>
            <a:ext cx="99060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6573980" y="2067925"/>
            <a:ext cx="182879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4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5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964" y="1993328"/>
            <a:ext cx="9057120" cy="3609734"/>
            <a:chOff x="66964" y="1993328"/>
            <a:chExt cx="9057120" cy="3609734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64" y="2097107"/>
              <a:ext cx="2424546" cy="23418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4"/>
            <p:cNvSpPr txBox="1">
              <a:spLocks noChangeArrowheads="1"/>
            </p:cNvSpPr>
            <p:nvPr/>
          </p:nvSpPr>
          <p:spPr bwMode="auto">
            <a:xfrm>
              <a:off x="900549" y="4208164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</a:t>
              </a:r>
            </a:p>
          </p:txBody>
        </p:sp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3284" y="1993328"/>
              <a:ext cx="2590800" cy="2735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400" y="3539299"/>
              <a:ext cx="3657600" cy="17993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TextBox 4"/>
            <p:cNvSpPr txBox="1">
              <a:spLocks noChangeArrowheads="1"/>
            </p:cNvSpPr>
            <p:nvPr/>
          </p:nvSpPr>
          <p:spPr bwMode="auto">
            <a:xfrm>
              <a:off x="7347527" y="4438996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</a:t>
              </a:r>
            </a:p>
          </p:txBody>
        </p:sp>
        <p:sp>
          <p:nvSpPr>
            <p:cNvPr id="17" name="TextBox 4"/>
            <p:cNvSpPr txBox="1">
              <a:spLocks noChangeArrowheads="1"/>
            </p:cNvSpPr>
            <p:nvPr/>
          </p:nvSpPr>
          <p:spPr bwMode="auto">
            <a:xfrm>
              <a:off x="3878119" y="5141397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c</a:t>
              </a:r>
            </a:p>
          </p:txBody>
        </p:sp>
      </p:grp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558225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 TẬP CHƯƠNG 7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131616" y="1143000"/>
            <a:ext cx="8756073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66965" y="6019800"/>
            <a:ext cx="907703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70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558225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 TẬP CHƯƠNG 7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131616" y="1066800"/>
            <a:ext cx="875607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416789" y="5943600"/>
            <a:ext cx="8185725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c, d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24770" y="1414506"/>
            <a:ext cx="7287926" cy="4231480"/>
            <a:chOff x="1324770" y="1414506"/>
            <a:chExt cx="7287926" cy="4231480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70" y="3714880"/>
              <a:ext cx="2382706" cy="1888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8281" y="1414506"/>
              <a:ext cx="1390650" cy="2170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8625" y="1666220"/>
              <a:ext cx="2204172" cy="19187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4"/>
            <p:cNvSpPr txBox="1">
              <a:spLocks noChangeArrowheads="1"/>
            </p:cNvSpPr>
            <p:nvPr/>
          </p:nvSpPr>
          <p:spPr bwMode="auto">
            <a:xfrm>
              <a:off x="1930697" y="3249152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</a:t>
              </a:r>
            </a:p>
          </p:txBody>
        </p:sp>
        <p:sp>
          <p:nvSpPr>
            <p:cNvPr id="16" name="TextBox 4"/>
            <p:cNvSpPr txBox="1">
              <a:spLocks noChangeArrowheads="1"/>
            </p:cNvSpPr>
            <p:nvPr/>
          </p:nvSpPr>
          <p:spPr bwMode="auto">
            <a:xfrm>
              <a:off x="5504006" y="3354127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</a:t>
              </a:r>
            </a:p>
          </p:txBody>
        </p:sp>
        <p:sp>
          <p:nvSpPr>
            <p:cNvPr id="17" name="TextBox 4"/>
            <p:cNvSpPr txBox="1">
              <a:spLocks noChangeArrowheads="1"/>
            </p:cNvSpPr>
            <p:nvPr/>
          </p:nvSpPr>
          <p:spPr bwMode="auto">
            <a:xfrm>
              <a:off x="1965038" y="5184321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c</a:t>
              </a:r>
            </a:p>
          </p:txBody>
        </p:sp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000" y="3815792"/>
              <a:ext cx="3659696" cy="1360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TextBox 4"/>
            <p:cNvSpPr txBox="1">
              <a:spLocks noChangeArrowheads="1"/>
            </p:cNvSpPr>
            <p:nvPr/>
          </p:nvSpPr>
          <p:spPr bwMode="auto">
            <a:xfrm>
              <a:off x="5791200" y="4953488"/>
              <a:ext cx="15401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869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558225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 TẬP CHƯƠNG 7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131617" y="1066800"/>
            <a:ext cx="3830784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304800" y="5943737"/>
            <a:ext cx="8185725" cy="83099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1" y="611762"/>
            <a:ext cx="5106266" cy="4837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23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420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94</cp:revision>
  <dcterms:created xsi:type="dcterms:W3CDTF">2021-07-27T23:26:22Z</dcterms:created>
  <dcterms:modified xsi:type="dcterms:W3CDTF">2025-02-24T02:22:40Z</dcterms:modified>
</cp:coreProperties>
</file>