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6"/>
  </p:notesMasterIdLst>
  <p:sldIdLst>
    <p:sldId id="522" r:id="rId3"/>
    <p:sldId id="503" r:id="rId4"/>
    <p:sldId id="504" r:id="rId5"/>
    <p:sldId id="505" r:id="rId6"/>
    <p:sldId id="507" r:id="rId7"/>
    <p:sldId id="509" r:id="rId8"/>
    <p:sldId id="508" r:id="rId9"/>
    <p:sldId id="514" r:id="rId10"/>
    <p:sldId id="512" r:id="rId11"/>
    <p:sldId id="524" r:id="rId12"/>
    <p:sldId id="525" r:id="rId13"/>
    <p:sldId id="526" r:id="rId14"/>
    <p:sldId id="528" r:id="rId15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3399FF"/>
    <a:srgbClr val="663300"/>
    <a:srgbClr val="FFEB71"/>
    <a:srgbClr val="FFEFAB"/>
    <a:srgbClr val="FFD93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3580" autoAdjust="0"/>
  </p:normalViewPr>
  <p:slideViewPr>
    <p:cSldViewPr showGuides="1">
      <p:cViewPr varScale="1">
        <p:scale>
          <a:sx n="54" d="100"/>
          <a:sy n="54" d="100"/>
        </p:scale>
        <p:origin x="558" y="42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2764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1044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7B711D-FCFD-BC7F-C910-4CFE41453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7286" y="1550784"/>
            <a:ext cx="12583716" cy="3298978"/>
          </a:xfrm>
        </p:spPr>
        <p:txBody>
          <a:bodyPr anchor="b"/>
          <a:lstStyle>
            <a:lvl1pPr algn="ctr">
              <a:defRPr sz="825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EECFC2-F0F0-93C3-EBB7-1D8B760D6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7286" y="4976983"/>
            <a:ext cx="12583716" cy="2287788"/>
          </a:xfrm>
        </p:spPr>
        <p:txBody>
          <a:bodyPr/>
          <a:lstStyle>
            <a:lvl1pPr marL="0" indent="0" algn="ctr">
              <a:buNone/>
              <a:defRPr sz="3303"/>
            </a:lvl1pPr>
            <a:lvl2pPr marL="629199" indent="0" algn="ctr">
              <a:buNone/>
              <a:defRPr sz="2752"/>
            </a:lvl2pPr>
            <a:lvl3pPr marL="1258397" indent="0" algn="ctr">
              <a:buNone/>
              <a:defRPr sz="2477"/>
            </a:lvl3pPr>
            <a:lvl4pPr marL="1887596" indent="0" algn="ctr">
              <a:buNone/>
              <a:defRPr sz="2202"/>
            </a:lvl4pPr>
            <a:lvl5pPr marL="2516795" indent="0" algn="ctr">
              <a:buNone/>
              <a:defRPr sz="2202"/>
            </a:lvl5pPr>
            <a:lvl6pPr marL="3145993" indent="0" algn="ctr">
              <a:buNone/>
              <a:defRPr sz="2202"/>
            </a:lvl6pPr>
            <a:lvl7pPr marL="3775192" indent="0" algn="ctr">
              <a:buNone/>
              <a:defRPr sz="2202"/>
            </a:lvl7pPr>
            <a:lvl8pPr marL="4404390" indent="0" algn="ctr">
              <a:buNone/>
              <a:defRPr sz="2202"/>
            </a:lvl8pPr>
            <a:lvl9pPr marL="5033589" indent="0" algn="ctr">
              <a:buNone/>
              <a:defRPr sz="220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77B890-DE69-6B92-863F-24703A64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B0-F40D-48D1-9C6E-5FF8A474F84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934BDB-F846-4AA6-0A48-42BADD184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67C75-5190-ECF6-2248-A5D392DD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32E5-FBB9-4E90-BD08-C1AE5291C7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E572EB-19E9-B960-E755-4E6EBF297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6778288" cy="947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95868A6-F62E-D4AF-1D40-34223F001B9F}"/>
              </a:ext>
            </a:extLst>
          </p:cNvPr>
          <p:cNvSpPr/>
          <p:nvPr userDrawn="1"/>
        </p:nvSpPr>
        <p:spPr>
          <a:xfrm>
            <a:off x="1" y="0"/>
            <a:ext cx="16778288" cy="9475788"/>
          </a:xfrm>
          <a:prstGeom prst="roundRect">
            <a:avLst>
              <a:gd name="adj" fmla="val 8771"/>
            </a:avLst>
          </a:prstGeom>
          <a:solidFill>
            <a:schemeClr val="bg1">
              <a:alpha val="6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29"/>
          </a:p>
        </p:txBody>
      </p:sp>
    </p:spTree>
    <p:extLst>
      <p:ext uri="{BB962C8B-B14F-4D97-AF65-F5344CB8AC3E}">
        <p14:creationId xmlns:p14="http://schemas.microsoft.com/office/powerpoint/2010/main" val="55436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ED78F5-413C-7CEA-02D6-49E9DE7D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FF8CDB-84EE-CC24-22B7-94D831A07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18C5C2-13E8-5CDE-5F87-A177111E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B0-F40D-48D1-9C6E-5FF8A474F84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0BA6F6-A23B-74A3-93E5-4B12CAB5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ABBC2-5339-276C-52F8-DC4EEC92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32E5-FBB9-4E90-BD08-C1AE5291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47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76A0F2-D15F-FE32-2443-EADC3041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769" y="2362368"/>
            <a:ext cx="14471273" cy="3941664"/>
          </a:xfrm>
        </p:spPr>
        <p:txBody>
          <a:bodyPr anchor="b"/>
          <a:lstStyle>
            <a:lvl1pPr>
              <a:defRPr sz="825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D5627F-E651-81A6-DA8F-D326136C8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769" y="6341322"/>
            <a:ext cx="14471273" cy="2072828"/>
          </a:xfrm>
        </p:spPr>
        <p:txBody>
          <a:bodyPr/>
          <a:lstStyle>
            <a:lvl1pPr marL="0" indent="0">
              <a:buNone/>
              <a:defRPr sz="3303">
                <a:solidFill>
                  <a:schemeClr val="tx1">
                    <a:tint val="75000"/>
                  </a:schemeClr>
                </a:solidFill>
              </a:defRPr>
            </a:lvl1pPr>
            <a:lvl2pPr marL="629199" indent="0">
              <a:buNone/>
              <a:defRPr sz="2752">
                <a:solidFill>
                  <a:schemeClr val="tx1">
                    <a:tint val="75000"/>
                  </a:schemeClr>
                </a:solidFill>
              </a:defRPr>
            </a:lvl2pPr>
            <a:lvl3pPr marL="1258397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3pPr>
            <a:lvl4pPr marL="1887596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4pPr>
            <a:lvl5pPr marL="2516795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5pPr>
            <a:lvl6pPr marL="3145993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6pPr>
            <a:lvl7pPr marL="3775192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7pPr>
            <a:lvl8pPr marL="4404390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8pPr>
            <a:lvl9pPr marL="5033589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120A62-30AC-7082-1363-972A1B2C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B0-F40D-48D1-9C6E-5FF8A474F84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1857E8-9EF1-D9F9-0510-DC2054D5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1BDD1B-6F30-0EC9-B98F-6458F6F6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32E5-FBB9-4E90-BD08-C1AE5291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5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33D562-A710-75FA-263D-D1AE6447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FAE3FE-397A-66F6-A62C-07D7A295B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3508" y="2522490"/>
            <a:ext cx="7130772" cy="6012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E7F8E68-8A17-17BF-6E69-085F7CE6D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4009" y="2522490"/>
            <a:ext cx="7130772" cy="6012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173F3B-9F70-D437-1EF3-D9491C1C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B0-F40D-48D1-9C6E-5FF8A474F84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53E09F-8C35-CF22-35BA-36868258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EEF57-86B9-FB17-FADF-D5CD9DBB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32E5-FBB9-4E90-BD08-C1AE5291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13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B1AA23-D90B-5E65-03C7-41BDDB7E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3" y="504499"/>
            <a:ext cx="14471273" cy="18315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B7B822-7546-1D6F-42AD-21F1259BF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5693" y="2322885"/>
            <a:ext cx="7098002" cy="1138410"/>
          </a:xfrm>
        </p:spPr>
        <p:txBody>
          <a:bodyPr anchor="b"/>
          <a:lstStyle>
            <a:lvl1pPr marL="0" indent="0">
              <a:buNone/>
              <a:defRPr sz="3303" b="1"/>
            </a:lvl1pPr>
            <a:lvl2pPr marL="629199" indent="0">
              <a:buNone/>
              <a:defRPr sz="2752" b="1"/>
            </a:lvl2pPr>
            <a:lvl3pPr marL="1258397" indent="0">
              <a:buNone/>
              <a:defRPr sz="2477" b="1"/>
            </a:lvl3pPr>
            <a:lvl4pPr marL="1887596" indent="0">
              <a:buNone/>
              <a:defRPr sz="2202" b="1"/>
            </a:lvl4pPr>
            <a:lvl5pPr marL="2516795" indent="0">
              <a:buNone/>
              <a:defRPr sz="2202" b="1"/>
            </a:lvl5pPr>
            <a:lvl6pPr marL="3145993" indent="0">
              <a:buNone/>
              <a:defRPr sz="2202" b="1"/>
            </a:lvl6pPr>
            <a:lvl7pPr marL="3775192" indent="0">
              <a:buNone/>
              <a:defRPr sz="2202" b="1"/>
            </a:lvl7pPr>
            <a:lvl8pPr marL="4404390" indent="0">
              <a:buNone/>
              <a:defRPr sz="2202" b="1"/>
            </a:lvl8pPr>
            <a:lvl9pPr marL="5033589" indent="0">
              <a:buNone/>
              <a:defRPr sz="22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C5A52B4-7AA8-2252-793C-0E6EA4ADC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5693" y="3461295"/>
            <a:ext cx="7098002" cy="5091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B59315F-40D1-813A-2FF5-698BBBDAC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94008" y="2322885"/>
            <a:ext cx="7132958" cy="1138410"/>
          </a:xfrm>
        </p:spPr>
        <p:txBody>
          <a:bodyPr anchor="b"/>
          <a:lstStyle>
            <a:lvl1pPr marL="0" indent="0">
              <a:buNone/>
              <a:defRPr sz="3303" b="1"/>
            </a:lvl1pPr>
            <a:lvl2pPr marL="629199" indent="0">
              <a:buNone/>
              <a:defRPr sz="2752" b="1"/>
            </a:lvl2pPr>
            <a:lvl3pPr marL="1258397" indent="0">
              <a:buNone/>
              <a:defRPr sz="2477" b="1"/>
            </a:lvl3pPr>
            <a:lvl4pPr marL="1887596" indent="0">
              <a:buNone/>
              <a:defRPr sz="2202" b="1"/>
            </a:lvl4pPr>
            <a:lvl5pPr marL="2516795" indent="0">
              <a:buNone/>
              <a:defRPr sz="2202" b="1"/>
            </a:lvl5pPr>
            <a:lvl6pPr marL="3145993" indent="0">
              <a:buNone/>
              <a:defRPr sz="2202" b="1"/>
            </a:lvl6pPr>
            <a:lvl7pPr marL="3775192" indent="0">
              <a:buNone/>
              <a:defRPr sz="2202" b="1"/>
            </a:lvl7pPr>
            <a:lvl8pPr marL="4404390" indent="0">
              <a:buNone/>
              <a:defRPr sz="2202" b="1"/>
            </a:lvl8pPr>
            <a:lvl9pPr marL="5033589" indent="0">
              <a:buNone/>
              <a:defRPr sz="22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810403F-64A2-566D-1B47-FCC0CE94A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94008" y="3461295"/>
            <a:ext cx="7132958" cy="5091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419C987-CDE7-4FD9-08D3-21B83B80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B0-F40D-48D1-9C6E-5FF8A474F84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C75358B-ECE9-86BE-3AE5-A1AC4E56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D172841-DA94-F376-6A10-CE87A127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32E5-FBB9-4E90-BD08-C1AE5291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03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0AA4FA-005F-3D64-E63B-EE5031A4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059476D-8289-2D9E-F316-E2368FC5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B0-F40D-48D1-9C6E-5FF8A474F84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A7542B2-CC5D-3245-047F-CCE81446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5616E70-AD5A-82B5-FA6F-76BECC55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32E5-FBB9-4E90-BD08-C1AE5291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95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7E69D0-5035-39C2-D958-E83987CF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B0-F40D-48D1-9C6E-5FF8A474F84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1F1B31A-4D24-5D27-4161-2EF406D5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171364-71C9-C365-3E77-16001511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32E5-FBB9-4E90-BD08-C1AE5291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34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2D297D-E68C-CE6F-4E66-80D7D279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3" y="631719"/>
            <a:ext cx="5411434" cy="2211017"/>
          </a:xfrm>
        </p:spPr>
        <p:txBody>
          <a:bodyPr anchor="b"/>
          <a:lstStyle>
            <a:lvl1pPr>
              <a:defRPr sz="44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A1651D-7368-92D5-8C8B-D2833EC2F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958" y="1364339"/>
            <a:ext cx="8494008" cy="6733951"/>
          </a:xfrm>
        </p:spPr>
        <p:txBody>
          <a:bodyPr/>
          <a:lstStyle>
            <a:lvl1pPr>
              <a:defRPr sz="4404"/>
            </a:lvl1pPr>
            <a:lvl2pPr>
              <a:defRPr sz="3853"/>
            </a:lvl2pPr>
            <a:lvl3pPr>
              <a:defRPr sz="3303"/>
            </a:lvl3pPr>
            <a:lvl4pPr>
              <a:defRPr sz="2752"/>
            </a:lvl4pPr>
            <a:lvl5pPr>
              <a:defRPr sz="2752"/>
            </a:lvl5pPr>
            <a:lvl6pPr>
              <a:defRPr sz="2752"/>
            </a:lvl6pPr>
            <a:lvl7pPr>
              <a:defRPr sz="2752"/>
            </a:lvl7pPr>
            <a:lvl8pPr>
              <a:defRPr sz="2752"/>
            </a:lvl8pPr>
            <a:lvl9pPr>
              <a:defRPr sz="27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98FB30-C315-E0D2-B7DC-99462C71A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5693" y="2842736"/>
            <a:ext cx="5411434" cy="5266521"/>
          </a:xfrm>
        </p:spPr>
        <p:txBody>
          <a:bodyPr/>
          <a:lstStyle>
            <a:lvl1pPr marL="0" indent="0">
              <a:buNone/>
              <a:defRPr sz="2202"/>
            </a:lvl1pPr>
            <a:lvl2pPr marL="629199" indent="0">
              <a:buNone/>
              <a:defRPr sz="1927"/>
            </a:lvl2pPr>
            <a:lvl3pPr marL="1258397" indent="0">
              <a:buNone/>
              <a:defRPr sz="1651"/>
            </a:lvl3pPr>
            <a:lvl4pPr marL="1887596" indent="0">
              <a:buNone/>
              <a:defRPr sz="1376"/>
            </a:lvl4pPr>
            <a:lvl5pPr marL="2516795" indent="0">
              <a:buNone/>
              <a:defRPr sz="1376"/>
            </a:lvl5pPr>
            <a:lvl6pPr marL="3145993" indent="0">
              <a:buNone/>
              <a:defRPr sz="1376"/>
            </a:lvl6pPr>
            <a:lvl7pPr marL="3775192" indent="0">
              <a:buNone/>
              <a:defRPr sz="1376"/>
            </a:lvl7pPr>
            <a:lvl8pPr marL="4404390" indent="0">
              <a:buNone/>
              <a:defRPr sz="1376"/>
            </a:lvl8pPr>
            <a:lvl9pPr marL="5033589" indent="0">
              <a:buNone/>
              <a:defRPr sz="13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60EA33E-6A5E-1A90-9FD2-1345F385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B0-F40D-48D1-9C6E-5FF8A474F84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B795A5-658D-75AB-E49E-CEE3B264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1B0B6-4D0B-0218-6DA1-2B5614A6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32E5-FBB9-4E90-BD08-C1AE5291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08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99AC1D-0A5E-A5F9-66D3-FF7C8B296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3" y="631719"/>
            <a:ext cx="5411434" cy="2211017"/>
          </a:xfrm>
        </p:spPr>
        <p:txBody>
          <a:bodyPr anchor="b"/>
          <a:lstStyle>
            <a:lvl1pPr>
              <a:defRPr sz="44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121C01-06EE-B958-AC28-1F8E6362A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132958" y="1364339"/>
            <a:ext cx="8494008" cy="6733951"/>
          </a:xfrm>
        </p:spPr>
        <p:txBody>
          <a:bodyPr/>
          <a:lstStyle>
            <a:lvl1pPr marL="0" indent="0">
              <a:buNone/>
              <a:defRPr sz="4404"/>
            </a:lvl1pPr>
            <a:lvl2pPr marL="629199" indent="0">
              <a:buNone/>
              <a:defRPr sz="3853"/>
            </a:lvl2pPr>
            <a:lvl3pPr marL="1258397" indent="0">
              <a:buNone/>
              <a:defRPr sz="3303"/>
            </a:lvl3pPr>
            <a:lvl4pPr marL="1887596" indent="0">
              <a:buNone/>
              <a:defRPr sz="2752"/>
            </a:lvl4pPr>
            <a:lvl5pPr marL="2516795" indent="0">
              <a:buNone/>
              <a:defRPr sz="2752"/>
            </a:lvl5pPr>
            <a:lvl6pPr marL="3145993" indent="0">
              <a:buNone/>
              <a:defRPr sz="2752"/>
            </a:lvl6pPr>
            <a:lvl7pPr marL="3775192" indent="0">
              <a:buNone/>
              <a:defRPr sz="2752"/>
            </a:lvl7pPr>
            <a:lvl8pPr marL="4404390" indent="0">
              <a:buNone/>
              <a:defRPr sz="2752"/>
            </a:lvl8pPr>
            <a:lvl9pPr marL="5033589" indent="0">
              <a:buNone/>
              <a:defRPr sz="2752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165842-7B2E-2E84-E172-091CFFE16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5693" y="2842736"/>
            <a:ext cx="5411434" cy="5266521"/>
          </a:xfrm>
        </p:spPr>
        <p:txBody>
          <a:bodyPr/>
          <a:lstStyle>
            <a:lvl1pPr marL="0" indent="0">
              <a:buNone/>
              <a:defRPr sz="2202"/>
            </a:lvl1pPr>
            <a:lvl2pPr marL="629199" indent="0">
              <a:buNone/>
              <a:defRPr sz="1927"/>
            </a:lvl2pPr>
            <a:lvl3pPr marL="1258397" indent="0">
              <a:buNone/>
              <a:defRPr sz="1651"/>
            </a:lvl3pPr>
            <a:lvl4pPr marL="1887596" indent="0">
              <a:buNone/>
              <a:defRPr sz="1376"/>
            </a:lvl4pPr>
            <a:lvl5pPr marL="2516795" indent="0">
              <a:buNone/>
              <a:defRPr sz="1376"/>
            </a:lvl5pPr>
            <a:lvl6pPr marL="3145993" indent="0">
              <a:buNone/>
              <a:defRPr sz="1376"/>
            </a:lvl6pPr>
            <a:lvl7pPr marL="3775192" indent="0">
              <a:buNone/>
              <a:defRPr sz="1376"/>
            </a:lvl7pPr>
            <a:lvl8pPr marL="4404390" indent="0">
              <a:buNone/>
              <a:defRPr sz="1376"/>
            </a:lvl8pPr>
            <a:lvl9pPr marL="5033589" indent="0">
              <a:buNone/>
              <a:defRPr sz="13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D4E0F0-2D69-2951-D981-8B4BD20D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B0-F40D-48D1-9C6E-5FF8A474F84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2B6D0A-89C2-F494-ABF2-8FF28DA65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6CB04E-BE0E-6102-F9EF-DC3BF0DD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32E5-FBB9-4E90-BD08-C1AE5291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ABB9A-4F44-9AAB-6CB7-F91B277E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7F94419-7873-CAF6-08A9-4713D9271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D6A70B-514A-E02D-7272-F871ECAB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B0-F40D-48D1-9C6E-5FF8A474F84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B2F472-BC35-EAC6-EA0E-676FC40F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C5450C-9352-276E-87DA-61B90BAD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32E5-FBB9-4E90-BD08-C1AE5291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5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7008280-31D3-45F6-5AB6-E4747F1DE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006963" y="504498"/>
            <a:ext cx="3617818" cy="80302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5B820D-4D7A-159B-2D27-C2E255122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3508" y="504498"/>
            <a:ext cx="10643726" cy="80302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A250F1-5339-E422-B66A-56E44648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E2B0-F40D-48D1-9C6E-5FF8A474F84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F4269D-18BF-62E2-C4A9-C65F83FB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96B30B-F7CB-7910-658A-9E918676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32E5-FBB9-4E90-BD08-C1AE5291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9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C5C4240-28BF-13D1-8ACD-A218E640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508" y="504499"/>
            <a:ext cx="14471273" cy="183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022E441-D99D-A902-D219-0A1F058B8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3508" y="2522490"/>
            <a:ext cx="14471273" cy="601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18C184-F8C1-F8CD-01E1-705E3DF3E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3507" y="8782652"/>
            <a:ext cx="377511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E2B0-F40D-48D1-9C6E-5FF8A474F84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6335A4-A1AF-3CF7-3363-2BA73ACE7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57808" y="8782652"/>
            <a:ext cx="5662672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C55727-934D-5773-8215-671CF0411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49666" y="8782652"/>
            <a:ext cx="377511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532E5-FBB9-4E90-BD08-C1AE5291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5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1258397" rtl="0" eaLnBrk="1" latinLnBrk="0" hangingPunct="1">
        <a:lnSpc>
          <a:spcPct val="90000"/>
        </a:lnSpc>
        <a:spcBef>
          <a:spcPct val="0"/>
        </a:spcBef>
        <a:buNone/>
        <a:defRPr sz="60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599" indent="-314599" algn="l" defTabSz="1258397" rtl="0" eaLnBrk="1" latinLnBrk="0" hangingPunct="1">
        <a:lnSpc>
          <a:spcPct val="90000"/>
        </a:lnSpc>
        <a:spcBef>
          <a:spcPts val="1376"/>
        </a:spcBef>
        <a:buFont typeface="Arial" panose="020B0604020202020204" pitchFamily="34" charset="0"/>
        <a:buChar char="•"/>
        <a:defRPr sz="3853" kern="1200">
          <a:solidFill>
            <a:schemeClr val="tx1"/>
          </a:solidFill>
          <a:latin typeface="+mn-lt"/>
          <a:ea typeface="+mn-ea"/>
          <a:cs typeface="+mn-cs"/>
        </a:defRPr>
      </a:lvl1pPr>
      <a:lvl2pPr marL="943798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3303" kern="1200">
          <a:solidFill>
            <a:schemeClr val="tx1"/>
          </a:solidFill>
          <a:latin typeface="+mn-lt"/>
          <a:ea typeface="+mn-ea"/>
          <a:cs typeface="+mn-cs"/>
        </a:defRPr>
      </a:lvl2pPr>
      <a:lvl3pPr marL="1572997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752" kern="1200">
          <a:solidFill>
            <a:schemeClr val="tx1"/>
          </a:solidFill>
          <a:latin typeface="+mn-lt"/>
          <a:ea typeface="+mn-ea"/>
          <a:cs typeface="+mn-cs"/>
        </a:defRPr>
      </a:lvl3pPr>
      <a:lvl4pPr marL="2202195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4pPr>
      <a:lvl5pPr marL="2831394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5pPr>
      <a:lvl6pPr marL="3460593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6pPr>
      <a:lvl7pPr marL="4089791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7pPr>
      <a:lvl8pPr marL="4718990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8pPr>
      <a:lvl9pPr marL="5348188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1pPr>
      <a:lvl2pPr marL="629199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2pPr>
      <a:lvl3pPr marL="1258397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3pPr>
      <a:lvl4pPr marL="1887596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4pPr>
      <a:lvl5pPr marL="2516795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5pPr>
      <a:lvl6pPr marL="3145993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6pPr>
      <a:lvl7pPr marL="3775192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7pPr>
      <a:lvl8pPr marL="4404390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8pPr>
      <a:lvl9pPr marL="5033589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5.xml"/><Relationship Id="rId12" Type="http://schemas.openxmlformats.org/officeDocument/2006/relationships/image" Target="../media/image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image" Target="../media/image7.gif"/><Relationship Id="rId5" Type="http://schemas.openxmlformats.org/officeDocument/2006/relationships/slide" Target="slide3.xml"/><Relationship Id="rId10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slide" Target="slide6.xml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slide" Target="slide2.xml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slide" Target="slide2.xml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89030B5-28FB-453F-F910-022846090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" y="19001"/>
            <a:ext cx="16745219" cy="9437787"/>
          </a:xfrm>
          <a:prstGeom prst="rect">
            <a:avLst/>
          </a:prstGeom>
        </p:spPr>
      </p:pic>
      <p:pic>
        <p:nvPicPr>
          <p:cNvPr id="12293" name="图片 12292" descr="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2614" y="3887287"/>
            <a:ext cx="3121158" cy="57869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5F75388-BCA9-D94F-EBE2-47BA4FE93CCB}"/>
              </a:ext>
            </a:extLst>
          </p:cNvPr>
          <p:cNvSpPr/>
          <p:nvPr/>
        </p:nvSpPr>
        <p:spPr>
          <a:xfrm>
            <a:off x="4803184" y="1367090"/>
            <a:ext cx="7809025" cy="1103457"/>
          </a:xfrm>
          <a:prstGeom prst="rect">
            <a:avLst/>
          </a:prstGeom>
          <a:noFill/>
          <a:ln>
            <a:noFill/>
          </a:ln>
        </p:spPr>
        <p:txBody>
          <a:bodyPr wrap="square" lIns="91074" tIns="45536" rIns="91074" bIns="45536">
            <a:spAutoFit/>
          </a:bodyPr>
          <a:lstStyle/>
          <a:p>
            <a:pPr algn="ctr"/>
            <a:r>
              <a:rPr lang="en-US" sz="6573" b="1" dirty="0" err="1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00CC"/>
                </a:solidFill>
              </a:rPr>
              <a:t>Tuần</a:t>
            </a:r>
            <a:r>
              <a:rPr lang="en-US" sz="6573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00CC"/>
                </a:solidFill>
              </a:rPr>
              <a:t> 9 – </a:t>
            </a:r>
            <a:r>
              <a:rPr lang="en-US" sz="6573" b="1" dirty="0" err="1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00CC"/>
                </a:solidFill>
              </a:rPr>
              <a:t>Tiết</a:t>
            </a:r>
            <a:r>
              <a:rPr lang="en-US" sz="6573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00CC"/>
                </a:solidFill>
              </a:rPr>
              <a:t>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CCFC55-B782-F043-C260-DACBDC6D4D98}"/>
              </a:ext>
            </a:extLst>
          </p:cNvPr>
          <p:cNvSpPr txBox="1"/>
          <p:nvPr/>
        </p:nvSpPr>
        <p:spPr>
          <a:xfrm>
            <a:off x="2905874" y="2875697"/>
            <a:ext cx="10932323" cy="3157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</a:p>
          <a:p>
            <a:pPr algn="ctr"/>
            <a:r>
              <a:rPr lang="en-US" sz="9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HỌC KÌ 1</a:t>
            </a:r>
            <a:endParaRPr lang="vi-VN" sz="996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F75388-BCA9-D94F-EBE2-47BA4FE93CCB}"/>
              </a:ext>
            </a:extLst>
          </p:cNvPr>
          <p:cNvSpPr/>
          <p:nvPr/>
        </p:nvSpPr>
        <p:spPr>
          <a:xfrm>
            <a:off x="4812715" y="6438635"/>
            <a:ext cx="7809025" cy="707515"/>
          </a:xfrm>
          <a:prstGeom prst="rect">
            <a:avLst/>
          </a:prstGeom>
          <a:noFill/>
          <a:ln>
            <a:noFill/>
          </a:ln>
        </p:spPr>
        <p:txBody>
          <a:bodyPr wrap="square" lIns="91074" tIns="45536" rIns="91074" bIns="45536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00CC"/>
                </a:solidFill>
              </a:rPr>
              <a:t>Gv</a:t>
            </a:r>
            <a:r>
              <a:rPr lang="en-US" sz="4000" b="1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00CC"/>
                </a:solidFill>
              </a:rPr>
              <a:t>: </a:t>
            </a:r>
            <a:r>
              <a:rPr lang="en-US" sz="4000" b="1" dirty="0" err="1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00CC"/>
                </a:solidFill>
              </a:rPr>
              <a:t>Nguyễn</a:t>
            </a:r>
            <a:r>
              <a:rPr lang="en-US" sz="4000" b="1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00CC"/>
                </a:solidFill>
              </a:rPr>
              <a:t>Thị</a:t>
            </a:r>
            <a:r>
              <a:rPr lang="en-US" sz="4000" b="1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00CC"/>
                </a:solidFill>
              </a:rPr>
              <a:t> Thu </a:t>
            </a:r>
            <a:r>
              <a:rPr lang="en-US" sz="4000" b="1" dirty="0" err="1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00CC"/>
                </a:solidFill>
              </a:rPr>
              <a:t>Vân</a:t>
            </a:r>
            <a:endParaRPr lang="en-US" sz="40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9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3232" y="237948"/>
            <a:ext cx="14832025" cy="152490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909" dirty="0">
                <a:solidFill>
                  <a:srgbClr val="C00000"/>
                </a:solidFill>
                <a:latin typeface="Algerian" panose="04020705040A02060702" pitchFamily="82" charset="0"/>
                <a:ea typeface="Elsie" panose="02000000000000000000" charset="0"/>
                <a:cs typeface="宋体" panose="02010600030101010101" pitchFamily="2" charset="-122"/>
              </a:rPr>
              <a:t>ĐI TÌM </a:t>
            </a:r>
            <a:r>
              <a:rPr lang="en-US" sz="9909" dirty="0" err="1">
                <a:solidFill>
                  <a:srgbClr val="C00000"/>
                </a:solidFill>
                <a:latin typeface="Algerian" panose="04020705040A02060702" pitchFamily="82" charset="0"/>
                <a:ea typeface="Elsie" panose="02000000000000000000" charset="0"/>
                <a:cs typeface="宋体" panose="02010600030101010101" pitchFamily="2" charset="-122"/>
              </a:rPr>
              <a:t>M</a:t>
            </a:r>
            <a:r>
              <a:rPr lang="en-US" sz="8257" dirty="0" err="1">
                <a:solidFill>
                  <a:srgbClr val="C00000"/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Ộ</a:t>
            </a:r>
            <a:r>
              <a:rPr lang="en-US" sz="9909" dirty="0" err="1">
                <a:solidFill>
                  <a:srgbClr val="C00000"/>
                </a:solidFill>
                <a:latin typeface="Algerian" panose="04020705040A02060702" pitchFamily="82" charset="0"/>
                <a:ea typeface="Elsie" panose="02000000000000000000" charset="0"/>
                <a:cs typeface="宋体" panose="02010600030101010101" pitchFamily="2" charset="-122"/>
              </a:rPr>
              <a:t>t</a:t>
            </a:r>
            <a:r>
              <a:rPr lang="en-US" sz="9909" dirty="0">
                <a:solidFill>
                  <a:srgbClr val="C00000"/>
                </a:solidFill>
                <a:latin typeface="Algerian" panose="04020705040A02060702" pitchFamily="82" charset="0"/>
                <a:ea typeface="Elsie" panose="02000000000000000000" charset="0"/>
                <a:cs typeface="宋体" panose="02010600030101010101" pitchFamily="2" charset="-122"/>
              </a:rPr>
              <a:t> </a:t>
            </a:r>
            <a:r>
              <a:rPr lang="en-US" sz="9909" dirty="0" err="1">
                <a:solidFill>
                  <a:srgbClr val="C00000"/>
                </a:solidFill>
                <a:latin typeface="Algerian" panose="04020705040A02060702" pitchFamily="82" charset="0"/>
                <a:ea typeface="Elsie" panose="02000000000000000000" charset="0"/>
                <a:cs typeface="宋体" panose="02010600030101010101" pitchFamily="2" charset="-122"/>
              </a:rPr>
              <a:t>n</a:t>
            </a:r>
            <a:r>
              <a:rPr lang="en-US" sz="9083" dirty="0" err="1">
                <a:solidFill>
                  <a:srgbClr val="C00000"/>
                </a:solidFill>
                <a:latin typeface="Algerian" panose="04020705040A02060702" pitchFamily="82" charset="0"/>
                <a:ea typeface="Elsie" panose="02000000000000000000" charset="0"/>
                <a:cs typeface="宋体" panose="02010600030101010101" pitchFamily="2" charset="-122"/>
              </a:rPr>
              <a:t>Ử</a:t>
            </a:r>
            <a:r>
              <a:rPr lang="en-US" sz="9909" dirty="0" err="1">
                <a:solidFill>
                  <a:srgbClr val="C00000"/>
                </a:solidFill>
                <a:latin typeface="Algerian" panose="04020705040A02060702" pitchFamily="82" charset="0"/>
                <a:ea typeface="Elsie" panose="02000000000000000000" charset="0"/>
                <a:cs typeface="宋体" panose="02010600030101010101" pitchFamily="2" charset="-122"/>
              </a:rPr>
              <a:t>a</a:t>
            </a:r>
            <a:endParaRPr lang="en-US" sz="9909" dirty="0">
              <a:solidFill>
                <a:srgbClr val="C00000"/>
              </a:solidFill>
              <a:latin typeface="Algerian" panose="04020705040A02060702" pitchFamily="82" charset="0"/>
              <a:ea typeface="Elsie" panose="02000000000000000000" charset="0"/>
              <a:cs typeface="宋体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D60963-D3DF-8D5E-28A3-5B93CE6787AE}"/>
              </a:ext>
            </a:extLst>
          </p:cNvPr>
          <p:cNvSpPr txBox="1"/>
          <p:nvPr/>
        </p:nvSpPr>
        <p:spPr>
          <a:xfrm>
            <a:off x="339091" y="1705244"/>
            <a:ext cx="16240858" cy="6953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954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4954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4954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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nhóm cử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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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54" dirty="0" err="1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4954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679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ình chữ nhật 31">
                <a:extLst>
                  <a:ext uri="{FF2B5EF4-FFF2-40B4-BE49-F238E27FC236}">
                    <a16:creationId xmlns="" xmlns:a16="http://schemas.microsoft.com/office/drawing/2014/main" id="{65B69DA6-7FD2-D0C4-2DA4-D33908DD3368}"/>
                  </a:ext>
                </a:extLst>
              </p:cNvPr>
              <p:cNvSpPr/>
              <p:nvPr/>
            </p:nvSpPr>
            <p:spPr>
              <a:xfrm>
                <a:off x="11986726" y="340508"/>
                <a:ext cx="3160588" cy="4350536"/>
              </a:xfrm>
              <a:prstGeom prst="rect">
                <a:avLst/>
              </a:prstGeom>
              <a:solidFill>
                <a:schemeClr val="bg1"/>
              </a:solidFill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52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752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752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752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752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752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752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Rubik </a:t>
                </a:r>
                <a:r>
                  <a:rPr lang="en-US" sz="2752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52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52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752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52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752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52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752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52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752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52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752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752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752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752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752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52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752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4cm, </a:t>
                </a:r>
                <a:r>
                  <a:rPr lang="en-US" sz="2752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52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52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752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52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752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52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52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Hình chữ nhật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B69DA6-7FD2-D0C4-2DA4-D33908DD3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6726" y="340508"/>
                <a:ext cx="3160588" cy="4350536"/>
              </a:xfrm>
              <a:prstGeom prst="rect">
                <a:avLst/>
              </a:prstGeom>
              <a:blipFill rotWithShape="0">
                <a:blip r:embed="rId2"/>
                <a:stretch>
                  <a:fillRect l="-2846" r="-2846"/>
                </a:stretch>
              </a:blipFill>
              <a:ln w="476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32">
                <a:extLst>
                  <a:ext uri="{FF2B5EF4-FFF2-40B4-BE49-F238E27FC236}">
                    <a16:creationId xmlns="" xmlns:a16="http://schemas.microsoft.com/office/drawing/2014/main" id="{047250A1-6F9B-3444-AD11-3DD54248AFCC}"/>
                  </a:ext>
                </a:extLst>
              </p:cNvPr>
              <p:cNvSpPr/>
              <p:nvPr/>
            </p:nvSpPr>
            <p:spPr>
              <a:xfrm>
                <a:off x="1767232" y="5113438"/>
                <a:ext cx="3160588" cy="4354700"/>
              </a:xfrm>
              <a:prstGeom prst="rect">
                <a:avLst/>
              </a:prstGeom>
              <a:solidFill>
                <a:schemeClr val="bg1"/>
              </a:solidFill>
              <a:ln w="444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303" b="1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3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303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303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3303" b="1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ình chữ nhật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47250A1-6F9B-3444-AD11-3DD54248A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232" y="5113438"/>
                <a:ext cx="3160588" cy="43547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4450"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4E24B2-024B-47DC-A77B-A59E88980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4057" y="441986"/>
            <a:ext cx="1882821" cy="1959896"/>
          </a:xfrm>
          <a:prstGeom prst="rect">
            <a:avLst/>
          </a:prstGeom>
        </p:spPr>
      </p:pic>
      <p:sp>
        <p:nvSpPr>
          <p:cNvPr id="5" name="Hình chữ nhật 29">
            <a:extLst>
              <a:ext uri="{FF2B5EF4-FFF2-40B4-BE49-F238E27FC236}">
                <a16:creationId xmlns="" xmlns:a16="http://schemas.microsoft.com/office/drawing/2014/main" id="{4B525266-77A9-EC7F-513E-261EED0E2409}"/>
              </a:ext>
            </a:extLst>
          </p:cNvPr>
          <p:cNvSpPr/>
          <p:nvPr/>
        </p:nvSpPr>
        <p:spPr>
          <a:xfrm>
            <a:off x="5172363" y="352205"/>
            <a:ext cx="3160588" cy="4350536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algn="ctr"/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Hình chữ nhật 30">
            <a:extLst>
              <a:ext uri="{FF2B5EF4-FFF2-40B4-BE49-F238E27FC236}">
                <a16:creationId xmlns="" xmlns:a16="http://schemas.microsoft.com/office/drawing/2014/main" id="{19CE0551-B113-43D0-5B37-CB284FCFCCB5}"/>
              </a:ext>
            </a:extLst>
          </p:cNvPr>
          <p:cNvSpPr/>
          <p:nvPr/>
        </p:nvSpPr>
        <p:spPr>
          <a:xfrm>
            <a:off x="8556678" y="5069184"/>
            <a:ext cx="3160588" cy="4354700"/>
          </a:xfrm>
          <a:prstGeom prst="rect">
            <a:avLst/>
          </a:prstGeom>
          <a:solidFill>
            <a:schemeClr val="bg1"/>
          </a:solidFill>
          <a:ln w="444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3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3303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303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3303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13">
            <a:extLst>
              <a:ext uri="{FF2B5EF4-FFF2-40B4-BE49-F238E27FC236}">
                <a16:creationId xmlns="" xmlns:a16="http://schemas.microsoft.com/office/drawing/2014/main" id="{BFC4A5CE-9B92-064F-D95E-2E0CDC02BD0D}"/>
              </a:ext>
            </a:extLst>
          </p:cNvPr>
          <p:cNvSpPr/>
          <p:nvPr/>
        </p:nvSpPr>
        <p:spPr>
          <a:xfrm>
            <a:off x="5187252" y="5087011"/>
            <a:ext cx="3160588" cy="4354700"/>
          </a:xfrm>
          <a:prstGeom prst="rect">
            <a:avLst/>
          </a:prstGeom>
          <a:solidFill>
            <a:schemeClr val="bg1"/>
          </a:solidFill>
          <a:ln w="444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1101"/>
              </a:spcAft>
            </a:pPr>
            <a:r>
              <a:rPr lang="en-US" sz="3303" b="1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54095" y="343127"/>
            <a:ext cx="3296852" cy="4350536"/>
            <a:chOff x="1153818" y="9729"/>
            <a:chExt cx="2516470" cy="3385227"/>
          </a:xfrm>
        </p:grpSpPr>
        <p:sp>
          <p:nvSpPr>
            <p:cNvPr id="9" name="Hình chữ nhật 7">
              <a:extLst>
                <a:ext uri="{FF2B5EF4-FFF2-40B4-BE49-F238E27FC236}">
                  <a16:creationId xmlns="" xmlns:a16="http://schemas.microsoft.com/office/drawing/2014/main" id="{91DE455B-B76B-7773-00E4-9D882C82581F}"/>
                </a:ext>
              </a:extLst>
            </p:cNvPr>
            <p:cNvSpPr/>
            <p:nvPr/>
          </p:nvSpPr>
          <p:spPr>
            <a:xfrm>
              <a:off x="1172184" y="9729"/>
              <a:ext cx="2412460" cy="3385227"/>
            </a:xfrm>
            <a:prstGeom prst="rect">
              <a:avLst/>
            </a:prstGeom>
            <a:solidFill>
              <a:schemeClr val="bg1"/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1101"/>
                </a:spcAft>
              </a:pPr>
              <a:endParaRPr lang="en-US" sz="3303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7B400C9-C440-4E90-B1D1-6D2C07B9E294}"/>
                </a:ext>
              </a:extLst>
            </p:cNvPr>
            <p:cNvSpPr txBox="1"/>
            <p:nvPr/>
          </p:nvSpPr>
          <p:spPr>
            <a:xfrm>
              <a:off x="1153818" y="2223405"/>
              <a:ext cx="2516470" cy="115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28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28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28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028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28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28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28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28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28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chóp</a:t>
              </a:r>
              <a:r>
                <a:rPr lang="en-US" sz="3028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28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3028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28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028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28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3028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28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28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28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28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6AD9F911-720A-4106-8916-CFD093FD6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8105" y="94561"/>
              <a:ext cx="1963418" cy="2073722"/>
            </a:xfrm>
            <a:prstGeom prst="rect">
              <a:avLst/>
            </a:prstGeom>
          </p:spPr>
        </p:pic>
      </p:grpSp>
      <p:sp>
        <p:nvSpPr>
          <p:cNvPr id="12" name="Hình chữ nhật 29">
            <a:extLst>
              <a:ext uri="{FF2B5EF4-FFF2-40B4-BE49-F238E27FC236}">
                <a16:creationId xmlns="" xmlns:a16="http://schemas.microsoft.com/office/drawing/2014/main" id="{4B525266-77A9-EC7F-513E-261EED0E2409}"/>
              </a:ext>
            </a:extLst>
          </p:cNvPr>
          <p:cNvSpPr/>
          <p:nvPr/>
        </p:nvSpPr>
        <p:spPr>
          <a:xfrm>
            <a:off x="8585217" y="333968"/>
            <a:ext cx="3160588" cy="4350536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303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03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03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03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03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03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28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28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28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28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28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28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28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28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28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28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28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28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28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28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28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3028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28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28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30">
                <a:extLst>
                  <a:ext uri="{FF2B5EF4-FFF2-40B4-BE49-F238E27FC236}">
                    <a16:creationId xmlns="" xmlns:a16="http://schemas.microsoft.com/office/drawing/2014/main" id="{19CE0551-B113-43D0-5B37-CB284FCFCCB5}"/>
                  </a:ext>
                </a:extLst>
              </p:cNvPr>
              <p:cNvSpPr/>
              <p:nvPr/>
            </p:nvSpPr>
            <p:spPr>
              <a:xfrm>
                <a:off x="11986726" y="5075314"/>
                <a:ext cx="3160588" cy="4354700"/>
              </a:xfrm>
              <a:prstGeom prst="rect">
                <a:avLst/>
              </a:prstGeom>
              <a:solidFill>
                <a:schemeClr val="bg1"/>
              </a:solidFill>
              <a:ln w="444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303" b="1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</a:t>
                </a:r>
                <a:r>
                  <a:rPr lang="en-US" sz="3303" b="1" dirty="0">
                    <a:solidFill>
                      <a:srgbClr val="080808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3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303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303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303" b="1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ình chữ nhật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CE0551-B113-43D0-5B37-CB284FCFC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6726" y="5075314"/>
                <a:ext cx="3160588" cy="43547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4450"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F5CDAF0-08F7-4F22-B825-826A2744E8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29"/>
          <a:stretch/>
        </p:blipFill>
        <p:spPr>
          <a:xfrm>
            <a:off x="8655122" y="478914"/>
            <a:ext cx="2511501" cy="25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ình chữ nhật 31">
                <a:extLst>
                  <a:ext uri="{FF2B5EF4-FFF2-40B4-BE49-F238E27FC236}">
                    <a16:creationId xmlns="" xmlns:a16="http://schemas.microsoft.com/office/drawing/2014/main" id="{65B69DA6-7FD2-D0C4-2DA4-D33908DD3368}"/>
                  </a:ext>
                </a:extLst>
              </p:cNvPr>
              <p:cNvSpPr/>
              <p:nvPr/>
            </p:nvSpPr>
            <p:spPr>
              <a:xfrm>
                <a:off x="11827355" y="32390"/>
                <a:ext cx="3319960" cy="4658654"/>
              </a:xfrm>
              <a:prstGeom prst="rect">
                <a:avLst/>
              </a:prstGeom>
              <a:solidFill>
                <a:schemeClr val="bg1"/>
              </a:solidFill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28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028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028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028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028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1101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028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028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Rubik </a:t>
                </a:r>
                <a:r>
                  <a:rPr lang="en-US" sz="3028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28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28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28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28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28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28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28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28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028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28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28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028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28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28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28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28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28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4cm, </a:t>
                </a:r>
                <a:r>
                  <a:rPr lang="en-US" sz="3028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28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28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28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28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28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28" dirty="0" err="1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28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Hình chữ nhật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B69DA6-7FD2-D0C4-2DA4-D33908DD3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7355" y="32390"/>
                <a:ext cx="3319960" cy="4658654"/>
              </a:xfrm>
              <a:prstGeom prst="rect">
                <a:avLst/>
              </a:prstGeom>
              <a:blipFill rotWithShape="0">
                <a:blip r:embed="rId2"/>
                <a:stretch>
                  <a:fillRect l="-3436" r="-3617" b="-906"/>
                </a:stretch>
              </a:blipFill>
              <a:ln w="476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32">
                <a:extLst>
                  <a:ext uri="{FF2B5EF4-FFF2-40B4-BE49-F238E27FC236}">
                    <a16:creationId xmlns="" xmlns:a16="http://schemas.microsoft.com/office/drawing/2014/main" id="{047250A1-6F9B-3444-AD11-3DD54248AFCC}"/>
                  </a:ext>
                </a:extLst>
              </p:cNvPr>
              <p:cNvSpPr/>
              <p:nvPr/>
            </p:nvSpPr>
            <p:spPr>
              <a:xfrm>
                <a:off x="11827355" y="4766902"/>
                <a:ext cx="3319960" cy="4663113"/>
              </a:xfrm>
              <a:prstGeom prst="rect">
                <a:avLst/>
              </a:prstGeom>
              <a:solidFill>
                <a:schemeClr val="bg1"/>
              </a:solidFill>
              <a:ln w="444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303" b="1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3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303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303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3303" b="1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ình chữ nhật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47250A1-6F9B-3444-AD11-3DD54248A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7355" y="4766902"/>
                <a:ext cx="3319960" cy="46631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4450"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4E24B2-024B-47DC-A77B-A59E88980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6442" y="68325"/>
            <a:ext cx="2241787" cy="2333557"/>
          </a:xfrm>
          <a:prstGeom prst="rect">
            <a:avLst/>
          </a:prstGeom>
        </p:spPr>
      </p:pic>
      <p:sp>
        <p:nvSpPr>
          <p:cNvPr id="5" name="Hình chữ nhật 29">
            <a:extLst>
              <a:ext uri="{FF2B5EF4-FFF2-40B4-BE49-F238E27FC236}">
                <a16:creationId xmlns="" xmlns:a16="http://schemas.microsoft.com/office/drawing/2014/main" id="{4B525266-77A9-EC7F-513E-261EED0E2409}"/>
              </a:ext>
            </a:extLst>
          </p:cNvPr>
          <p:cNvSpPr/>
          <p:nvPr/>
        </p:nvSpPr>
        <p:spPr>
          <a:xfrm>
            <a:off x="5012992" y="44088"/>
            <a:ext cx="3319960" cy="4658654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algn="ctr"/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Hình chữ nhật 30">
            <a:extLst>
              <a:ext uri="{FF2B5EF4-FFF2-40B4-BE49-F238E27FC236}">
                <a16:creationId xmlns="" xmlns:a16="http://schemas.microsoft.com/office/drawing/2014/main" id="{19CE0551-B113-43D0-5B37-CB284FCFCCB5}"/>
              </a:ext>
            </a:extLst>
          </p:cNvPr>
          <p:cNvSpPr/>
          <p:nvPr/>
        </p:nvSpPr>
        <p:spPr>
          <a:xfrm>
            <a:off x="5012992" y="4766902"/>
            <a:ext cx="3319960" cy="4663113"/>
          </a:xfrm>
          <a:prstGeom prst="rect">
            <a:avLst/>
          </a:prstGeom>
          <a:solidFill>
            <a:schemeClr val="bg1"/>
          </a:solidFill>
          <a:ln w="444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3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3303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303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3303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 13">
            <a:extLst>
              <a:ext uri="{FF2B5EF4-FFF2-40B4-BE49-F238E27FC236}">
                <a16:creationId xmlns="" xmlns:a16="http://schemas.microsoft.com/office/drawing/2014/main" id="{BFC4A5CE-9B92-064F-D95E-2E0CDC02BD0D}"/>
              </a:ext>
            </a:extLst>
          </p:cNvPr>
          <p:cNvSpPr/>
          <p:nvPr/>
        </p:nvSpPr>
        <p:spPr>
          <a:xfrm>
            <a:off x="1613127" y="4766902"/>
            <a:ext cx="3319960" cy="4663113"/>
          </a:xfrm>
          <a:prstGeom prst="rect">
            <a:avLst/>
          </a:prstGeom>
          <a:solidFill>
            <a:schemeClr val="bg1"/>
          </a:solidFill>
          <a:ln w="444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1101"/>
              </a:spcAft>
            </a:pPr>
            <a:r>
              <a:rPr lang="en-US" sz="3303" b="1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87852" y="32389"/>
            <a:ext cx="3463095" cy="4663573"/>
            <a:chOff x="1153818" y="9729"/>
            <a:chExt cx="2516470" cy="3388801"/>
          </a:xfrm>
        </p:grpSpPr>
        <p:sp>
          <p:nvSpPr>
            <p:cNvPr id="12" name="Hình chữ nhật 7">
              <a:extLst>
                <a:ext uri="{FF2B5EF4-FFF2-40B4-BE49-F238E27FC236}">
                  <a16:creationId xmlns="" xmlns:a16="http://schemas.microsoft.com/office/drawing/2014/main" id="{91DE455B-B76B-7773-00E4-9D882C82581F}"/>
                </a:ext>
              </a:extLst>
            </p:cNvPr>
            <p:cNvSpPr/>
            <p:nvPr/>
          </p:nvSpPr>
          <p:spPr>
            <a:xfrm>
              <a:off x="1172184" y="9729"/>
              <a:ext cx="2412460" cy="3385227"/>
            </a:xfrm>
            <a:prstGeom prst="rect">
              <a:avLst/>
            </a:prstGeom>
            <a:solidFill>
              <a:schemeClr val="bg1"/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1101"/>
                </a:spcAft>
              </a:pPr>
              <a:endParaRPr lang="en-US" sz="3303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7B400C9-C440-4E90-B1D1-6D2C07B9E294}"/>
                </a:ext>
              </a:extLst>
            </p:cNvPr>
            <p:cNvSpPr txBox="1"/>
            <p:nvPr/>
          </p:nvSpPr>
          <p:spPr>
            <a:xfrm>
              <a:off x="1153818" y="2223405"/>
              <a:ext cx="2516470" cy="1175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303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303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3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303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3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303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3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303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3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chóp</a:t>
              </a:r>
              <a:r>
                <a:rPr lang="en-US" sz="3303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3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3303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3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303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3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3303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3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303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3" dirty="0" err="1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303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6AD9F911-720A-4106-8916-CFD093FD6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8105" y="94561"/>
              <a:ext cx="1963418" cy="2073722"/>
            </a:xfrm>
            <a:prstGeom prst="rect">
              <a:avLst/>
            </a:prstGeom>
          </p:spPr>
        </p:pic>
      </p:grpSp>
      <p:sp>
        <p:nvSpPr>
          <p:cNvPr id="21" name="Hình chữ nhật 29">
            <a:extLst>
              <a:ext uri="{FF2B5EF4-FFF2-40B4-BE49-F238E27FC236}">
                <a16:creationId xmlns="" xmlns:a16="http://schemas.microsoft.com/office/drawing/2014/main" id="{4B525266-77A9-EC7F-513E-261EED0E2409}"/>
              </a:ext>
            </a:extLst>
          </p:cNvPr>
          <p:cNvSpPr/>
          <p:nvPr/>
        </p:nvSpPr>
        <p:spPr>
          <a:xfrm>
            <a:off x="8425846" y="25851"/>
            <a:ext cx="3319960" cy="4658654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303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03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03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03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03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03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3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3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 30">
                <a:extLst>
                  <a:ext uri="{FF2B5EF4-FFF2-40B4-BE49-F238E27FC236}">
                    <a16:creationId xmlns="" xmlns:a16="http://schemas.microsoft.com/office/drawing/2014/main" id="{19CE0551-B113-43D0-5B37-CB284FCFCCB5}"/>
                  </a:ext>
                </a:extLst>
              </p:cNvPr>
              <p:cNvSpPr/>
              <p:nvPr/>
            </p:nvSpPr>
            <p:spPr>
              <a:xfrm>
                <a:off x="8425846" y="4748665"/>
                <a:ext cx="3319960" cy="4663113"/>
              </a:xfrm>
              <a:prstGeom prst="rect">
                <a:avLst/>
              </a:prstGeom>
              <a:solidFill>
                <a:schemeClr val="bg1"/>
              </a:solidFill>
              <a:ln w="444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303" b="1" dirty="0">
                    <a:solidFill>
                      <a:srgbClr val="0808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</a:t>
                </a:r>
                <a:r>
                  <a:rPr lang="en-US" sz="3303" b="1" dirty="0">
                    <a:solidFill>
                      <a:srgbClr val="080808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3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303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303" b="1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303" b="1" dirty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ình chữ nhật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CE0551-B113-43D0-5B37-CB284FCFC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846" y="4748665"/>
                <a:ext cx="3319960" cy="46631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4450"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F5CDAF0-08F7-4F22-B825-826A2744E8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29"/>
          <a:stretch/>
        </p:blipFill>
        <p:spPr>
          <a:xfrm>
            <a:off x="8528480" y="349509"/>
            <a:ext cx="2638144" cy="2695698"/>
          </a:xfrm>
          <a:prstGeom prst="rect">
            <a:avLst/>
          </a:prstGeom>
        </p:spPr>
      </p:pic>
      <p:sp>
        <p:nvSpPr>
          <p:cNvPr id="7" name="Heart 6"/>
          <p:cNvSpPr/>
          <p:nvPr/>
        </p:nvSpPr>
        <p:spPr>
          <a:xfrm>
            <a:off x="232631" y="147969"/>
            <a:ext cx="857981" cy="781715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5837" tIns="62919" rIns="125837" bIns="629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129"/>
          </a:p>
        </p:txBody>
      </p:sp>
    </p:spTree>
    <p:extLst>
      <p:ext uri="{BB962C8B-B14F-4D97-AF65-F5344CB8AC3E}">
        <p14:creationId xmlns:p14="http://schemas.microsoft.com/office/powerpoint/2010/main" val="197455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3" grpId="0" animBg="1"/>
      <p:bldP spid="21" grpId="0" animBg="1"/>
      <p:bldP spid="2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87" y="19001"/>
            <a:ext cx="12583716" cy="9228058"/>
          </a:xfrm>
          <a:prstGeom prst="rect">
            <a:avLst/>
          </a:prstGeom>
        </p:spPr>
      </p:pic>
      <p:sp>
        <p:nvSpPr>
          <p:cNvPr id="5" name="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5658" y="1877884"/>
            <a:ext cx="10734520" cy="211775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881" dirty="0">
                <a:solidFill>
                  <a:srgbClr val="539469"/>
                </a:solidFill>
                <a:latin typeface="Algerian" panose="04020705040A02060702" pitchFamily="82" charset="0"/>
                <a:ea typeface="Elsie" panose="02000000000000000000" charset="0"/>
                <a:cs typeface="宋体" panose="02010600030101010101" pitchFamily="2" charset="-122"/>
              </a:rPr>
              <a:t>CHÚC THẦY CÔ SỨC KHỎE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881" dirty="0">
                <a:solidFill>
                  <a:srgbClr val="539469"/>
                </a:solidFill>
                <a:latin typeface="Algerian" panose="04020705040A02060702" pitchFamily="82" charset="0"/>
                <a:ea typeface="Elsie" panose="02000000000000000000" charset="0"/>
                <a:cs typeface="宋体" panose="02010600030101010101" pitchFamily="2" charset="-122"/>
              </a:rPr>
              <a:t>CHÚC CÁC EM THI TỐT</a:t>
            </a:r>
          </a:p>
        </p:txBody>
      </p:sp>
    </p:spTree>
    <p:extLst>
      <p:ext uri="{BB962C8B-B14F-4D97-AF65-F5344CB8AC3E}">
        <p14:creationId xmlns:p14="http://schemas.microsoft.com/office/powerpoint/2010/main" val="9661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8017555" y="1049709"/>
            <a:ext cx="6938831" cy="6931578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83861"/>
              <a:ext cx="2025648" cy="6475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58397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4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90</a:t>
              </a:r>
              <a:endParaRPr lang="vi-VN" sz="4404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99446"/>
              <a:ext cx="2025648" cy="6475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58397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4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4404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80935"/>
              <a:ext cx="2025648" cy="6475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58397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404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4404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204051"/>
              <a:ext cx="2025648" cy="6475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58397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404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4404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39240"/>
              <a:ext cx="2025648" cy="6475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58397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404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</a:t>
              </a:r>
              <a:endParaRPr lang="vi-VN" sz="4404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507572"/>
              <a:ext cx="2025648" cy="6475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58397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4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4404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499665"/>
              <a:ext cx="2025648" cy="6475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58397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4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90</a:t>
              </a:r>
              <a:endParaRPr lang="vi-VN" sz="4404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70750"/>
              <a:ext cx="2025648" cy="6475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58397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404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90</a:t>
              </a:r>
              <a:endParaRPr lang="vi-VN" sz="4404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3375571" y="7966742"/>
            <a:ext cx="2407768" cy="1407366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303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3303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2160957" y="4916531"/>
            <a:ext cx="1840889" cy="184088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5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605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4327789" y="4918518"/>
            <a:ext cx="1840889" cy="184088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5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605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1181530" y="7024278"/>
            <a:ext cx="1840889" cy="184088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5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605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5424114" y="7060842"/>
            <a:ext cx="1840889" cy="184088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5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605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9" action="ppaction://hlinksldjump"/>
          </p:cNvPr>
          <p:cNvSpPr/>
          <p:nvPr/>
        </p:nvSpPr>
        <p:spPr>
          <a:xfrm>
            <a:off x="3323572" y="7060842"/>
            <a:ext cx="1840889" cy="184088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5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605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1790" y="1506251"/>
            <a:ext cx="7044452" cy="2668404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7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7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9" y="1182596"/>
            <a:ext cx="681618" cy="6029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07" y="1680690"/>
            <a:ext cx="681618" cy="6029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96" y="955180"/>
            <a:ext cx="681618" cy="60297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589" y="61182"/>
            <a:ext cx="2487091" cy="1920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77" y="3690357"/>
            <a:ext cx="1863631" cy="158956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368343" y="-954695"/>
            <a:ext cx="838914" cy="838914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4918443" y="3226371"/>
            <a:ext cx="833569" cy="1816645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5621782" y="3578399"/>
            <a:ext cx="1078605" cy="1078602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423" y="7907559"/>
            <a:ext cx="1719403" cy="146654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353630" y="7926165"/>
            <a:ext cx="2245270" cy="1407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</a:pPr>
            <a:r>
              <a:rPr lang="en-US" sz="5505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5" name="Right Arrow 4">
            <a:hlinkClick r:id="rId14" action="ppaction://hlinksldjump"/>
          </p:cNvPr>
          <p:cNvSpPr/>
          <p:nvPr/>
        </p:nvSpPr>
        <p:spPr>
          <a:xfrm>
            <a:off x="15301912" y="1982175"/>
            <a:ext cx="1114767" cy="853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</a:pPr>
            <a:endParaRPr lang="en-US" sz="2477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9946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772" y="5205973"/>
            <a:ext cx="1495211" cy="1627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7" y="6233592"/>
            <a:ext cx="1118675" cy="1217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864" y="7079298"/>
            <a:ext cx="716147" cy="77970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45851" y="294056"/>
            <a:ext cx="14486587" cy="2208201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 </a:t>
            </a:r>
            <a:r>
              <a:rPr lang="vi-VN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 của hình chóp tứ giác đều có chiều cao là 9cm, cạnh đáy là 5cm là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27854" y="2701636"/>
            <a:ext cx="6752597" cy="1060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4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75 cm</a:t>
            </a:r>
            <a:r>
              <a:rPr lang="en-US" sz="4404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40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940400" y="6765265"/>
            <a:ext cx="780446" cy="48057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8760803" y="6490448"/>
            <a:ext cx="1226747" cy="75539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36780" y="2707401"/>
            <a:ext cx="5645133" cy="1060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4" b="1" dirty="0">
                <a:solidFill>
                  <a:prstClr val="black"/>
                </a:solidFill>
                <a:latin typeface="+mj-lt"/>
              </a:rPr>
              <a:t>B. </a:t>
            </a:r>
            <a:r>
              <a:rPr lang="en-US" sz="4404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225 </a:t>
            </a:r>
            <a:r>
              <a:rPr lang="en-US" sz="440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4404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404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12795" y="4737894"/>
            <a:ext cx="6752597" cy="1060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4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C. </a:t>
            </a:r>
            <a:r>
              <a:rPr lang="en-US" sz="4404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180 </a:t>
            </a:r>
            <a:r>
              <a:rPr lang="en-US" sz="440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4404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404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endParaRPr lang="vi-VN" sz="4404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436780" y="4691140"/>
            <a:ext cx="5645133" cy="1060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4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D. </a:t>
            </a:r>
            <a:r>
              <a:rPr lang="en-US" sz="4404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440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4404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404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062351" y="2736694"/>
            <a:ext cx="1218101" cy="9744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062351" y="4691140"/>
            <a:ext cx="1107180" cy="9689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914" y="4685350"/>
            <a:ext cx="1107463" cy="9732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914" y="2764176"/>
            <a:ext cx="1107463" cy="973225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6423275" y="6490448"/>
            <a:ext cx="3246680" cy="152053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3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3303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59863" y="8957141"/>
            <a:ext cx="2376550" cy="4735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endParaRPr lang="en-US" sz="2477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975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772" y="5205973"/>
            <a:ext cx="1495211" cy="1627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7" y="6233592"/>
            <a:ext cx="1118675" cy="1217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864" y="7079298"/>
            <a:ext cx="716147" cy="77970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716836" y="497275"/>
            <a:ext cx="13741710" cy="2208201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1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481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1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481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chóp tứ giác đều có mặt bên là hình </a:t>
            </a:r>
            <a:r>
              <a:rPr lang="vi-VN" sz="481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gì?</a:t>
            </a:r>
            <a:endParaRPr lang="vi-VN" sz="4817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04368" y="2991161"/>
            <a:ext cx="6036589" cy="124995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85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53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53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53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385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940400" y="6765265"/>
            <a:ext cx="780446" cy="48057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8760803" y="6490448"/>
            <a:ext cx="1226747" cy="75539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605168" y="3039889"/>
            <a:ext cx="7675015" cy="120699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2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129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4129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129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29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4129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04367" y="4403998"/>
            <a:ext cx="6036589" cy="1060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12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129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129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29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129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29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vi-VN" sz="4129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605168" y="4409762"/>
            <a:ext cx="7675015" cy="1060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440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4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4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4404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404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4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vi-VN" sz="440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50" y="3163396"/>
            <a:ext cx="992822" cy="87248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325850" y="4556197"/>
            <a:ext cx="908384" cy="7949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924" y="4429861"/>
            <a:ext cx="1134965" cy="9973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311" y="3127473"/>
            <a:ext cx="1252190" cy="10017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6423275" y="7316284"/>
            <a:ext cx="3977953" cy="68117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3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3303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59863" y="8938635"/>
            <a:ext cx="2376550" cy="4735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endParaRPr lang="en-US" sz="2477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793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772" y="5205973"/>
            <a:ext cx="1495211" cy="1627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7" y="6233592"/>
            <a:ext cx="1118675" cy="1217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864" y="7079298"/>
            <a:ext cx="716147" cy="77970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45851" y="294056"/>
            <a:ext cx="14486587" cy="2208201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1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481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vi-VN" sz="481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481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chóp tam giác đều có chiều cao là h, diện tích đáy là S. Khi đó, thể tích </a:t>
            </a:r>
            <a:r>
              <a:rPr lang="en-US" sz="481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4817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1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17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1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17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en-US" sz="481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17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1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817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332360" y="2701636"/>
                <a:ext cx="6948092" cy="106077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58397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41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441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𝑽</m:t>
                    </m:r>
                    <m:r>
                      <a:rPr lang="en-US" sz="3441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441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3441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3441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𝒉</m:t>
                    </m:r>
                  </m:oMath>
                </a14:m>
                <a:endParaRPr lang="vi-VN" sz="3441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60" y="2701636"/>
                <a:ext cx="6948092" cy="1060775"/>
              </a:xfrm>
              <a:prstGeom prst="rect">
                <a:avLst/>
              </a:prstGeom>
              <a:blipFill rotWithShape="0">
                <a:blip r:embed="rId11"/>
                <a:stretch>
                  <a:fillRect l="-254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940400" y="6765265"/>
            <a:ext cx="780446" cy="48057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8760803" y="6490448"/>
            <a:ext cx="1226747" cy="75539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436779" y="2707401"/>
                <a:ext cx="8341508" cy="106077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58397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vi-VN" sz="3441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441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𝑽</m:t>
                    </m:r>
                    <m:r>
                      <a:rPr lang="en-US" sz="3441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441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41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441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3441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3441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3441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𝒉</m:t>
                    </m:r>
                  </m:oMath>
                </a14:m>
                <a:endParaRPr lang="vi-VN" sz="3441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779" y="2707401"/>
                <a:ext cx="8341508" cy="1060775"/>
              </a:xfrm>
              <a:prstGeom prst="rect">
                <a:avLst/>
              </a:prstGeom>
              <a:blipFill rotWithShape="0">
                <a:blip r:embed="rId12"/>
                <a:stretch>
                  <a:fillRect l="-212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332360" y="3925289"/>
                <a:ext cx="6991739" cy="106077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58397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vi-VN" sz="3441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441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441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41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𝑽</m:t>
                    </m:r>
                    <m:r>
                      <a:rPr lang="en-US" sz="3441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441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441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441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3441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3441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3441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𝒉</m:t>
                    </m:r>
                  </m:oMath>
                </a14:m>
                <a:r>
                  <a:rPr lang="vi-VN" sz="3441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441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60" y="3925289"/>
                <a:ext cx="6991739" cy="1060775"/>
              </a:xfrm>
              <a:prstGeom prst="rect">
                <a:avLst/>
              </a:prstGeom>
              <a:blipFill rotWithShape="0">
                <a:blip r:embed="rId13"/>
                <a:stretch>
                  <a:fillRect l="-252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436779" y="3931054"/>
                <a:ext cx="8341509" cy="106077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58397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vi-VN" sz="3441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441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𝑽</m:t>
                    </m:r>
                    <m:r>
                      <a:rPr lang="en-US" sz="3441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441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3441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3441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𝒉</m:t>
                    </m:r>
                  </m:oMath>
                </a14:m>
                <a:endParaRPr lang="vi-VN" sz="3441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779" y="3931054"/>
                <a:ext cx="8341509" cy="1060775"/>
              </a:xfrm>
              <a:prstGeom prst="rect">
                <a:avLst/>
              </a:prstGeom>
              <a:blipFill rotWithShape="0">
                <a:blip r:embed="rId14"/>
                <a:stretch>
                  <a:fillRect l="-212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39" y="2736694"/>
            <a:ext cx="1108812" cy="9744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32" y="4114612"/>
            <a:ext cx="943067" cy="8857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984" y="4001308"/>
            <a:ext cx="841305" cy="9732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115" y="2876442"/>
            <a:ext cx="1008173" cy="885970"/>
          </a:xfrm>
          <a:prstGeom prst="rect">
            <a:avLst/>
          </a:prstGeom>
        </p:spPr>
      </p:pic>
      <p:sp>
        <p:nvSpPr>
          <p:cNvPr id="18" name="Cloud 17">
            <a:hlinkClick r:id="rId17" action="ppaction://hlinksldjump"/>
          </p:cNvPr>
          <p:cNvSpPr/>
          <p:nvPr/>
        </p:nvSpPr>
        <p:spPr>
          <a:xfrm>
            <a:off x="6423275" y="6490448"/>
            <a:ext cx="3246680" cy="152053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3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3303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59863" y="8920130"/>
            <a:ext cx="2376550" cy="4735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endParaRPr lang="en-US" sz="2477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098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772" y="6417854"/>
            <a:ext cx="1495211" cy="1627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7" y="7445473"/>
            <a:ext cx="1118675" cy="1217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864" y="8291179"/>
            <a:ext cx="716147" cy="77970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47692" y="69133"/>
            <a:ext cx="14984746" cy="4109876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4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</a:t>
            </a:r>
            <a:r>
              <a:rPr lang="en-US" sz="4404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4: Cho </a:t>
            </a:r>
            <a:r>
              <a:rPr lang="en-US" sz="4404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4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4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4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4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4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4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IA </a:t>
            </a:r>
            <a:r>
              <a:rPr lang="en-US" sz="4404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4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4" b="1" dirty="0">
              <a:solidFill>
                <a:prstClr val="black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60352" y="4741574"/>
            <a:ext cx="6856904" cy="1060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 cm</a:t>
            </a:r>
            <a:r>
              <a:rPr lang="vi-VN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940400" y="7977146"/>
            <a:ext cx="780446" cy="48057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8760803" y="7702329"/>
            <a:ext cx="1226747" cy="75539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37265" y="4702341"/>
            <a:ext cx="7838814" cy="1060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14 cm</a:t>
            </a:r>
            <a:endParaRPr lang="vi-VN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60352" y="6434488"/>
            <a:ext cx="6899733" cy="1060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cm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89144" y="6410799"/>
            <a:ext cx="8494473" cy="1060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cm</a:t>
            </a:r>
            <a:endParaRPr lang="vi-VN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53" y="4932721"/>
            <a:ext cx="1108812" cy="97441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72" y="6514789"/>
            <a:ext cx="1007914" cy="8857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793" y="6443981"/>
            <a:ext cx="1057574" cy="88597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643" y="4844909"/>
            <a:ext cx="1008173" cy="885970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12715424" y="7586860"/>
            <a:ext cx="2481977" cy="1520532"/>
          </a:xfrm>
          <a:prstGeom prst="clou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3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3303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66643" y="10169022"/>
            <a:ext cx="1188275" cy="4735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endParaRPr lang="en-US" sz="2477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563889" y="4103"/>
            <a:ext cx="4175888" cy="3869696"/>
            <a:chOff x="7620000" y="304800"/>
            <a:chExt cx="3862330" cy="38862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20000" y="304800"/>
              <a:ext cx="3862330" cy="38862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763000" y="3505200"/>
              <a:ext cx="9444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0" i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14 cm</a:t>
              </a:r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3250140">
              <a:off x="9973552" y="1658767"/>
              <a:ext cx="9444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0" i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18 cm</a:t>
              </a:r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06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772" y="6543365"/>
            <a:ext cx="1495211" cy="1627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7" y="7570984"/>
            <a:ext cx="1118675" cy="1217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864" y="8416690"/>
            <a:ext cx="716147" cy="77970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02790" y="184313"/>
            <a:ext cx="14486587" cy="3758525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5: Cho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HK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vi-VN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940400" y="8102657"/>
            <a:ext cx="780446" cy="48057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8760803" y="7827840"/>
            <a:ext cx="1226747" cy="75539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7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Cloud 17">
            <a:hlinkClick r:id="rId11" action="ppaction://hlinksldjump"/>
          </p:cNvPr>
          <p:cNvSpPr/>
          <p:nvPr/>
        </p:nvSpPr>
        <p:spPr>
          <a:xfrm>
            <a:off x="6384407" y="7445269"/>
            <a:ext cx="3246680" cy="152053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3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3303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59863" y="10313038"/>
            <a:ext cx="2376550" cy="4735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endParaRPr lang="en-US" sz="24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3944" y="4167149"/>
            <a:ext cx="7329979" cy="14230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cm</a:t>
            </a:r>
            <a:endParaRPr lang="vi-VN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36779" y="4208962"/>
            <a:ext cx="7195659" cy="135260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cm</a:t>
            </a:r>
            <a:endParaRPr lang="vi-VN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0472" y="5968103"/>
            <a:ext cx="7329979" cy="1060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cm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97839" y="5960528"/>
            <a:ext cx="7282484" cy="1060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cm</a:t>
            </a:r>
            <a:endParaRPr lang="vi-VN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01" y="4391458"/>
            <a:ext cx="1108812" cy="9744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70" y="6067069"/>
            <a:ext cx="1107180" cy="8857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351" y="6034916"/>
            <a:ext cx="1107463" cy="9732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266" y="4167149"/>
            <a:ext cx="1008173" cy="885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05425" y="220004"/>
            <a:ext cx="4007714" cy="36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61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8264" y="345406"/>
            <a:ext cx="9145071" cy="240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5839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auto">
              <a:spcAft>
                <a:spcPts val="0"/>
              </a:spcAft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169" y="608950"/>
            <a:ext cx="5576069" cy="5377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3147" y="3785778"/>
                <a:ext cx="8719605" cy="4294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lồng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.10.10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.3=150 (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lồng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.10.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3600" b="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3600" b="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Bảo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 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36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4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193,3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6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147" y="3785778"/>
                <a:ext cx="8719605" cy="4294189"/>
              </a:xfrm>
              <a:prstGeom prst="rect">
                <a:avLst/>
              </a:prstGeom>
              <a:blipFill rotWithShape="0">
                <a:blip r:embed="rId3"/>
                <a:stretch>
                  <a:fillRect l="-2098" t="-2273" b="-3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428704" y="2754419"/>
            <a:ext cx="1220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40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6256" y="395213"/>
                <a:ext cx="8388350" cy="3785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m,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m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phủ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m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120000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56" y="395213"/>
                <a:ext cx="8388350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1672" t="-2093" r="-1308" b="-4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4909" y="5091588"/>
                <a:ext cx="8388350" cy="40938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lều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.2</m:t>
                      </m:r>
                      <m:r>
                        <a:rPr lang="en-US" sz="32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≈2,7 (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bạt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phủ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.2.2,2</m:t>
                          </m:r>
                        </m:e>
                      </m:d>
                      <m:r>
                        <a:rPr lang="en-US" sz="32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.4</m:t>
                      </m:r>
                      <m:r>
                        <a:rPr lang="en-US" sz="320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=12,8 </m:t>
                      </m:r>
                      <m:r>
                        <a:rPr lang="en-US" sz="32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12,8.120000 = 1536000 (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909" y="5091588"/>
                <a:ext cx="8388350" cy="4093813"/>
              </a:xfrm>
              <a:prstGeom prst="rect">
                <a:avLst/>
              </a:prstGeom>
              <a:blipFill rotWithShape="0">
                <a:blip r:embed="rId4"/>
                <a:stretch>
                  <a:fillRect l="-1816" t="-2083" b="-3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893015" y="4388242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1235" y="207523"/>
            <a:ext cx="3431523" cy="3973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1676" y="425137"/>
            <a:ext cx="3894829" cy="37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497</Words>
  <Application>Microsoft Office PowerPoint</Application>
  <PresentationFormat>Custom</PresentationFormat>
  <Paragraphs>120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宋体</vt:lpstr>
      <vt:lpstr>Algerian</vt:lpstr>
      <vt:lpstr>Arial</vt:lpstr>
      <vt:lpstr>Calibri</vt:lpstr>
      <vt:lpstr>Calibri Light</vt:lpstr>
      <vt:lpstr>Cambria Math</vt:lpstr>
      <vt:lpstr>Elsie</vt:lpstr>
      <vt:lpstr>Tahoma</vt:lpstr>
      <vt:lpstr>Times New Roman</vt:lpstr>
      <vt:lpstr>Wingdings</vt:lpstr>
      <vt:lpstr>默认设计模板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135</cp:revision>
  <dcterms:created xsi:type="dcterms:W3CDTF">2015-09-14T06:10:05Z</dcterms:created>
  <dcterms:modified xsi:type="dcterms:W3CDTF">2025-02-21T13:35:44Z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