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69" r:id="rId4"/>
    <p:sldId id="256" r:id="rId5"/>
    <p:sldId id="267" r:id="rId6"/>
    <p:sldId id="268" r:id="rId7"/>
    <p:sldId id="270" r:id="rId8"/>
    <p:sldId id="272" r:id="rId9"/>
    <p:sldId id="27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ngo AC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81" autoAdjust="0"/>
  </p:normalViewPr>
  <p:slideViewPr>
    <p:cSldViewPr>
      <p:cViewPr varScale="1">
        <p:scale>
          <a:sx n="27" d="100"/>
          <a:sy n="27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7316468" y="8352138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45369" y="6750449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518721" y="5064538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7442631" y="560361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5678287" y="9776268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593044" y="380062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3285530" y="258406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1559509" y="9776268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9565970" y="384569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TextBox 45">
            <a:extLst>
              <a:ext uri="{FF2B5EF4-FFF2-40B4-BE49-F238E27FC236}">
                <a16:creationId xmlns:a16="http://schemas.microsoft.com/office/drawing/2014/main" id="{A2C43560-D9BD-4FA1-8531-9B06B963AC11}"/>
              </a:ext>
            </a:extLst>
          </p:cNvPr>
          <p:cNvSpPr txBox="1"/>
          <p:nvPr/>
        </p:nvSpPr>
        <p:spPr>
          <a:xfrm>
            <a:off x="2792578" y="3217373"/>
            <a:ext cx="1314633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Chào m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ừ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ng quý th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ầ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y cô giáo </a:t>
            </a:r>
          </a:p>
          <a:p>
            <a:pPr algn="ctr">
              <a:lnSpc>
                <a:spcPts val="7000"/>
              </a:lnSpc>
            </a:pP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và các em h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ọ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 sinh đ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ế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 v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ớ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i ti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ế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t h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ọ</a:t>
            </a:r>
            <a:r>
              <a:rPr lang="en-US" sz="54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</a:t>
            </a:r>
            <a:endParaRPr lang="en-US" sz="5400" b="1">
              <a:solidFill>
                <a:srgbClr val="FF0000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7F450335-6853-4D1F-BF2F-9D0D9F492352}"/>
              </a:ext>
            </a:extLst>
          </p:cNvPr>
          <p:cNvSpPr/>
          <p:nvPr/>
        </p:nvSpPr>
        <p:spPr>
          <a:xfrm>
            <a:off x="14828974" y="9241878"/>
            <a:ext cx="3426803" cy="1068779"/>
          </a:xfrm>
          <a:custGeom>
            <a:avLst/>
            <a:gdLst/>
            <a:ahLst/>
            <a:cxnLst/>
            <a:rect l="l" t="t" r="r" b="b"/>
            <a:pathLst>
              <a:path w="3456088" h="1118909">
                <a:moveTo>
                  <a:pt x="0" y="0"/>
                </a:moveTo>
                <a:lnTo>
                  <a:pt x="3456088" y="0"/>
                </a:lnTo>
                <a:lnTo>
                  <a:pt x="3456088" y="1118909"/>
                </a:lnTo>
                <a:lnTo>
                  <a:pt x="0" y="1118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FC37CCCF-C24D-4166-8DEF-75F59F2C4828}"/>
              </a:ext>
            </a:extLst>
          </p:cNvPr>
          <p:cNvSpPr txBox="1"/>
          <p:nvPr/>
        </p:nvSpPr>
        <p:spPr>
          <a:xfrm>
            <a:off x="4308820" y="5145958"/>
            <a:ext cx="10113854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Giáo viên: Nguy</a:t>
            </a:r>
            <a:r>
              <a:rPr lang="en-US" sz="4800" b="1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ễ</a:t>
            </a: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n Th</a:t>
            </a:r>
            <a:r>
              <a:rPr lang="en-US" sz="4800" b="1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ị</a:t>
            </a: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 Huy</a:t>
            </a:r>
            <a:r>
              <a:rPr lang="en-US" sz="4800" b="1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ề</a:t>
            </a: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n</a:t>
            </a:r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97D5BD5F-18D5-4A33-8C0A-B008DD73D6D2}"/>
              </a:ext>
            </a:extLst>
          </p:cNvPr>
          <p:cNvSpPr/>
          <p:nvPr/>
        </p:nvSpPr>
        <p:spPr>
          <a:xfrm>
            <a:off x="1764956" y="625066"/>
            <a:ext cx="3721443" cy="1165634"/>
          </a:xfrm>
          <a:custGeom>
            <a:avLst/>
            <a:gdLst/>
            <a:ahLst/>
            <a:cxnLst/>
            <a:rect l="l" t="t" r="r" b="b"/>
            <a:pathLst>
              <a:path w="3456088" h="1118909">
                <a:moveTo>
                  <a:pt x="0" y="0"/>
                </a:moveTo>
                <a:lnTo>
                  <a:pt x="3456088" y="0"/>
                </a:lnTo>
                <a:lnTo>
                  <a:pt x="3456088" y="1118909"/>
                </a:lnTo>
                <a:lnTo>
                  <a:pt x="0" y="1118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7316468" y="8352138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45369" y="6750449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518721" y="5064538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7442631" y="560361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5678287" y="9776268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593044" y="380062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3285530" y="258406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1559509" y="9776268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9565970" y="384569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4888616" y="109819"/>
            <a:ext cx="10113854" cy="801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Công vi</a:t>
            </a:r>
            <a:r>
              <a:rPr lang="en-US" sz="4000" b="1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c trong gia đình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8574F0B-726D-4C12-A9D6-2C1917252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7"/>
          <a:stretch/>
        </p:blipFill>
        <p:spPr>
          <a:xfrm>
            <a:off x="4230932" y="1151944"/>
            <a:ext cx="11260816" cy="8890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FD51A2-C82F-45C4-BA03-DCEA6B5D0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6" b="88362" l="2119" r="96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>
          <a:xfrm rot="21336426">
            <a:off x="15597920" y="1248378"/>
            <a:ext cx="2608690" cy="2364067"/>
          </a:xfrm>
          <a:prstGeom prst="rect">
            <a:avLst/>
          </a:prstGeom>
        </p:spPr>
      </p:pic>
      <p:sp>
        <p:nvSpPr>
          <p:cNvPr id="52" name="TextBox 45">
            <a:extLst>
              <a:ext uri="{FF2B5EF4-FFF2-40B4-BE49-F238E27FC236}">
                <a16:creationId xmlns:a16="http://schemas.microsoft.com/office/drawing/2014/main" id="{21CACF4F-BA7D-4F58-9CC0-7361F5613B4C}"/>
              </a:ext>
            </a:extLst>
          </p:cNvPr>
          <p:cNvSpPr txBox="1"/>
          <p:nvPr/>
        </p:nvSpPr>
        <p:spPr>
          <a:xfrm>
            <a:off x="2290686" y="1300195"/>
            <a:ext cx="1247169" cy="2622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Ong Tìm Ch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ữ</a:t>
            </a:r>
            <a:endParaRPr lang="en-US" sz="4000" b="1">
              <a:solidFill>
                <a:srgbClr val="FF0000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7316468" y="8352138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45369" y="6750449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518721" y="5064538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7442631" y="560361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5678287" y="9776268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593044" y="380062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3285530" y="258406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1559509" y="9776268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9565970" y="384569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4888616" y="109819"/>
            <a:ext cx="10113854" cy="801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Công vi</a:t>
            </a:r>
            <a:r>
              <a:rPr lang="en-US" sz="4000" b="1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43B29E"/>
                </a:solidFill>
                <a:latin typeface="Mango AC"/>
                <a:ea typeface="Mango AC"/>
                <a:cs typeface="Mango AC"/>
                <a:sym typeface="Mango AC"/>
              </a:rPr>
              <a:t>c trong gia đình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5FD51A2-C82F-45C4-BA03-DCEA6B5D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6" b="88362" l="2119" r="96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>
          <a:xfrm rot="21336426">
            <a:off x="15597920" y="1248378"/>
            <a:ext cx="2608690" cy="2364067"/>
          </a:xfrm>
          <a:prstGeom prst="rect">
            <a:avLst/>
          </a:prstGeom>
        </p:spPr>
      </p:pic>
      <p:sp>
        <p:nvSpPr>
          <p:cNvPr id="52" name="TextBox 45">
            <a:extLst>
              <a:ext uri="{FF2B5EF4-FFF2-40B4-BE49-F238E27FC236}">
                <a16:creationId xmlns:a16="http://schemas.microsoft.com/office/drawing/2014/main" id="{21CACF4F-BA7D-4F58-9CC0-7361F5613B4C}"/>
              </a:ext>
            </a:extLst>
          </p:cNvPr>
          <p:cNvSpPr txBox="1"/>
          <p:nvPr/>
        </p:nvSpPr>
        <p:spPr>
          <a:xfrm>
            <a:off x="2290686" y="1300195"/>
            <a:ext cx="1247169" cy="2622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Ong Tìm Ch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ữ</a:t>
            </a:r>
            <a:endParaRPr lang="en-US" sz="4000" b="1">
              <a:solidFill>
                <a:srgbClr val="FF0000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758C66-2818-4C78-9DBA-F2148D53B927}"/>
              </a:ext>
            </a:extLst>
          </p:cNvPr>
          <p:cNvPicPr/>
          <p:nvPr/>
        </p:nvPicPr>
        <p:blipFill rotWithShape="1">
          <a:blip r:embed="rId4"/>
          <a:srcRect l="15017" t="6515" r="16237"/>
          <a:stretch/>
        </p:blipFill>
        <p:spPr>
          <a:xfrm>
            <a:off x="4522438" y="1331481"/>
            <a:ext cx="10717562" cy="884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33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039" y="1729737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33137" y="3331426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9786" y="5017337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876" y="9521515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00219" y="305607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85463" y="628124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2977" y="9823469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18998" y="305607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12537" y="9697307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276600" y="50100"/>
            <a:ext cx="12725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Ho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ạ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t đ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ộ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ng tr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ả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i nghi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m, h</a:t>
            </a:r>
            <a:r>
              <a:rPr lang="en-US" sz="66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ư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ớ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ng nghi</a:t>
            </a:r>
            <a:r>
              <a:rPr lang="en-US" sz="60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8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p 8 </a:t>
            </a:r>
          </a:p>
        </p:txBody>
      </p:sp>
      <p:sp>
        <p:nvSpPr>
          <p:cNvPr id="43" name="TextBox 45">
            <a:extLst>
              <a:ext uri="{FF2B5EF4-FFF2-40B4-BE49-F238E27FC236}">
                <a16:creationId xmlns:a16="http://schemas.microsoft.com/office/drawing/2014/main" id="{D744B86C-E25A-4400-955D-8ED6C61D6FD9}"/>
              </a:ext>
            </a:extLst>
          </p:cNvPr>
          <p:cNvSpPr txBox="1"/>
          <p:nvPr/>
        </p:nvSpPr>
        <p:spPr>
          <a:xfrm>
            <a:off x="4072870" y="1014244"/>
            <a:ext cx="10906632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Ch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ủ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 đ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ề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 4. S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ố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ng hoà h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ợ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p trong gia đình</a:t>
            </a: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04B67976-33CB-4ADC-8888-969BA44357B1}"/>
              </a:ext>
            </a:extLst>
          </p:cNvPr>
          <p:cNvSpPr txBox="1"/>
          <p:nvPr/>
        </p:nvSpPr>
        <p:spPr>
          <a:xfrm>
            <a:off x="3923140" y="1982062"/>
            <a:ext cx="10906632" cy="1733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Nhi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m v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ụ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 5. S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ắ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p x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ế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p và th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ự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c hi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n </a:t>
            </a:r>
          </a:p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các công vi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c trong gia đình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F7285CA-D997-4983-A86C-93B50F0A6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" b="17050"/>
          <a:stretch/>
        </p:blipFill>
        <p:spPr>
          <a:xfrm>
            <a:off x="5120289" y="3815232"/>
            <a:ext cx="8847279" cy="64717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039" y="1729737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33137" y="3331426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9786" y="5017337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876" y="9521515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00219" y="305607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85463" y="628124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2977" y="9823469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18998" y="305607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12537" y="9697307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5">
            <a:extLst>
              <a:ext uri="{FF2B5EF4-FFF2-40B4-BE49-F238E27FC236}">
                <a16:creationId xmlns:a16="http://schemas.microsoft.com/office/drawing/2014/main" id="{04B67976-33CB-4ADC-8888-969BA44357B1}"/>
              </a:ext>
            </a:extLst>
          </p:cNvPr>
          <p:cNvSpPr txBox="1"/>
          <p:nvPr/>
        </p:nvSpPr>
        <p:spPr>
          <a:xfrm>
            <a:off x="3690684" y="361023"/>
            <a:ext cx="10906632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M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ả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nh ghép kì di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u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D5A5C1-6CBC-4B15-B59C-C3888177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98968">
            <a:off x="5174811" y="2495877"/>
            <a:ext cx="2703511" cy="28861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13803C-6207-4031-BD14-0B1357403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79280">
            <a:off x="3012205" y="2597048"/>
            <a:ext cx="2671860" cy="28704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93203F-C8C4-4D6D-A460-316AB1917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864" y="3052352"/>
            <a:ext cx="2505456" cy="19915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83495D-FC95-44AC-A76C-A329DB1C5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73373">
            <a:off x="2866535" y="5609659"/>
            <a:ext cx="3233602" cy="2857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390B246-B4D1-40AF-896B-35E796D7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51093">
            <a:off x="7812682" y="5647624"/>
            <a:ext cx="2554967" cy="27287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410086-BC9B-4AC2-8F9E-E19DAC8CC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334" y="5864913"/>
            <a:ext cx="2500567" cy="209463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6C4103E-EE13-4F70-86C5-CD1964034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0590" y="2556022"/>
            <a:ext cx="6173137" cy="54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039" y="1729737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33137" y="3331426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9786" y="5017337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876" y="9521515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00219" y="305607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85463" y="628124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2977" y="9823469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18998" y="305607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12537" y="9697307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046D5C6-33C3-4074-AAEF-922C9E5B0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2" t="12542" r="24074"/>
          <a:stretch/>
        </p:blipFill>
        <p:spPr>
          <a:xfrm>
            <a:off x="1651241" y="886235"/>
            <a:ext cx="9256579" cy="9034819"/>
          </a:xfrm>
          <a:prstGeom prst="rect">
            <a:avLst/>
          </a:prstGeom>
        </p:spPr>
      </p:pic>
      <p:sp>
        <p:nvSpPr>
          <p:cNvPr id="44" name="TextBox 45">
            <a:extLst>
              <a:ext uri="{FF2B5EF4-FFF2-40B4-BE49-F238E27FC236}">
                <a16:creationId xmlns:a16="http://schemas.microsoft.com/office/drawing/2014/main" id="{96A36288-D8D5-4168-92C0-0B29F9370393}"/>
              </a:ext>
            </a:extLst>
          </p:cNvPr>
          <p:cNvSpPr txBox="1"/>
          <p:nvPr/>
        </p:nvSpPr>
        <p:spPr>
          <a:xfrm>
            <a:off x="3690684" y="180546"/>
            <a:ext cx="10906632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M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ả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nh ghép kì di</a:t>
            </a:r>
            <a:r>
              <a:rPr lang="en-US" sz="4800" b="1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7030A0"/>
                </a:solidFill>
                <a:latin typeface="Mango AC"/>
                <a:ea typeface="Mango AC"/>
                <a:cs typeface="Mango AC"/>
                <a:sym typeface="Mango AC"/>
              </a:rPr>
              <a:t>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6D97BA-311B-4766-AB4B-10B5609E60F3}"/>
              </a:ext>
            </a:extLst>
          </p:cNvPr>
          <p:cNvSpPr txBox="1"/>
          <p:nvPr/>
        </p:nvSpPr>
        <p:spPr>
          <a:xfrm>
            <a:off x="10925967" y="1599900"/>
            <a:ext cx="644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việc nhà - gắn kết gia đình, kế hoạch rõ ràng - hiệu quả công việc cao.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47F7E7-7646-4275-A59B-3948EB63B460}"/>
              </a:ext>
            </a:extLst>
          </p:cNvPr>
          <p:cNvSpPr txBox="1"/>
          <p:nvPr/>
        </p:nvSpPr>
        <p:spPr>
          <a:xfrm>
            <a:off x="10907820" y="4029350"/>
            <a:ext cx="644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ưu tiên: ….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D2E6F2-6054-4078-908F-30D024FA88A8}"/>
              </a:ext>
            </a:extLst>
          </p:cNvPr>
          <p:cNvSpPr txBox="1"/>
          <p:nvPr/>
        </p:nvSpPr>
        <p:spPr>
          <a:xfrm>
            <a:off x="10907820" y="5904803"/>
            <a:ext cx="644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đột xuất: …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23E84E-0897-4491-ABF4-69275250F13E}"/>
              </a:ext>
            </a:extLst>
          </p:cNvPr>
          <p:cNvSpPr txBox="1"/>
          <p:nvPr/>
        </p:nvSpPr>
        <p:spPr>
          <a:xfrm>
            <a:off x="10967904" y="7780255"/>
            <a:ext cx="644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định kì:…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3E8512-C823-4AD3-A22B-70F01C73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21" b="5696"/>
          <a:stretch/>
        </p:blipFill>
        <p:spPr>
          <a:xfrm>
            <a:off x="1752600" y="1790699"/>
            <a:ext cx="13639800" cy="79248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23CE6-DBF5-4119-885B-BE62E4AB2978}"/>
              </a:ext>
            </a:extLst>
          </p:cNvPr>
          <p:cNvSpPr txBox="1"/>
          <p:nvPr/>
        </p:nvSpPr>
        <p:spPr>
          <a:xfrm>
            <a:off x="12997543" y="4533900"/>
            <a:ext cx="4789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lập thời gian biểu cho các công việc em cần làm trong gia đình.</a:t>
            </a:r>
          </a:p>
        </p:txBody>
      </p:sp>
      <p:sp>
        <p:nvSpPr>
          <p:cNvPr id="17" name="TextBox 45">
            <a:extLst>
              <a:ext uri="{FF2B5EF4-FFF2-40B4-BE49-F238E27FC236}">
                <a16:creationId xmlns:a16="http://schemas.microsoft.com/office/drawing/2014/main" id="{0DDD97D0-527C-4044-AF89-13E41386A258}"/>
              </a:ext>
            </a:extLst>
          </p:cNvPr>
          <p:cNvSpPr txBox="1"/>
          <p:nvPr/>
        </p:nvSpPr>
        <p:spPr>
          <a:xfrm>
            <a:off x="2438400" y="2732"/>
            <a:ext cx="13907007" cy="171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Th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ờ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i gian bi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ể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u các công vi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ệ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 c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ầ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 làm trong gia đình (Huy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ề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 kute)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AE4E3E-462B-49BF-868F-B8B184CD8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0" r="100000">
                        <a14:foregroundMark x1="33051" y1="19068" x2="33051" y2="19068"/>
                        <a14:foregroundMark x1="22881" y1="19492" x2="22881" y2="19492"/>
                        <a14:foregroundMark x1="8898" y1="26695" x2="8898" y2="26695"/>
                        <a14:foregroundMark x1="67797" y1="79237" x2="69915" y2="80085"/>
                        <a14:foregroundMark x1="77119" y1="80085" x2="77119" y2="80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11460"/>
          <a:stretch/>
        </p:blipFill>
        <p:spPr>
          <a:xfrm>
            <a:off x="12632473" y="3535204"/>
            <a:ext cx="5638800" cy="37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039" y="1729737"/>
            <a:ext cx="252325" cy="252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33137" y="3331426"/>
            <a:ext cx="252325" cy="2523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9786" y="5017337"/>
            <a:ext cx="252325" cy="2523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876" y="9521515"/>
            <a:ext cx="252325" cy="2523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00219" y="305607"/>
            <a:ext cx="252325" cy="2523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85463" y="6281248"/>
            <a:ext cx="252325" cy="2523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2977" y="9823469"/>
            <a:ext cx="252325" cy="2523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18998" y="305607"/>
            <a:ext cx="252325" cy="25232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12537" y="9697307"/>
            <a:ext cx="252325" cy="2523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5">
            <a:extLst>
              <a:ext uri="{FF2B5EF4-FFF2-40B4-BE49-F238E27FC236}">
                <a16:creationId xmlns:a16="http://schemas.microsoft.com/office/drawing/2014/main" id="{96A36288-D8D5-4168-92C0-0B29F9370393}"/>
              </a:ext>
            </a:extLst>
          </p:cNvPr>
          <p:cNvSpPr txBox="1"/>
          <p:nvPr/>
        </p:nvSpPr>
        <p:spPr>
          <a:xfrm>
            <a:off x="3690684" y="180546"/>
            <a:ext cx="10906632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Hành đ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ộ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ng theo k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ế 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ho</a:t>
            </a:r>
            <a:r>
              <a:rPr lang="en-US" sz="4800" b="1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ạ</a:t>
            </a:r>
            <a:r>
              <a:rPr lang="en-US" sz="4000">
                <a:solidFill>
                  <a:srgbClr val="FF0000"/>
                </a:solidFill>
                <a:latin typeface="Mango AC"/>
                <a:ea typeface="Mango AC"/>
                <a:cs typeface="Mango AC"/>
                <a:sym typeface="Mango AC"/>
              </a:rPr>
              <a:t>ch!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E39C3B-BEDD-4047-9BFD-DE5B90C8B9F9}"/>
              </a:ext>
            </a:extLst>
          </p:cNvPr>
          <p:cNvSpPr txBox="1"/>
          <p:nvPr/>
        </p:nvSpPr>
        <p:spPr>
          <a:xfrm>
            <a:off x="5001216" y="4140174"/>
            <a:ext cx="8285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công việc em đã sắp xếp trong thời gian biểu, phụ huynh kí xác nhận và nộp kết quả vào thứ 7 tuần học tiếp theo nhé!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55776-0034-463D-95E5-25889C916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89831" l="0" r="100000">
                        <a14:foregroundMark x1="33051" y1="19068" x2="33051" y2="19068"/>
                        <a14:foregroundMark x1="22881" y1="19492" x2="22881" y2="19492"/>
                        <a14:foregroundMark x1="8898" y1="26695" x2="8898" y2="26695"/>
                        <a14:foregroundMark x1="67797" y1="79237" x2="69915" y2="80085"/>
                        <a14:foregroundMark x1="77119" y1="80085" x2="77119" y2="80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11460"/>
          <a:stretch/>
        </p:blipFill>
        <p:spPr>
          <a:xfrm>
            <a:off x="3760037" y="2570617"/>
            <a:ext cx="11059102" cy="54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9AD7B-E704-4E75-A8FF-0476A6F20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762000"/>
            <a:ext cx="11811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186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Mango AC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Pink Playful Illustrative Group Project Presentation</dc:title>
  <dc:creator>HP-430</dc:creator>
  <cp:lastModifiedBy>HP-430</cp:lastModifiedBy>
  <cp:revision>8</cp:revision>
  <dcterms:created xsi:type="dcterms:W3CDTF">2006-08-16T00:00:00Z</dcterms:created>
  <dcterms:modified xsi:type="dcterms:W3CDTF">2025-02-21T23:19:09Z</dcterms:modified>
  <dc:identifier>DAGX0QgXwK0</dc:identifier>
</cp:coreProperties>
</file>