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90" r:id="rId3"/>
  </p:sldMasterIdLst>
  <p:notesMasterIdLst>
    <p:notesMasterId r:id="rId18"/>
  </p:notesMasterIdLst>
  <p:sldIdLst>
    <p:sldId id="257" r:id="rId4"/>
    <p:sldId id="256" r:id="rId5"/>
    <p:sldId id="259" r:id="rId6"/>
    <p:sldId id="260" r:id="rId7"/>
    <p:sldId id="264" r:id="rId8"/>
    <p:sldId id="265" r:id="rId9"/>
    <p:sldId id="266" r:id="rId10"/>
    <p:sldId id="267" r:id="rId11"/>
    <p:sldId id="268" r:id="rId12"/>
    <p:sldId id="269" r:id="rId13"/>
    <p:sldId id="261" r:id="rId14"/>
    <p:sldId id="272" r:id="rId15"/>
    <p:sldId id="273"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1575D-D811-434E-A1C8-6324EBFEF5EE}"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9FD80-5DBA-4F89-81C8-F7184A3E8157}" type="slidenum">
              <a:rPr lang="en-US" smtClean="0"/>
              <a:t>‹#›</a:t>
            </a:fld>
            <a:endParaRPr lang="en-US"/>
          </a:p>
        </p:txBody>
      </p:sp>
    </p:spTree>
    <p:extLst>
      <p:ext uri="{BB962C8B-B14F-4D97-AF65-F5344CB8AC3E}">
        <p14:creationId xmlns:p14="http://schemas.microsoft.com/office/powerpoint/2010/main" val="111847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DC7122-907E-4653-96C9-163F13834A7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2887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193749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21783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261802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48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5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67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468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94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95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56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04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2293010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64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7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40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95588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2392244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26996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2775913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46"/>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395283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46"/>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746234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46"/>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82609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1910771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646238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63599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2954239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BEC0D-445A-4621-9B43-2117A7C978E8}"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5ABC7A-7E76-41A8-A5DE-6D5BF08A7EF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121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263194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5ABC7A-7E76-41A8-A5DE-6D5BF08A7EF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9533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1528563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202646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35487E45-40A2-4B90-9CE3-0FD76F1796A2}" type="datetimeFigureOut">
              <a:rPr lang="en-US" smtClean="0">
                <a:solidFill>
                  <a:prstClr val="black">
                    <a:tint val="75000"/>
                  </a:prstClr>
                </a:solidFill>
              </a:rPr>
              <a:pPr defTabSz="914446"/>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14446"/>
            <a:fld id="{C32C9BE2-722E-43F4-9CD8-9938A6690E0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126457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43798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BEC0D-445A-4621-9B43-2117A7C978E8}"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8253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BEC0D-445A-4621-9B43-2117A7C978E8}"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197450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BEC0D-445A-4621-9B43-2117A7C978E8}"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501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82093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BEC0D-445A-4621-9B43-2117A7C978E8}"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BC7A-7E76-41A8-A5DE-6D5BF08A7EFA}" type="slidenum">
              <a:rPr lang="en-US" smtClean="0"/>
              <a:t>‹#›</a:t>
            </a:fld>
            <a:endParaRPr lang="en-US"/>
          </a:p>
        </p:txBody>
      </p:sp>
    </p:spTree>
    <p:extLst>
      <p:ext uri="{BB962C8B-B14F-4D97-AF65-F5344CB8AC3E}">
        <p14:creationId xmlns:p14="http://schemas.microsoft.com/office/powerpoint/2010/main" val="110174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BEC0D-445A-4621-9B43-2117A7C978E8}"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BC7A-7E76-41A8-A5DE-6D5BF08A7EFA}" type="slidenum">
              <a:rPr lang="en-US" smtClean="0"/>
              <a:t>‹#›</a:t>
            </a:fld>
            <a:endParaRPr lang="en-US"/>
          </a:p>
        </p:txBody>
      </p:sp>
    </p:spTree>
    <p:extLst>
      <p:ext uri="{BB962C8B-B14F-4D97-AF65-F5344CB8AC3E}">
        <p14:creationId xmlns:p14="http://schemas.microsoft.com/office/powerpoint/2010/main" val="139516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87E45-40A2-4B90-9CE3-0FD76F1796A2}"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9BE2-722E-43F4-9CD8-9938A6690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48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0DBEC0D-445A-4621-9B43-2117A7C978E8}" type="datetimeFigureOut">
              <a:rPr lang="en-US" smtClean="0"/>
              <a:t>2/23/2025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5ABC7A-7E76-41A8-A5DE-6D5BF08A7EFA}" type="slidenum">
              <a:rPr lang="en-US" smtClean="0"/>
              <a:t>‹#›</a:t>
            </a:fld>
            <a:endParaRPr lang="en-US"/>
          </a:p>
        </p:txBody>
      </p:sp>
    </p:spTree>
    <p:extLst>
      <p:ext uri="{BB962C8B-B14F-4D97-AF65-F5344CB8AC3E}">
        <p14:creationId xmlns:p14="http://schemas.microsoft.com/office/powerpoint/2010/main" val="2413731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k2FvR0mIrs8?si=33Va4cPP8vSzQEQs"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k2FvR0mIrs8?si=33Va4cPP8vSzQEQs"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AutoShape 4" descr="Sách giáo khoa Chân trời sáng tạo - Bộ sách của Nhà xuất bản Giáo dục Việt  Nam"/>
          <p:cNvSpPr>
            <a:spLocks noChangeAspect="1" noChangeArrowheads="1"/>
          </p:cNvSpPr>
          <p:nvPr/>
        </p:nvSpPr>
        <p:spPr bwMode="auto">
          <a:xfrm>
            <a:off x="155575" y="-1548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46"/>
            <a:endParaRPr lang="en-US">
              <a:solidFill>
                <a:prstClr val="black"/>
              </a:solidFill>
            </a:endParaRPr>
          </a:p>
        </p:txBody>
      </p:sp>
      <p:sp>
        <p:nvSpPr>
          <p:cNvPr id="6" name="AutoShape 6" descr="Sách giáo khoa Chân trời sáng tạo - Bộ sách của Nhà xuất bản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46"/>
            <a:endParaRPr lang="en-US">
              <a:solidFill>
                <a:prstClr val="black"/>
              </a:solidFill>
            </a:endParaRPr>
          </a:p>
        </p:txBody>
      </p:sp>
      <p:grpSp>
        <p:nvGrpSpPr>
          <p:cNvPr id="3" name="Group 2"/>
          <p:cNvGrpSpPr/>
          <p:nvPr/>
        </p:nvGrpSpPr>
        <p:grpSpPr>
          <a:xfrm>
            <a:off x="398473" y="1007274"/>
            <a:ext cx="1234231" cy="1300162"/>
            <a:chOff x="1881128" y="1102524"/>
            <a:chExt cx="1234231" cy="130016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680" y="1457703"/>
              <a:ext cx="1190679" cy="944983"/>
            </a:xfrm>
            <a:prstGeom prst="rect">
              <a:avLst/>
            </a:prstGeom>
          </p:spPr>
        </p:pic>
        <p:sp>
          <p:nvSpPr>
            <p:cNvPr id="8" name="TextBox 7"/>
            <p:cNvSpPr txBox="1"/>
            <p:nvPr/>
          </p:nvSpPr>
          <p:spPr>
            <a:xfrm>
              <a:off x="1881128" y="1102524"/>
              <a:ext cx="1227909" cy="400110"/>
            </a:xfrm>
            <a:prstGeom prst="rect">
              <a:avLst/>
            </a:prstGeom>
            <a:noFill/>
          </p:spPr>
          <p:txBody>
            <a:bodyPr wrap="square" rtlCol="0">
              <a:spAutoFit/>
            </a:bodyPr>
            <a:lstStyle/>
            <a:p>
              <a:pPr defTabSz="914446"/>
              <a:r>
                <a:rPr lang="en-US" sz="2000" b="1" dirty="0" err="1">
                  <a:solidFill>
                    <a:srgbClr val="FF0000"/>
                  </a:solidFill>
                  <a:latin typeface="Times New Roman" panose="02020603050405020304" pitchFamily="18" charset="0"/>
                  <a:cs typeface="Times New Roman" panose="02020603050405020304" pitchFamily="18" charset="0"/>
                </a:rPr>
                <a:t>Bài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giảng</a:t>
              </a:r>
              <a:endParaRPr lang="en-US" sz="20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2066925" y="119436"/>
            <a:ext cx="8382000" cy="584775"/>
          </a:xfrm>
          <a:prstGeom prst="rect">
            <a:avLst/>
          </a:prstGeom>
          <a:noFill/>
        </p:spPr>
        <p:txBody>
          <a:bodyPr wrap="square" rtlCol="0">
            <a:spAutoFit/>
          </a:bodyPr>
          <a:lstStyle/>
          <a:p>
            <a:pPr algn="ctr" defTabSz="914446"/>
            <a:r>
              <a:rPr lang="en-US" sz="3200" b="1" dirty="0">
                <a:solidFill>
                  <a:prstClr val="black"/>
                </a:solidFill>
                <a:latin typeface="Times New Roman" panose="02020603050405020304" pitchFamily="18" charset="0"/>
                <a:cs typeface="Times New Roman" panose="02020603050405020304" pitchFamily="18" charset="0"/>
              </a:rPr>
              <a:t>TRƯỜNG THCS LONG BÌNH TÂN</a:t>
            </a:r>
          </a:p>
        </p:txBody>
      </p:sp>
      <p:sp>
        <p:nvSpPr>
          <p:cNvPr id="2" name="Rectangle 1"/>
          <p:cNvSpPr/>
          <p:nvPr/>
        </p:nvSpPr>
        <p:spPr>
          <a:xfrm>
            <a:off x="4080581" y="5127029"/>
            <a:ext cx="7892545" cy="923330"/>
          </a:xfrm>
          <a:prstGeom prst="rect">
            <a:avLst/>
          </a:prstGeom>
          <a:noFill/>
        </p:spPr>
        <p:txBody>
          <a:bodyPr wrap="none" lIns="91440" tIns="45720" rIns="91440" bIns="45720">
            <a:spAutoFit/>
          </a:bodyPr>
          <a:lstStyle/>
          <a:p>
            <a:pPr algn="ctr" defTabSz="914446"/>
            <a:r>
              <a:rPr lang="en-US" sz="54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Giáo</a:t>
            </a:r>
            <a:r>
              <a:rPr lang="en-US" sz="5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viên</a:t>
            </a:r>
            <a:r>
              <a:rPr lang="en-US" sz="5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Nguyễn</a:t>
            </a:r>
            <a:r>
              <a:rPr lang="en-US" sz="5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Thị</a:t>
            </a:r>
            <a:r>
              <a:rPr lang="en-US" sz="5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Vân</a:t>
            </a:r>
            <a:endParaRPr lang="en-US" sz="5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1120372" y="1007274"/>
            <a:ext cx="10449098" cy="1200329"/>
          </a:xfrm>
          <a:prstGeom prst="rect">
            <a:avLst/>
          </a:prstGeom>
          <a:noFill/>
          <a:ln>
            <a:noFill/>
          </a:ln>
        </p:spPr>
        <p:txBody>
          <a:bodyPr wrap="square" lIns="91440" tIns="45720" rIns="91440" bIns="45720">
            <a:spAutoFit/>
          </a:bodyPr>
          <a:lstStyle/>
          <a:p>
            <a:pPr algn="ctr" defTabSz="914446"/>
            <a:r>
              <a:rPr lang="en-US" sz="3600" b="1" dirty="0" smtClean="0">
                <a:ln w="0"/>
                <a:solidFill>
                  <a:srgbClr val="0000FF"/>
                </a:solidFill>
                <a:effectLst>
                  <a:outerShdw blurRad="38100" dist="19050" dir="2700000" algn="tl" rotWithShape="0">
                    <a:prstClr val="black">
                      <a:alpha val="40000"/>
                    </a:prstClr>
                  </a:outerShdw>
                </a:effectLst>
              </a:rPr>
              <a:t>CHỦ ĐỀ 3: XÂY DỰNG TÌNH BẠN</a:t>
            </a:r>
            <a:r>
              <a:rPr lang="en-US" sz="3600" b="1" smtClean="0">
                <a:ln w="0"/>
                <a:solidFill>
                  <a:srgbClr val="0000FF"/>
                </a:solidFill>
                <a:effectLst>
                  <a:outerShdw blurRad="38100" dist="19050" dir="2700000" algn="tl" rotWithShape="0">
                    <a:prstClr val="black">
                      <a:alpha val="40000"/>
                    </a:prstClr>
                  </a:outerShdw>
                </a:effectLst>
              </a:rPr>
              <a:t>, </a:t>
            </a:r>
            <a:endParaRPr lang="en-US" sz="3600" b="1" smtClean="0">
              <a:ln w="0"/>
              <a:solidFill>
                <a:srgbClr val="0000FF"/>
              </a:solidFill>
              <a:effectLst>
                <a:outerShdw blurRad="38100" dist="19050" dir="2700000" algn="tl" rotWithShape="0">
                  <a:prstClr val="black">
                    <a:alpha val="40000"/>
                  </a:prstClr>
                </a:outerShdw>
              </a:effectLst>
            </a:endParaRPr>
          </a:p>
          <a:p>
            <a:pPr algn="ctr" defTabSz="914446"/>
            <a:r>
              <a:rPr lang="en-US" sz="3600" b="1" smtClean="0">
                <a:ln w="0"/>
                <a:solidFill>
                  <a:srgbClr val="0000FF"/>
                </a:solidFill>
                <a:effectLst>
                  <a:outerShdw blurRad="38100" dist="19050" dir="2700000" algn="tl" rotWithShape="0">
                    <a:prstClr val="black">
                      <a:alpha val="40000"/>
                    </a:prstClr>
                  </a:outerShdw>
                </a:effectLst>
              </a:rPr>
              <a:t>TÌNH </a:t>
            </a:r>
            <a:r>
              <a:rPr lang="en-US" sz="3600" b="1" dirty="0" smtClean="0">
                <a:ln w="0"/>
                <a:solidFill>
                  <a:srgbClr val="0000FF"/>
                </a:solidFill>
                <a:effectLst>
                  <a:outerShdw blurRad="38100" dist="19050" dir="2700000" algn="tl" rotWithShape="0">
                    <a:prstClr val="black">
                      <a:alpha val="40000"/>
                    </a:prstClr>
                  </a:outerShdw>
                </a:effectLst>
              </a:rPr>
              <a:t>THẦY TRÒ</a:t>
            </a:r>
            <a:endParaRPr lang="en-US" sz="3600" b="1" dirty="0">
              <a:ln w="0"/>
              <a:solidFill>
                <a:srgbClr val="0000FF"/>
              </a:solidFill>
              <a:effectLst>
                <a:outerShdw blurRad="38100" dist="19050" dir="2700000" algn="tl" rotWithShape="0">
                  <a:prstClr val="black">
                    <a:alpha val="40000"/>
                  </a:prstClr>
                </a:outerShdw>
              </a:effectLst>
            </a:endParaRPr>
          </a:p>
        </p:txBody>
      </p:sp>
      <p:pic>
        <p:nvPicPr>
          <p:cNvPr id="15" name="Picture 2" descr="Hoạt động trải nghiệm hướng nghiệp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9782" y="731967"/>
            <a:ext cx="1122218" cy="15781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42723" y="2585394"/>
            <a:ext cx="11430403" cy="1754326"/>
          </a:xfrm>
          <a:prstGeom prst="rect">
            <a:avLst/>
          </a:prstGeom>
          <a:noFill/>
          <a:ln>
            <a:noFill/>
          </a:ln>
        </p:spPr>
        <p:txBody>
          <a:bodyPr wrap="square" lIns="91440" tIns="45720" rIns="91440" bIns="45720">
            <a:spAutoFit/>
          </a:bodyPr>
          <a:lstStyle/>
          <a:p>
            <a:pPr marL="0" marR="0" lvl="0" indent="0" algn="ctr" defTabSz="914446" eaLnBrk="1" fontAlgn="auto" latinLnBrk="0" hangingPunct="1">
              <a:lnSpc>
                <a:spcPct val="100000"/>
              </a:lnSpc>
              <a:spcBef>
                <a:spcPts val="0"/>
              </a:spcBef>
              <a:spcAft>
                <a:spcPts val="0"/>
              </a:spcAft>
              <a:buClrTx/>
              <a:buSzTx/>
              <a:buFontTx/>
              <a:buNone/>
              <a:tabLst/>
              <a:defRPr/>
            </a:pPr>
            <a:r>
              <a:rPr lang="en-US" sz="3600" b="1" kern="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Tuần 12_Tiết </a:t>
            </a:r>
            <a:r>
              <a:rPr lang="en-US" sz="3600" b="1" kern="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35: CHIA SẺ CẢM XÚC CỦA BẢN THÂN KHI HỢP TÁC CÙNG BẠN BÈ TRONG THỰC HIỆN NHIỆM VỤ CHUNG</a:t>
            </a:r>
            <a:r>
              <a:rPr lang="en-US" sz="3600" b="1" kern="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b="1" kern="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TỰ </a:t>
            </a:r>
            <a:r>
              <a:rPr lang="en-US" sz="3600" b="1" kern="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ĐÁNH GIÁ</a:t>
            </a:r>
            <a:endParaRPr kumimoji="0" lang="en-US" sz="3600" b="1"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0760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932333" y="9052"/>
            <a:ext cx="5479686"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rPr>
              <a:t>Tự</a:t>
            </a:r>
            <a:r>
              <a:rPr lang="en-US" sz="5400" dirty="0" smtClean="0">
                <a:solidFill>
                  <a:srgbClr val="FF0000"/>
                </a:solidFill>
              </a:rPr>
              <a:t> </a:t>
            </a:r>
            <a:r>
              <a:rPr lang="en-US" sz="5400" dirty="0" err="1" smtClean="0">
                <a:solidFill>
                  <a:srgbClr val="FF0000"/>
                </a:solidFill>
              </a:rPr>
              <a:t>đánh</a:t>
            </a:r>
            <a:r>
              <a:rPr lang="en-US" sz="5400" dirty="0" smtClean="0">
                <a:solidFill>
                  <a:srgbClr val="FF0000"/>
                </a:solidFill>
              </a:rPr>
              <a:t> </a:t>
            </a:r>
            <a:r>
              <a:rPr lang="en-US" sz="5400" dirty="0" err="1" smtClean="0">
                <a:solidFill>
                  <a:srgbClr val="FF0000"/>
                </a:solidFill>
              </a:rPr>
              <a:t>giá</a:t>
            </a:r>
            <a:endParaRPr lang="en-US" sz="5400" dirty="0">
              <a:solidFill>
                <a:srgbClr val="FF0000"/>
              </a:solidFill>
            </a:endParaRPr>
          </a:p>
        </p:txBody>
      </p:sp>
      <p:sp>
        <p:nvSpPr>
          <p:cNvPr id="18" name="Rectangle 17"/>
          <p:cNvSpPr/>
          <p:nvPr/>
        </p:nvSpPr>
        <p:spPr>
          <a:xfrm>
            <a:off x="1834229" y="1463594"/>
            <a:ext cx="10224655" cy="646331"/>
          </a:xfrm>
          <a:prstGeom prst="rect">
            <a:avLst/>
          </a:prstGeom>
          <a:noFill/>
        </p:spPr>
        <p:txBody>
          <a:bodyPr wrap="square" lIns="91440" tIns="45720" rIns="91440" bIns="45720">
            <a:spAutoFit/>
          </a:bodyPr>
          <a:lstStyle/>
          <a:p>
            <a:pPr algn="just" defTabSz="914446"/>
            <a:r>
              <a:rPr lang="nl-NL" sz="3600" dirty="0" smtClean="0">
                <a:solidFill>
                  <a:srgbClr val="0000FF"/>
                </a:solidFill>
              </a:rPr>
              <a:t>Đánh dấu X vào mức độ phù hợp với em</a:t>
            </a:r>
            <a:r>
              <a:rPr lang="en-US" sz="36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3600" dirty="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8460793"/>
              </p:ext>
            </p:extLst>
          </p:nvPr>
        </p:nvGraphicFramePr>
        <p:xfrm>
          <a:off x="1932333" y="2414553"/>
          <a:ext cx="9458027" cy="4059941"/>
        </p:xfrm>
        <a:graphic>
          <a:graphicData uri="http://schemas.openxmlformats.org/drawingml/2006/table">
            <a:tbl>
              <a:tblPr/>
              <a:tblGrid>
                <a:gridCol w="4655277"/>
                <a:gridCol w="1334643"/>
                <a:gridCol w="1600098"/>
                <a:gridCol w="1868009"/>
              </a:tblGrid>
              <a:tr h="402392">
                <a:tc>
                  <a:txBody>
                    <a:bodyPr/>
                    <a:lstStyle/>
                    <a:p>
                      <a:pPr algn="ctr">
                        <a:lnSpc>
                          <a:spcPct val="107000"/>
                        </a:lnSpc>
                        <a:spcAft>
                          <a:spcPts val="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 đánh giá</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đúng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55882">
                <a:tc>
                  <a:txBody>
                    <a:bodyPr/>
                    <a:lstStyle/>
                    <a:p>
                      <a:pPr>
                        <a:lnSpc>
                          <a:spcPct val="107000"/>
                        </a:lnSpc>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chủ động tiếp xúc với thầy cô, các bạn trong lớp, trong trường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01240">
                <a:tc>
                  <a:txBody>
                    <a:bodyPr/>
                    <a:lstStyle/>
                    <a:p>
                      <a:pPr>
                        <a:lnSpc>
                          <a:spcPct val="107000"/>
                        </a:lnSpc>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biết cách để xây dựng và giữ gìn </a:t>
                      </a:r>
                      <a:r>
                        <a:rPr lang="vi-V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a:t>
                      </a:r>
                      <a:r>
                        <a:rPr lang="vi-V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hệ với thầy cô, bạn bè</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62086">
                <a:tc>
                  <a:txBody>
                    <a:bodyPr/>
                    <a:lstStyle/>
                    <a:p>
                      <a:pPr>
                        <a:lnSpc>
                          <a:spcPct val="107000"/>
                        </a:lnSpc>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biết cách lắng nghe và duy trì cuộc nói chuyện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87567">
                <a:tc>
                  <a:txBody>
                    <a:bodyPr/>
                    <a:lstStyle/>
                    <a:p>
                      <a:pPr>
                        <a:lnSpc>
                          <a:spcPct val="107000"/>
                        </a:lnSpc>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có thể nhận diện một số vấn đề nảy sinh trong các mối quan hệ ở trường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50774">
                <a:tc>
                  <a:txBody>
                    <a:bodyPr/>
                    <a:lstStyle/>
                    <a:p>
                      <a:pPr>
                        <a:lnSpc>
                          <a:spcPct val="107000"/>
                        </a:lnSpc>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biết cách giải quyết vấn đề trong mối quan hệ với bạn bè</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1991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7025" y="5843847"/>
            <a:ext cx="1030830" cy="1030830"/>
          </a:xfrm>
          <a:prstGeom prst="rect">
            <a:avLst/>
          </a:prstGeom>
        </p:spPr>
      </p:pic>
      <p:sp>
        <p:nvSpPr>
          <p:cNvPr id="9" name="Pentagon 8"/>
          <p:cNvSpPr/>
          <p:nvPr/>
        </p:nvSpPr>
        <p:spPr>
          <a:xfrm>
            <a:off x="1727939" y="129091"/>
            <a:ext cx="5479686"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rPr>
              <a:t>Luyện</a:t>
            </a:r>
            <a:r>
              <a:rPr lang="en-US" sz="5400" dirty="0" smtClean="0">
                <a:solidFill>
                  <a:srgbClr val="FF0000"/>
                </a:solidFill>
              </a:rPr>
              <a:t> </a:t>
            </a:r>
            <a:r>
              <a:rPr lang="en-US" sz="5400" dirty="0" err="1" smtClean="0">
                <a:solidFill>
                  <a:srgbClr val="FF0000"/>
                </a:solidFill>
              </a:rPr>
              <a:t>tập</a:t>
            </a:r>
            <a:endParaRPr lang="en-US" sz="5400" dirty="0">
              <a:solidFill>
                <a:srgbClr val="FF0000"/>
              </a:solidFill>
            </a:endParaRPr>
          </a:p>
        </p:txBody>
      </p:sp>
      <p:pic>
        <p:nvPicPr>
          <p:cNvPr id="10" name="Picture 9">
            <a:extLst>
              <a:ext uri="{FF2B5EF4-FFF2-40B4-BE49-F238E27FC236}">
                <a16:creationId xmlns:a16="http://schemas.microsoft.com/office/drawing/2014/main" xmlns="" id="{B595279D-A153-4C1E-92AC-B9C45E88DFA3}"/>
              </a:ext>
            </a:extLst>
          </p:cNvPr>
          <p:cNvPicPr>
            <a:picLocks noChangeAspect="1"/>
          </p:cNvPicPr>
          <p:nvPr/>
        </p:nvPicPr>
        <p:blipFill>
          <a:blip r:embed="rId3"/>
          <a:stretch>
            <a:fillRect/>
          </a:stretch>
        </p:blipFill>
        <p:spPr>
          <a:xfrm rot="1164031">
            <a:off x="8549979" y="-92045"/>
            <a:ext cx="2991360" cy="2988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Rectangle 10"/>
          <p:cNvSpPr/>
          <p:nvPr/>
        </p:nvSpPr>
        <p:spPr>
          <a:xfrm>
            <a:off x="1727939" y="1640389"/>
            <a:ext cx="6555450" cy="1446550"/>
          </a:xfrm>
          <a:prstGeom prst="rect">
            <a:avLst/>
          </a:prstGeom>
          <a:noFill/>
        </p:spPr>
        <p:txBody>
          <a:bodyPr wrap="square" lIns="91440" tIns="45720" rIns="91440" bIns="45720">
            <a:spAutoFit/>
          </a:bodyPr>
          <a:lstStyle/>
          <a:p>
            <a:pPr algn="just" defTabSz="914446"/>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Viết</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2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điều</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tốt</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đẹp</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mình</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mong</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muốn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dành</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cho</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p>
        </p:txBody>
      </p:sp>
      <p:sp>
        <p:nvSpPr>
          <p:cNvPr id="12" name="Rectangle 11"/>
          <p:cNvSpPr/>
          <p:nvPr/>
        </p:nvSpPr>
        <p:spPr>
          <a:xfrm>
            <a:off x="1727939" y="3448324"/>
            <a:ext cx="9125558" cy="2062103"/>
          </a:xfrm>
          <a:prstGeom prst="rect">
            <a:avLst/>
          </a:prstGeom>
          <a:noFill/>
        </p:spPr>
        <p:txBody>
          <a:bodyPr wrap="square" lIns="91440" tIns="45720" rIns="91440" bIns="45720">
            <a:spAutoFit/>
          </a:bodyPr>
          <a:lstStyle/>
          <a:p>
            <a:pPr algn="just" defTabSz="914446"/>
            <a:r>
              <a:rPr lang="en-US" sz="3200" dirty="0" err="1">
                <a:solidFill>
                  <a:srgbClr val="FF0000"/>
                </a:solidFill>
              </a:rPr>
              <a:t>Điều</a:t>
            </a:r>
            <a:r>
              <a:rPr lang="en-US" sz="3200" dirty="0">
                <a:solidFill>
                  <a:srgbClr val="FF0000"/>
                </a:solidFill>
              </a:rPr>
              <a:t> </a:t>
            </a:r>
            <a:r>
              <a:rPr lang="en-US" sz="3200" dirty="0" err="1">
                <a:solidFill>
                  <a:srgbClr val="FF0000"/>
                </a:solidFill>
              </a:rPr>
              <a:t>thứ</a:t>
            </a:r>
            <a:r>
              <a:rPr lang="en-US" sz="3200" dirty="0">
                <a:solidFill>
                  <a:srgbClr val="FF0000"/>
                </a:solidFill>
              </a:rPr>
              <a:t> </a:t>
            </a:r>
            <a:r>
              <a:rPr lang="en-US" sz="3200" dirty="0" err="1">
                <a:solidFill>
                  <a:srgbClr val="FF0000"/>
                </a:solidFill>
              </a:rPr>
              <a:t>nhất</a:t>
            </a:r>
            <a:r>
              <a:rPr lang="en-US" sz="3200" dirty="0">
                <a:solidFill>
                  <a:srgbClr val="FF0000"/>
                </a:solidFill>
              </a:rPr>
              <a:t>: </a:t>
            </a:r>
            <a:r>
              <a:rPr lang="en-US" sz="3200" dirty="0" err="1"/>
              <a:t>Điều</a:t>
            </a:r>
            <a:r>
              <a:rPr lang="en-US" sz="3200" dirty="0"/>
              <a:t> </a:t>
            </a:r>
            <a:r>
              <a:rPr lang="en-US" sz="3200" dirty="0" err="1"/>
              <a:t>mình</a:t>
            </a:r>
            <a:r>
              <a:rPr lang="en-US" sz="3200" dirty="0"/>
              <a:t> </a:t>
            </a:r>
            <a:r>
              <a:rPr lang="en-US" sz="3200" dirty="0" err="1"/>
              <a:t>thích</a:t>
            </a:r>
            <a:r>
              <a:rPr lang="en-US" sz="3200" dirty="0"/>
              <a:t> </a:t>
            </a:r>
            <a:r>
              <a:rPr lang="en-US" sz="3200" dirty="0" err="1"/>
              <a:t>về</a:t>
            </a:r>
            <a:r>
              <a:rPr lang="en-US" sz="3200" dirty="0"/>
              <a:t> </a:t>
            </a:r>
            <a:r>
              <a:rPr lang="en-US" sz="3200" dirty="0" err="1"/>
              <a:t>cách</a:t>
            </a:r>
            <a:r>
              <a:rPr lang="en-US" sz="3200" dirty="0"/>
              <a:t> </a:t>
            </a:r>
            <a:r>
              <a:rPr lang="en-US" sz="3200" dirty="0" err="1"/>
              <a:t>ứng</a:t>
            </a:r>
            <a:r>
              <a:rPr lang="en-US" sz="3200" dirty="0"/>
              <a:t> </a:t>
            </a:r>
            <a:r>
              <a:rPr lang="en-US" sz="3200" dirty="0" err="1"/>
              <a:t>xử</a:t>
            </a:r>
            <a:r>
              <a:rPr lang="en-US" sz="3200" dirty="0"/>
              <a:t> </a:t>
            </a:r>
            <a:r>
              <a:rPr lang="en-US" sz="3200" dirty="0" err="1"/>
              <a:t>của</a:t>
            </a:r>
            <a:r>
              <a:rPr lang="en-US" sz="3200" dirty="0"/>
              <a:t> </a:t>
            </a:r>
            <a:r>
              <a:rPr lang="en-US" sz="3200" dirty="0" err="1"/>
              <a:t>bạn</a:t>
            </a:r>
            <a:r>
              <a:rPr lang="en-US" sz="3200" dirty="0"/>
              <a:t> </a:t>
            </a:r>
            <a:r>
              <a:rPr lang="en-US" sz="3200" dirty="0" err="1"/>
              <a:t>với</a:t>
            </a:r>
            <a:r>
              <a:rPr lang="en-US" sz="3200" dirty="0"/>
              <a:t> </a:t>
            </a:r>
            <a:r>
              <a:rPr lang="en-US" sz="3200" dirty="0" err="1"/>
              <a:t>bạn</a:t>
            </a:r>
            <a:r>
              <a:rPr lang="en-US" sz="3200" dirty="0"/>
              <a:t> </a:t>
            </a:r>
            <a:r>
              <a:rPr lang="en-US" sz="3200" dirty="0" err="1"/>
              <a:t>bè</a:t>
            </a:r>
            <a:r>
              <a:rPr lang="en-US" sz="3200" dirty="0"/>
              <a:t>, </a:t>
            </a:r>
            <a:r>
              <a:rPr lang="en-US" sz="3200" dirty="0" err="1"/>
              <a:t>thầy</a:t>
            </a:r>
            <a:r>
              <a:rPr lang="en-US" sz="3200" dirty="0"/>
              <a:t> </a:t>
            </a:r>
            <a:r>
              <a:rPr lang="en-US" sz="3200" dirty="0" err="1"/>
              <a:t>cô</a:t>
            </a:r>
            <a:r>
              <a:rPr lang="en-US" sz="3200" dirty="0"/>
              <a:t>. </a:t>
            </a:r>
            <a:endParaRPr lang="en-US" sz="3200" dirty="0" smtClean="0"/>
          </a:p>
          <a:p>
            <a:pPr algn="just" defTabSz="914446"/>
            <a:r>
              <a:rPr lang="en-US" sz="3200" dirty="0" err="1" smtClean="0">
                <a:solidFill>
                  <a:srgbClr val="FF0000"/>
                </a:solidFill>
              </a:rPr>
              <a:t>Điều</a:t>
            </a:r>
            <a:r>
              <a:rPr lang="en-US" sz="3200" dirty="0" smtClean="0">
                <a:solidFill>
                  <a:srgbClr val="FF0000"/>
                </a:solidFill>
              </a:rPr>
              <a:t> </a:t>
            </a:r>
            <a:r>
              <a:rPr lang="en-US" sz="3200" dirty="0" err="1">
                <a:solidFill>
                  <a:srgbClr val="FF0000"/>
                </a:solidFill>
              </a:rPr>
              <a:t>thứ</a:t>
            </a:r>
            <a:r>
              <a:rPr lang="en-US" sz="3200" dirty="0">
                <a:solidFill>
                  <a:srgbClr val="FF0000"/>
                </a:solidFill>
              </a:rPr>
              <a:t> 2: </a:t>
            </a:r>
            <a:r>
              <a:rPr lang="en-US" sz="3200" dirty="0" err="1"/>
              <a:t>Điều</a:t>
            </a:r>
            <a:r>
              <a:rPr lang="en-US" sz="3200" dirty="0"/>
              <a:t> </a:t>
            </a:r>
            <a:r>
              <a:rPr lang="en-US" sz="3200" dirty="0" err="1"/>
              <a:t>mình</a:t>
            </a:r>
            <a:r>
              <a:rPr lang="en-US" sz="3200" dirty="0"/>
              <a:t> </a:t>
            </a:r>
            <a:r>
              <a:rPr lang="en-US" sz="3200" dirty="0" err="1"/>
              <a:t>mong</a:t>
            </a:r>
            <a:r>
              <a:rPr lang="en-US" sz="3200" dirty="0"/>
              <a:t> </a:t>
            </a:r>
            <a:r>
              <a:rPr lang="en-US" sz="3200" dirty="0" err="1"/>
              <a:t>muốn</a:t>
            </a:r>
            <a:r>
              <a:rPr lang="en-US" sz="3200" dirty="0"/>
              <a:t> </a:t>
            </a:r>
            <a:r>
              <a:rPr lang="en-US" sz="3200" dirty="0" err="1"/>
              <a:t>bạn</a:t>
            </a:r>
            <a:r>
              <a:rPr lang="en-US" sz="3200" dirty="0"/>
              <a:t> </a:t>
            </a:r>
            <a:r>
              <a:rPr lang="en-US" sz="3200" dirty="0" err="1"/>
              <a:t>thay</a:t>
            </a:r>
            <a:r>
              <a:rPr lang="en-US" sz="3200" dirty="0"/>
              <a:t> </a:t>
            </a:r>
            <a:r>
              <a:rPr lang="en-US" sz="3200" dirty="0" err="1"/>
              <a:t>đổi</a:t>
            </a:r>
            <a:r>
              <a:rPr lang="en-US" sz="3200" dirty="0"/>
              <a:t> </a:t>
            </a:r>
            <a:r>
              <a:rPr lang="en-US" sz="3200" dirty="0" err="1"/>
              <a:t>trong</a:t>
            </a:r>
            <a:r>
              <a:rPr lang="en-US" sz="3200" dirty="0"/>
              <a:t> </a:t>
            </a:r>
            <a:r>
              <a:rPr lang="en-US" sz="3200" dirty="0" err="1"/>
              <a:t>cách</a:t>
            </a:r>
            <a:r>
              <a:rPr lang="en-US" sz="3200" dirty="0"/>
              <a:t> </a:t>
            </a:r>
            <a:r>
              <a:rPr lang="en-US" sz="3200" dirty="0" err="1"/>
              <a:t>ứng</a:t>
            </a:r>
            <a:r>
              <a:rPr lang="en-US" sz="3200" dirty="0"/>
              <a:t> </a:t>
            </a:r>
            <a:r>
              <a:rPr lang="en-US" sz="3200" dirty="0" err="1"/>
              <a:t>xử</a:t>
            </a:r>
            <a:r>
              <a:rPr lang="en-US" sz="3200" dirty="0"/>
              <a:t> </a:t>
            </a:r>
            <a:r>
              <a:rPr lang="en-US" sz="3200" dirty="0" err="1"/>
              <a:t>với</a:t>
            </a:r>
            <a:r>
              <a:rPr lang="en-US" sz="3200" dirty="0"/>
              <a:t> </a:t>
            </a:r>
            <a:r>
              <a:rPr lang="en-US" sz="3200" dirty="0" err="1"/>
              <a:t>bạn</a:t>
            </a:r>
            <a:r>
              <a:rPr lang="en-US" sz="3200" dirty="0"/>
              <a:t> </a:t>
            </a:r>
            <a:r>
              <a:rPr lang="en-US" sz="3200" dirty="0" err="1"/>
              <a:t>bè</a:t>
            </a:r>
            <a:r>
              <a:rPr lang="en-US" sz="3200" dirty="0"/>
              <a:t> </a:t>
            </a:r>
            <a:r>
              <a:rPr lang="en-US" sz="3200" dirty="0" err="1"/>
              <a:t>thầy</a:t>
            </a:r>
            <a:r>
              <a:rPr lang="en-US" sz="3200" dirty="0"/>
              <a:t>, </a:t>
            </a:r>
            <a:r>
              <a:rPr lang="en-US" sz="3200" dirty="0" err="1"/>
              <a:t>cô</a:t>
            </a:r>
            <a:r>
              <a:rPr lang="en-US" sz="3200" dirty="0"/>
              <a:t> </a:t>
            </a:r>
            <a:r>
              <a:rPr lang="en-US" sz="3200" dirty="0" smtClean="0"/>
              <a:t>.</a:t>
            </a:r>
            <a:endParaRPr lang="en-US" sz="3200"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41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590149" y="5672676"/>
            <a:ext cx="1820025" cy="1820025"/>
          </a:xfrm>
          <a:prstGeom prst="rect">
            <a:avLst/>
          </a:prstGeom>
        </p:spPr>
      </p:pic>
      <p:sp>
        <p:nvSpPr>
          <p:cNvPr id="9" name="Pentagon 8"/>
          <p:cNvSpPr/>
          <p:nvPr/>
        </p:nvSpPr>
        <p:spPr>
          <a:xfrm>
            <a:off x="1727939" y="129091"/>
            <a:ext cx="5479686"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rPr>
              <a:t>Luyện</a:t>
            </a:r>
            <a:r>
              <a:rPr lang="en-US" sz="5400" dirty="0" smtClean="0">
                <a:solidFill>
                  <a:srgbClr val="FF0000"/>
                </a:solidFill>
              </a:rPr>
              <a:t> </a:t>
            </a:r>
            <a:r>
              <a:rPr lang="en-US" sz="5400" dirty="0" err="1" smtClean="0">
                <a:solidFill>
                  <a:srgbClr val="FF0000"/>
                </a:solidFill>
              </a:rPr>
              <a:t>tập</a:t>
            </a:r>
            <a:endParaRPr lang="en-US" sz="5400" dirty="0">
              <a:solidFill>
                <a:srgbClr val="FF0000"/>
              </a:solidFill>
            </a:endParaRPr>
          </a:p>
        </p:txBody>
      </p:sp>
      <p:pic>
        <p:nvPicPr>
          <p:cNvPr id="10" name="Picture 9">
            <a:extLst>
              <a:ext uri="{FF2B5EF4-FFF2-40B4-BE49-F238E27FC236}">
                <a16:creationId xmlns:a16="http://schemas.microsoft.com/office/drawing/2014/main" xmlns="" id="{B595279D-A153-4C1E-92AC-B9C45E88DFA3}"/>
              </a:ext>
            </a:extLst>
          </p:cNvPr>
          <p:cNvPicPr>
            <a:picLocks noChangeAspect="1"/>
          </p:cNvPicPr>
          <p:nvPr/>
        </p:nvPicPr>
        <p:blipFill>
          <a:blip r:embed="rId4"/>
          <a:stretch>
            <a:fillRect/>
          </a:stretch>
        </p:blipFill>
        <p:spPr>
          <a:xfrm rot="1164031">
            <a:off x="7818460" y="-53804"/>
            <a:ext cx="2991360" cy="2988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Rectangle 10"/>
          <p:cNvSpPr/>
          <p:nvPr/>
        </p:nvSpPr>
        <p:spPr>
          <a:xfrm>
            <a:off x="1867788" y="2705396"/>
            <a:ext cx="8072277" cy="1446550"/>
          </a:xfrm>
          <a:prstGeom prst="rect">
            <a:avLst/>
          </a:prstGeom>
          <a:noFill/>
        </p:spPr>
        <p:txBody>
          <a:bodyPr wrap="square" lIns="91440" tIns="45720" rIns="91440" bIns="45720">
            <a:spAutoFit/>
          </a:bodyPr>
          <a:lstStyle/>
          <a:p>
            <a:pPr algn="just" defTabSz="914446"/>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Chia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sẻ</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về</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những</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điều</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thích</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mong</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muốn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ở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mình</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97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590149" y="5672676"/>
            <a:ext cx="1820025" cy="1820025"/>
          </a:xfrm>
          <a:prstGeom prst="rect">
            <a:avLst/>
          </a:prstGeom>
        </p:spPr>
      </p:pic>
      <p:sp>
        <p:nvSpPr>
          <p:cNvPr id="9" name="Pentagon 8"/>
          <p:cNvSpPr/>
          <p:nvPr/>
        </p:nvSpPr>
        <p:spPr>
          <a:xfrm>
            <a:off x="1727939" y="129091"/>
            <a:ext cx="5479686"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rPr>
              <a:t>Vận</a:t>
            </a:r>
            <a:r>
              <a:rPr lang="en-US" sz="5400" dirty="0" smtClean="0">
                <a:solidFill>
                  <a:srgbClr val="FF0000"/>
                </a:solidFill>
              </a:rPr>
              <a:t> </a:t>
            </a:r>
            <a:r>
              <a:rPr lang="en-US" sz="5400" dirty="0" err="1" smtClean="0">
                <a:solidFill>
                  <a:srgbClr val="FF0000"/>
                </a:solidFill>
              </a:rPr>
              <a:t>dụng</a:t>
            </a:r>
            <a:endParaRPr lang="en-US" sz="5400" dirty="0">
              <a:solidFill>
                <a:srgbClr val="FF0000"/>
              </a:solidFill>
            </a:endParaRPr>
          </a:p>
        </p:txBody>
      </p:sp>
      <p:pic>
        <p:nvPicPr>
          <p:cNvPr id="10" name="Picture 9">
            <a:extLst>
              <a:ext uri="{FF2B5EF4-FFF2-40B4-BE49-F238E27FC236}">
                <a16:creationId xmlns:a16="http://schemas.microsoft.com/office/drawing/2014/main" xmlns="" id="{B595279D-A153-4C1E-92AC-B9C45E88DFA3}"/>
              </a:ext>
            </a:extLst>
          </p:cNvPr>
          <p:cNvPicPr>
            <a:picLocks noChangeAspect="1"/>
          </p:cNvPicPr>
          <p:nvPr/>
        </p:nvPicPr>
        <p:blipFill>
          <a:blip r:embed="rId4"/>
          <a:stretch>
            <a:fillRect/>
          </a:stretch>
        </p:blipFill>
        <p:spPr>
          <a:xfrm rot="1164031">
            <a:off x="7818460" y="-53804"/>
            <a:ext cx="2991360" cy="2988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Rectangle 10"/>
          <p:cNvSpPr/>
          <p:nvPr/>
        </p:nvSpPr>
        <p:spPr>
          <a:xfrm>
            <a:off x="1867788" y="2705396"/>
            <a:ext cx="8072277" cy="1446550"/>
          </a:xfrm>
          <a:prstGeom prst="rect">
            <a:avLst/>
          </a:prstGeom>
          <a:noFill/>
        </p:spPr>
        <p:txBody>
          <a:bodyPr wrap="square" lIns="91440" tIns="45720" rIns="91440" bIns="45720">
            <a:spAutoFit/>
          </a:bodyPr>
          <a:lstStyle/>
          <a:p>
            <a:pPr algn="just" defTabSz="914446"/>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hãy</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chia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sẻ</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về</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những</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kĩ</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năng</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cần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tiếp</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tục</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rèn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39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Top 50 Mẫu Background Powerpoint Đơn Giản, Ấn Tượng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546"/>
            <a:ext cx="12191999" cy="69105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descr="Top 50 Mẫu Background Powerpoint Đơn Giản, Ấn Tượ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7146" y="14177778"/>
            <a:ext cx="6660864" cy="3752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Google Shape;2233;p54"/>
          <p:cNvSpPr txBox="1">
            <a:spLocks/>
          </p:cNvSpPr>
          <p:nvPr/>
        </p:nvSpPr>
        <p:spPr>
          <a:xfrm>
            <a:off x="1730704" y="721260"/>
            <a:ext cx="9532000" cy="4227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vi-VN" sz="5333" dirty="0" smtClean="0">
                <a:solidFill>
                  <a:srgbClr val="FF0000"/>
                </a:solidFill>
              </a:rPr>
              <a:t>CẢM ƠN CẢ LỚP ĐÃ CHÚ Ý LẮNG NGHE BÀI GIẢNG!</a:t>
            </a:r>
            <a:endParaRPr lang="vi-VN" sz="5333" dirty="0">
              <a:solidFill>
                <a:srgbClr val="FF0000"/>
              </a:solidFill>
            </a:endParaRPr>
          </a:p>
        </p:txBody>
      </p:sp>
      <p:pic>
        <p:nvPicPr>
          <p:cNvPr id="3074" name="Picture 2" descr="https://static.vecteezy.com/system/resources/previews/000/182/465/original/hand-lettering-thank-you-flowery-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2264" y="10020680"/>
            <a:ext cx="30358968" cy="21684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vecteezy.com/system/resources/previews/000/182/465/original/hand-lettering-thank-you-flowery-vector.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784" b="89993" l="9993" r="89990">
                        <a14:foregroundMark x1="18718" y1="48500" x2="18718" y2="48500"/>
                        <a14:foregroundMark x1="20740" y1="50060" x2="20740" y2="50060"/>
                        <a14:foregroundMark x1="22300" y1="61675" x2="22300" y2="61675"/>
                        <a14:foregroundMark x1="26123" y1="58219" x2="26123" y2="58219"/>
                        <a14:foregroundMark x1="26791" y1="67963" x2="26791" y2="67963"/>
                        <a14:foregroundMark x1="25454" y1="62947" x2="25454" y2="62947"/>
                        <a14:foregroundMark x1="21855" y1="26182" x2="21855" y2="26182"/>
                        <a14:foregroundMark x1="40024" y1="32781" x2="40024" y2="32781"/>
                        <a14:foregroundMark x1="53720" y1="61051" x2="53720" y2="61051"/>
                        <a14:foregroundMark x1="88036" y1="31845" x2="88036" y2="31845"/>
                        <a14:foregroundMark x1="84453" y1="33093" x2="84453" y2="33093"/>
                        <a14:foregroundMark x1="84676" y1="45044" x2="84676" y2="45044"/>
                        <a14:foregroundMark x1="87144" y1="41901" x2="87144" y2="41901"/>
                        <a14:foregroundMark x1="88944" y1="38133" x2="88944" y2="38133"/>
                        <a14:foregroundMark x1="82876" y1="35301" x2="82876" y2="35301"/>
                        <a14:foregroundMark x1="80631" y1="39069" x2="80631" y2="39069"/>
                        <a14:foregroundMark x1="29482" y1="23038" x2="29482" y2="23038"/>
                        <a14:foregroundMark x1="53274" y1="20542" x2="53274" y2="20542"/>
                        <a14:foregroundMark x1="56856" y1="20854" x2="56856" y2="20854"/>
                        <a14:foregroundMark x1="59325" y1="76746" x2="59325" y2="76746"/>
                        <a14:foregroundMark x1="56634" y1="78954" x2="56634" y2="78954"/>
                        <a14:foregroundMark x1="17381" y1="46292" x2="17381" y2="46292"/>
                      </a14:backgroundRemoval>
                    </a14:imgEffect>
                  </a14:imgLayer>
                </a14:imgProps>
              </a:ext>
              <a:ext uri="{28A0092B-C50C-407E-A947-70E740481C1C}">
                <a14:useLocalDpi xmlns:a14="http://schemas.microsoft.com/office/drawing/2010/main" val="0"/>
              </a:ext>
            </a:extLst>
          </a:blip>
          <a:srcRect/>
          <a:stretch>
            <a:fillRect/>
          </a:stretch>
        </p:blipFill>
        <p:spPr bwMode="auto">
          <a:xfrm>
            <a:off x="8079271" y="3946716"/>
            <a:ext cx="4075937" cy="291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1970" y="9331"/>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FF0000"/>
                </a:solidFill>
                <a:effectLst/>
                <a:uLnTx/>
                <a:uFillTx/>
                <a:latin typeface="Calibri"/>
                <a:ea typeface="+mj-ea"/>
                <a:cs typeface="+mj-cs"/>
              </a:rPr>
              <a:t>KHỞI ĐỘNG</a:t>
            </a:r>
            <a:endParaRPr kumimoji="0" lang="en-US" sz="4500" b="1" i="0" u="none" strike="noStrike" kern="1200" cap="none" spc="0" normalizeH="0" baseline="0" noProof="0" dirty="0">
              <a:ln>
                <a:noFill/>
              </a:ln>
              <a:solidFill>
                <a:srgbClr val="FF0000"/>
              </a:solidFill>
              <a:effectLst/>
              <a:uLnTx/>
              <a:uFillTx/>
              <a:latin typeface="Calibri"/>
              <a:ea typeface="+mj-ea"/>
              <a:cs typeface="+mj-cs"/>
            </a:endParaRPr>
          </a:p>
        </p:txBody>
      </p:sp>
      <p:pic>
        <p:nvPicPr>
          <p:cNvPr id="1030" name="Picture 6" descr="Hình ảnh Thỏ Dễ Thương Với Bóng Bay PNG Miễn Phí Tải Về - Lovepik"/>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350" b="89927" l="9982" r="89927"/>
                    </a14:imgEffect>
                  </a14:imgLayer>
                </a14:imgProps>
              </a:ext>
              <a:ext uri="{28A0092B-C50C-407E-A947-70E740481C1C}">
                <a14:useLocalDpi xmlns:a14="http://schemas.microsoft.com/office/drawing/2010/main" val="0"/>
              </a:ext>
            </a:extLst>
          </a:blip>
          <a:srcRect/>
          <a:stretch>
            <a:fillRect/>
          </a:stretch>
        </p:blipFill>
        <p:spPr bwMode="auto">
          <a:xfrm>
            <a:off x="10668000" y="-221209"/>
            <a:ext cx="2604972" cy="26049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685456" y="1476862"/>
            <a:ext cx="6918186" cy="2834067"/>
          </a:xfrm>
          <a:prstGeom prst="rect">
            <a:avLst/>
          </a:prstGeom>
        </p:spPr>
      </p:pic>
      <p:sp>
        <p:nvSpPr>
          <p:cNvPr id="12" name="Rectangle 11"/>
          <p:cNvSpPr/>
          <p:nvPr/>
        </p:nvSpPr>
        <p:spPr>
          <a:xfrm>
            <a:off x="1864399" y="4449244"/>
            <a:ext cx="8924742" cy="1938992"/>
          </a:xfrm>
          <a:prstGeom prst="rect">
            <a:avLst/>
          </a:prstGeom>
          <a:noFill/>
        </p:spPr>
        <p:txBody>
          <a:bodyPr wrap="square" lIns="91440" tIns="45720" rIns="91440" bIns="45720">
            <a:spAutoFit/>
          </a:bodyPr>
          <a:lstStyle/>
          <a:p>
            <a:pPr algn="just" defTabSz="914446"/>
            <a:r>
              <a:rPr lang="en-US" sz="2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Cách</a:t>
            </a:r>
            <a:r>
              <a:rPr lang="en-US" sz="2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chơi</a:t>
            </a:r>
            <a:r>
              <a:rPr lang="en-US" sz="2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nl-NL" sz="2400" dirty="0" smtClean="0">
                <a:solidFill>
                  <a:srgbClr val="000000"/>
                </a:solidFill>
                <a:effectLst/>
                <a:latin typeface="Times New Roman" panose="02020603050405020304" pitchFamily="18" charset="0"/>
                <a:ea typeface="Calibri" panose="020F0502020204030204" pitchFamily="34" charset="0"/>
              </a:rPr>
              <a:t>GV chia lớp thành 4 nhóm. Mỗi nhóm xếp thành một hàng dọc. Các HS mỗi nhóm phải truyền một quả bóng qua </a:t>
            </a:r>
            <a:r>
              <a:rPr lang="nl-NL" sz="2400" dirty="0" smtClean="0">
                <a:solidFill>
                  <a:srgbClr val="000000"/>
                </a:solidFill>
                <a:latin typeface="Times New Roman" panose="02020603050405020304" pitchFamily="18" charset="0"/>
                <a:ea typeface="Calibri" panose="020F0502020204030204" pitchFamily="34" charset="0"/>
              </a:rPr>
              <a:t>đầu</a:t>
            </a:r>
            <a:r>
              <a:rPr lang="nl-NL" sz="2400" dirty="0" smtClean="0">
                <a:solidFill>
                  <a:srgbClr val="000000"/>
                </a:solidFill>
                <a:effectLst/>
                <a:latin typeface="Times New Roman" panose="02020603050405020304" pitchFamily="18" charset="0"/>
                <a:ea typeface="Calibri" panose="020F0502020204030204" pitchFamily="34" charset="0"/>
              </a:rPr>
              <a:t> từ người đứng đầu tới người cuối cùng. Sau đó người cuối cùng cầm bóng chạy lên đầu hàng đứng. Nhóm nào chuyền bóng nhanh nhất mà không làm rơi bóng sẽ giành chiến thắng.</a:t>
            </a:r>
            <a:endParaRPr lang="en-US" sz="2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473798" y="553532"/>
            <a:ext cx="10101430" cy="923330"/>
          </a:xfrm>
          <a:prstGeom prst="rect">
            <a:avLst/>
          </a:prstGeom>
          <a:noFill/>
        </p:spPr>
        <p:txBody>
          <a:bodyPr wrap="square" lIns="91440" tIns="45720" rIns="91440" bIns="45720">
            <a:spAutoFit/>
          </a:bodyPr>
          <a:lstStyle/>
          <a:p>
            <a:pPr algn="ctr"/>
            <a:r>
              <a:rPr lang="en-US" sz="5400" b="0" cap="none" spc="0" dirty="0" smtClean="0">
                <a:ln w="0"/>
                <a:solidFill>
                  <a:srgbClr val="0070C0"/>
                </a:solidFill>
                <a:effectLst>
                  <a:outerShdw blurRad="38100" dist="19050" dir="2700000" algn="tl" rotWithShape="0">
                    <a:schemeClr val="dk1">
                      <a:alpha val="40000"/>
                    </a:schemeClr>
                  </a:outerShdw>
                </a:effectLst>
              </a:rPr>
              <a:t>TRÒ CHƠI: CHUYỀN BÓNG NHANH</a:t>
            </a:r>
            <a:endParaRPr lang="en-US" sz="54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91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4254" y="793801"/>
            <a:ext cx="9581111" cy="4247317"/>
          </a:xfrm>
          <a:prstGeom prst="rect">
            <a:avLst/>
          </a:prstGeom>
          <a:noFill/>
          <a:ln>
            <a:noFill/>
          </a:ln>
        </p:spPr>
        <p:txBody>
          <a:bodyPr wrap="square" lIns="91440" tIns="45720" rIns="91440" bIns="45720">
            <a:spAutoFit/>
          </a:bodyPr>
          <a:lstStyle/>
          <a:p>
            <a:pPr marL="0" marR="0" lvl="0" indent="0" algn="ctr" defTabSz="914446" eaLnBrk="1" fontAlgn="auto" latinLnBrk="0" hangingPunct="1">
              <a:lnSpc>
                <a:spcPct val="100000"/>
              </a:lnSpc>
              <a:spcBef>
                <a:spcPts val="0"/>
              </a:spcBef>
              <a:spcAft>
                <a:spcPts val="0"/>
              </a:spcAft>
              <a:buClrTx/>
              <a:buSzTx/>
              <a:buFontTx/>
              <a:buNone/>
              <a:tabLst/>
              <a:defRPr/>
            </a:pPr>
            <a:r>
              <a:rPr lang="en-US" sz="5400" b="1" kern="0" dirty="0" err="1" smtClean="0">
                <a:ln w="0"/>
                <a:solidFill>
                  <a:srgbClr val="FF0000"/>
                </a:solidFill>
                <a:effectLst>
                  <a:outerShdw blurRad="38100" dist="19050" dir="2700000" algn="tl" rotWithShape="0">
                    <a:prstClr val="black">
                      <a:alpha val="40000"/>
                    </a:prstClr>
                  </a:outerShdw>
                </a:effectLst>
              </a:rPr>
              <a:t>Tiết</a:t>
            </a:r>
            <a:r>
              <a:rPr lang="en-US" sz="5400" b="1" kern="0" dirty="0" smtClean="0">
                <a:ln w="0"/>
                <a:solidFill>
                  <a:srgbClr val="FF0000"/>
                </a:solidFill>
                <a:effectLst>
                  <a:outerShdw blurRad="38100" dist="19050" dir="2700000" algn="tl" rotWithShape="0">
                    <a:prstClr val="black">
                      <a:alpha val="40000"/>
                    </a:prstClr>
                  </a:outerShdw>
                </a:effectLst>
              </a:rPr>
              <a:t> 35: CHIA SẺ CẢM XÚC CỦA BẢN THÂN KHI HỢP TÁC CÙNG BẠN BÈ TRONG THỰC HIỆN NHIỆM VỤ CHUNG. </a:t>
            </a:r>
          </a:p>
          <a:p>
            <a:pPr marL="0" marR="0" lvl="0" indent="0" algn="ctr" defTabSz="914446" eaLnBrk="1" fontAlgn="auto" latinLnBrk="0" hangingPunct="1">
              <a:lnSpc>
                <a:spcPct val="100000"/>
              </a:lnSpc>
              <a:spcBef>
                <a:spcPts val="0"/>
              </a:spcBef>
              <a:spcAft>
                <a:spcPts val="0"/>
              </a:spcAft>
              <a:buClrTx/>
              <a:buSzTx/>
              <a:buFontTx/>
              <a:buNone/>
              <a:tabLst/>
              <a:defRPr/>
            </a:pPr>
            <a:r>
              <a:rPr lang="en-US" sz="5400" b="1" kern="0" dirty="0" smtClean="0">
                <a:ln w="0"/>
                <a:solidFill>
                  <a:srgbClr val="FF0000"/>
                </a:solidFill>
                <a:effectLst>
                  <a:outerShdw blurRad="38100" dist="19050" dir="2700000" algn="tl" rotWithShape="0">
                    <a:prstClr val="black">
                      <a:alpha val="40000"/>
                    </a:prstClr>
                  </a:outerShdw>
                </a:effectLst>
              </a:rPr>
              <a:t>TỰ ĐÁNH GIÁ</a:t>
            </a:r>
            <a:endParaRPr kumimoji="0" lang="en-US" sz="5400" b="1"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33237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817649" y="296054"/>
            <a:ext cx="9830140" cy="746449"/>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rPr>
              <a:t>Các</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xúc</a:t>
            </a:r>
            <a:r>
              <a:rPr lang="en-US" sz="4000" dirty="0" smtClean="0">
                <a:solidFill>
                  <a:srgbClr val="FF0000"/>
                </a:solidFill>
              </a:rPr>
              <a:t> </a:t>
            </a:r>
            <a:r>
              <a:rPr lang="en-US" sz="4000" dirty="0" err="1" smtClean="0">
                <a:solidFill>
                  <a:srgbClr val="FF0000"/>
                </a:solidFill>
              </a:rPr>
              <a:t>cá</a:t>
            </a:r>
            <a:r>
              <a:rPr lang="en-US" sz="4000" dirty="0" smtClean="0">
                <a:solidFill>
                  <a:srgbClr val="FF0000"/>
                </a:solidFill>
              </a:rPr>
              <a:t> </a:t>
            </a:r>
            <a:r>
              <a:rPr lang="en-US" sz="4000" dirty="0" err="1" smtClean="0">
                <a:solidFill>
                  <a:srgbClr val="FF0000"/>
                </a:solidFill>
              </a:rPr>
              <a:t>nhân</a:t>
            </a:r>
            <a:r>
              <a:rPr lang="en-US" sz="4000" dirty="0" smtClean="0">
                <a:solidFill>
                  <a:srgbClr val="FF0000"/>
                </a:solidFill>
              </a:rPr>
              <a:t> </a:t>
            </a:r>
            <a:r>
              <a:rPr lang="en-US" sz="4000" dirty="0" err="1" smtClean="0">
                <a:solidFill>
                  <a:srgbClr val="FF0000"/>
                </a:solidFill>
              </a:rPr>
              <a:t>khi</a:t>
            </a:r>
            <a:r>
              <a:rPr lang="en-US" sz="4000" dirty="0" smtClean="0">
                <a:solidFill>
                  <a:srgbClr val="FF0000"/>
                </a:solidFill>
              </a:rPr>
              <a:t> </a:t>
            </a:r>
            <a:r>
              <a:rPr lang="en-US" sz="4000" dirty="0" err="1" smtClean="0">
                <a:solidFill>
                  <a:srgbClr val="FF0000"/>
                </a:solidFill>
              </a:rPr>
              <a:t>hợp</a:t>
            </a:r>
            <a:r>
              <a:rPr lang="en-US" sz="4000" dirty="0" smtClean="0">
                <a:solidFill>
                  <a:srgbClr val="FF0000"/>
                </a:solidFill>
              </a:rPr>
              <a:t> </a:t>
            </a:r>
            <a:r>
              <a:rPr lang="en-US" sz="4000" dirty="0" err="1" smtClean="0">
                <a:solidFill>
                  <a:srgbClr val="FF0000"/>
                </a:solidFill>
              </a:rPr>
              <a:t>tác</a:t>
            </a:r>
            <a:r>
              <a:rPr lang="en-US" sz="4000" dirty="0" smtClean="0">
                <a:solidFill>
                  <a:srgbClr val="FF0000"/>
                </a:solidFill>
              </a:rPr>
              <a:t> </a:t>
            </a:r>
            <a:r>
              <a:rPr lang="en-US" sz="4000" dirty="0" err="1" smtClean="0">
                <a:solidFill>
                  <a:srgbClr val="FF0000"/>
                </a:solidFill>
              </a:rPr>
              <a:t>cùng</a:t>
            </a:r>
            <a:r>
              <a:rPr lang="en-US" sz="4000" dirty="0" smtClean="0">
                <a:solidFill>
                  <a:srgbClr val="FF0000"/>
                </a:solidFill>
              </a:rPr>
              <a:t> </a:t>
            </a:r>
            <a:r>
              <a:rPr lang="en-US" sz="4000" dirty="0" err="1" smtClean="0">
                <a:solidFill>
                  <a:srgbClr val="FF0000"/>
                </a:solidFill>
              </a:rPr>
              <a:t>bạn</a:t>
            </a:r>
            <a:r>
              <a:rPr lang="en-US" sz="4000" dirty="0" smtClean="0">
                <a:solidFill>
                  <a:srgbClr val="FF0000"/>
                </a:solidFill>
              </a:rPr>
              <a:t> </a:t>
            </a:r>
            <a:r>
              <a:rPr lang="en-US" sz="4000" dirty="0" err="1" smtClean="0">
                <a:solidFill>
                  <a:srgbClr val="FF0000"/>
                </a:solidFill>
              </a:rPr>
              <a:t>bè</a:t>
            </a:r>
            <a:r>
              <a:rPr lang="en-US" dirty="0">
                <a:solidFill>
                  <a:srgbClr val="FF0000"/>
                </a:solidFill>
              </a:rPr>
              <a:t>.</a:t>
            </a:r>
            <a:r>
              <a:rPr lang="en-US" dirty="0" smtClean="0">
                <a:solidFill>
                  <a:srgbClr val="FF0000"/>
                </a:solidFill>
              </a:rPr>
              <a:t> </a:t>
            </a:r>
            <a:endParaRPr lang="en-US" dirty="0">
              <a:solidFill>
                <a:srgbClr val="FF0000"/>
              </a:solidFill>
            </a:endParaRPr>
          </a:p>
        </p:txBody>
      </p:sp>
      <p:grpSp>
        <p:nvGrpSpPr>
          <p:cNvPr id="4" name="Group 3"/>
          <p:cNvGrpSpPr/>
          <p:nvPr/>
        </p:nvGrpSpPr>
        <p:grpSpPr>
          <a:xfrm>
            <a:off x="1817649" y="1313091"/>
            <a:ext cx="2880087" cy="2425260"/>
            <a:chOff x="1189315" y="1708201"/>
            <a:chExt cx="2880087" cy="2425260"/>
          </a:xfrm>
        </p:grpSpPr>
        <p:pic>
          <p:nvPicPr>
            <p:cNvPr id="4098" name="Picture 2" descr="Góc sân trường vắng lặ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315" y="1708201"/>
              <a:ext cx="2880087" cy="2042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9315" y="3750905"/>
              <a:ext cx="2880087" cy="3825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Vui</a:t>
              </a:r>
              <a:r>
                <a:rPr lang="en-US" dirty="0" smtClean="0">
                  <a:solidFill>
                    <a:schemeClr val="tx1"/>
                  </a:solidFill>
                </a:rPr>
                <a:t> </a:t>
              </a:r>
              <a:r>
                <a:rPr lang="en-US" dirty="0" err="1" smtClean="0">
                  <a:solidFill>
                    <a:schemeClr val="tx1"/>
                  </a:solidFill>
                </a:rPr>
                <a:t>vẻ</a:t>
              </a:r>
              <a:endParaRPr lang="en-US" dirty="0">
                <a:solidFill>
                  <a:schemeClr val="tx1"/>
                </a:solidFill>
              </a:endParaRPr>
            </a:p>
          </p:txBody>
        </p:sp>
      </p:grpSp>
      <p:grpSp>
        <p:nvGrpSpPr>
          <p:cNvPr id="14" name="Group 13"/>
          <p:cNvGrpSpPr/>
          <p:nvPr/>
        </p:nvGrpSpPr>
        <p:grpSpPr>
          <a:xfrm>
            <a:off x="5515325" y="1344339"/>
            <a:ext cx="2612573" cy="2425260"/>
            <a:chOff x="4497355" y="1810139"/>
            <a:chExt cx="2612571" cy="2393302"/>
          </a:xfrm>
        </p:grpSpPr>
        <p:sp>
          <p:nvSpPr>
            <p:cNvPr id="9" name="Rectangle 8"/>
            <p:cNvSpPr/>
            <p:nvPr/>
          </p:nvSpPr>
          <p:spPr>
            <a:xfrm>
              <a:off x="4497355" y="3851737"/>
              <a:ext cx="2612571" cy="35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Tức</a:t>
              </a:r>
              <a:r>
                <a:rPr lang="en-US" dirty="0" smtClean="0">
                  <a:solidFill>
                    <a:schemeClr val="tx1"/>
                  </a:solidFill>
                </a:rPr>
                <a:t> </a:t>
              </a:r>
              <a:r>
                <a:rPr lang="en-US" dirty="0" err="1" smtClean="0">
                  <a:solidFill>
                    <a:schemeClr val="tx1"/>
                  </a:solidFill>
                </a:rPr>
                <a:t>giận</a:t>
              </a:r>
              <a:endParaRPr lang="en-US" dirty="0">
                <a:solidFill>
                  <a:schemeClr val="tx1"/>
                </a:solidFill>
              </a:endParaRPr>
            </a:p>
          </p:txBody>
        </p:sp>
        <p:pic>
          <p:nvPicPr>
            <p:cNvPr id="13" name="Picture 12" descr="Biểu tượng cảm xúc tức giận, Biểu tượng cảm xúc tức giận iPhone, Biểu tượng  cảm xúc tức giận, Sự phẫn nộ, bực bội png | PNGEgg"/>
            <p:cNvPicPr/>
            <p:nvPr/>
          </p:nvPicPr>
          <p:blipFill>
            <a:blip r:embed="rId3" cstate="print">
              <a:extLst>
                <a:ext uri="{BEBA8EAE-BF5A-486C-A8C5-ECC9F3942E4B}">
                  <a14:imgProps xmlns:a14="http://schemas.microsoft.com/office/drawing/2010/main">
                    <a14:imgLayer r:embed="rId4">
                      <a14:imgEffect>
                        <a14:backgroundRemoval t="0" b="100000" l="12222" r="86556"/>
                      </a14:imgEffect>
                    </a14:imgLayer>
                  </a14:imgProps>
                </a:ext>
                <a:ext uri="{28A0092B-C50C-407E-A947-70E740481C1C}">
                  <a14:useLocalDpi xmlns:a14="http://schemas.microsoft.com/office/drawing/2010/main" val="0"/>
                </a:ext>
              </a:extLst>
            </a:blip>
            <a:srcRect/>
            <a:stretch>
              <a:fillRect/>
            </a:stretch>
          </p:blipFill>
          <p:spPr bwMode="auto">
            <a:xfrm>
              <a:off x="4497355" y="1810139"/>
              <a:ext cx="2612571" cy="2041598"/>
            </a:xfrm>
            <a:prstGeom prst="rect">
              <a:avLst/>
            </a:prstGeom>
            <a:solidFill>
              <a:sysClr val="window" lastClr="FFFFFF"/>
            </a:solidFill>
            <a:ln>
              <a:noFill/>
            </a:ln>
          </p:spPr>
        </p:pic>
      </p:grpSp>
      <p:grpSp>
        <p:nvGrpSpPr>
          <p:cNvPr id="6" name="Group 5"/>
          <p:cNvGrpSpPr/>
          <p:nvPr/>
        </p:nvGrpSpPr>
        <p:grpSpPr>
          <a:xfrm>
            <a:off x="9122159" y="1313091"/>
            <a:ext cx="2099387" cy="2369975"/>
            <a:chOff x="8422912" y="1399590"/>
            <a:chExt cx="2099387" cy="2369975"/>
          </a:xfrm>
        </p:grpSpPr>
        <p:pic>
          <p:nvPicPr>
            <p:cNvPr id="4106" name="Picture 10" descr="Tìm từ ngữ chỉ trạng thái trong câu sau : Lan buồn rầu vì bài 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912" y="1399590"/>
              <a:ext cx="2099387" cy="20993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422912" y="3417861"/>
              <a:ext cx="2099387" cy="35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Buồn</a:t>
              </a:r>
              <a:r>
                <a:rPr lang="en-US" dirty="0" smtClean="0">
                  <a:solidFill>
                    <a:schemeClr val="tx1"/>
                  </a:solidFill>
                </a:rPr>
                <a:t> </a:t>
              </a:r>
              <a:endParaRPr lang="en-US" dirty="0">
                <a:solidFill>
                  <a:schemeClr val="tx1"/>
                </a:solidFill>
              </a:endParaRPr>
            </a:p>
          </p:txBody>
        </p:sp>
      </p:grpSp>
      <p:grpSp>
        <p:nvGrpSpPr>
          <p:cNvPr id="19" name="Group 18"/>
          <p:cNvGrpSpPr/>
          <p:nvPr/>
        </p:nvGrpSpPr>
        <p:grpSpPr>
          <a:xfrm>
            <a:off x="1754584" y="3738351"/>
            <a:ext cx="2981675" cy="2894306"/>
            <a:chOff x="5038136" y="4217436"/>
            <a:chExt cx="1959824" cy="2219257"/>
          </a:xfrm>
        </p:grpSpPr>
        <p:pic>
          <p:nvPicPr>
            <p:cNvPr id="21" name="Picture 20" descr="Hình ảnh Biểu Tượng Khuôn Mặt Biểu Tượng Cảm Xúc Màu Vàng Với Biểu Cảm Thất  Vọng Và Khó Chịu Khi Kết Thúc PNG , Dấu Hiệu, Màu Vàng, Tính Cách PNG"/>
            <p:cNvPicPr/>
            <p:nvPr/>
          </p:nvPicPr>
          <p:blipFill>
            <a:blip r:embed="rId6" cstate="print">
              <a:extLst>
                <a:ext uri="{BEBA8EAE-BF5A-486C-A8C5-ECC9F3942E4B}">
                  <a14:imgProps xmlns:a14="http://schemas.microsoft.com/office/drawing/2010/main">
                    <a14:imgLayer r:embed="rId7">
                      <a14:imgEffect>
                        <a14:backgroundRemoval t="20000" b="81875" l="20469" r="84063"/>
                      </a14:imgEffect>
                    </a14:imgLayer>
                  </a14:imgProps>
                </a:ext>
                <a:ext uri="{28A0092B-C50C-407E-A947-70E740481C1C}">
                  <a14:useLocalDpi xmlns:a14="http://schemas.microsoft.com/office/drawing/2010/main" val="0"/>
                </a:ext>
              </a:extLst>
            </a:blip>
            <a:srcRect/>
            <a:stretch>
              <a:fillRect/>
            </a:stretch>
          </p:blipFill>
          <p:spPr bwMode="auto">
            <a:xfrm>
              <a:off x="5038136" y="4217436"/>
              <a:ext cx="1959823" cy="2043405"/>
            </a:xfrm>
            <a:prstGeom prst="rect">
              <a:avLst/>
            </a:prstGeom>
            <a:noFill/>
            <a:ln>
              <a:noFill/>
            </a:ln>
          </p:spPr>
        </p:pic>
        <p:sp>
          <p:nvSpPr>
            <p:cNvPr id="22" name="Rectangle 21"/>
            <p:cNvSpPr/>
            <p:nvPr/>
          </p:nvSpPr>
          <p:spPr>
            <a:xfrm>
              <a:off x="5038136" y="6084989"/>
              <a:ext cx="1959824" cy="35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Buồn</a:t>
              </a:r>
              <a:r>
                <a:rPr lang="en-US" dirty="0" smtClean="0">
                  <a:solidFill>
                    <a:schemeClr val="tx1"/>
                  </a:solidFill>
                </a:rPr>
                <a:t> </a:t>
              </a:r>
              <a:r>
                <a:rPr lang="en-US" dirty="0" err="1" smtClean="0">
                  <a:solidFill>
                    <a:schemeClr val="tx1"/>
                  </a:solidFill>
                </a:rPr>
                <a:t>bã</a:t>
              </a:r>
              <a:r>
                <a:rPr lang="en-US" dirty="0" smtClean="0">
                  <a:solidFill>
                    <a:schemeClr val="tx1"/>
                  </a:solidFill>
                </a:rPr>
                <a:t>, </a:t>
              </a:r>
              <a:r>
                <a:rPr lang="en-US" dirty="0" err="1" smtClean="0">
                  <a:solidFill>
                    <a:schemeClr val="tx1"/>
                  </a:solidFill>
                </a:rPr>
                <a:t>thất</a:t>
              </a:r>
              <a:r>
                <a:rPr lang="en-US" dirty="0" smtClean="0">
                  <a:solidFill>
                    <a:schemeClr val="tx1"/>
                  </a:solidFill>
                </a:rPr>
                <a:t> </a:t>
              </a:r>
              <a:r>
                <a:rPr lang="en-US" dirty="0" err="1" smtClean="0">
                  <a:solidFill>
                    <a:schemeClr val="tx1"/>
                  </a:solidFill>
                </a:rPr>
                <a:t>vọng</a:t>
              </a:r>
              <a:r>
                <a:rPr lang="en-US" dirty="0" smtClean="0">
                  <a:solidFill>
                    <a:schemeClr val="tx1"/>
                  </a:solidFill>
                </a:rPr>
                <a:t> </a:t>
              </a:r>
              <a:endParaRPr lang="en-US" dirty="0">
                <a:solidFill>
                  <a:schemeClr val="tx1"/>
                </a:solidFill>
              </a:endParaRPr>
            </a:p>
          </p:txBody>
        </p:sp>
      </p:grpSp>
      <p:grpSp>
        <p:nvGrpSpPr>
          <p:cNvPr id="5" name="Group 4"/>
          <p:cNvGrpSpPr/>
          <p:nvPr/>
        </p:nvGrpSpPr>
        <p:grpSpPr>
          <a:xfrm>
            <a:off x="5515325" y="4034119"/>
            <a:ext cx="2612573" cy="2543254"/>
            <a:chOff x="5028397" y="4035538"/>
            <a:chExt cx="2099387" cy="2447957"/>
          </a:xfrm>
        </p:grpSpPr>
        <p:pic>
          <p:nvPicPr>
            <p:cNvPr id="1026" name="Picture 2" descr="https://png.pngtree.com/png-clipart/20191122/original/pngtree-surprised-emoticon-icon-cartoon-style-png-image_517777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6784" y="4035538"/>
              <a:ext cx="2062615" cy="20626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028397" y="6131791"/>
              <a:ext cx="2099387" cy="35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Ngạc</a:t>
              </a:r>
              <a:r>
                <a:rPr lang="en-US" dirty="0" smtClean="0">
                  <a:solidFill>
                    <a:schemeClr val="tx1"/>
                  </a:solidFill>
                </a:rPr>
                <a:t> </a:t>
              </a:r>
              <a:r>
                <a:rPr lang="en-US" dirty="0" err="1" smtClean="0">
                  <a:solidFill>
                    <a:schemeClr val="tx1"/>
                  </a:solidFill>
                </a:rPr>
                <a:t>nhiên</a:t>
              </a:r>
              <a:r>
                <a:rPr lang="en-US" dirty="0" smtClean="0">
                  <a:solidFill>
                    <a:schemeClr val="tx1"/>
                  </a:solidFill>
                </a:rPr>
                <a:t> </a:t>
              </a:r>
              <a:endParaRPr lang="en-US" dirty="0">
                <a:solidFill>
                  <a:schemeClr val="tx1"/>
                </a:solidFill>
              </a:endParaRPr>
            </a:p>
          </p:txBody>
        </p:sp>
      </p:grpSp>
    </p:spTree>
    <p:extLst>
      <p:ext uri="{BB962C8B-B14F-4D97-AF65-F5344CB8AC3E}">
        <p14:creationId xmlns:p14="http://schemas.microsoft.com/office/powerpoint/2010/main" val="73868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647802" y="164910"/>
            <a:ext cx="10073053"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Calibri" panose="020F0502020204030204"/>
                <a:ea typeface="+mn-ea"/>
                <a:cs typeface="+mn-cs"/>
              </a:rPr>
              <a:t>Chia</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sẻ</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cảm</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xúc</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khi</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hợp</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tác</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cùng</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bạn</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bè</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trong</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thực</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hiện</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nhiệm</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vụ</a:t>
            </a:r>
            <a:r>
              <a:rPr kumimoji="0" lang="en-US" sz="4000" b="0"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noProof="0" dirty="0" err="1" smtClean="0">
                <a:ln>
                  <a:noFill/>
                </a:ln>
                <a:solidFill>
                  <a:srgbClr val="FF0000"/>
                </a:solidFill>
                <a:effectLst/>
                <a:uLnTx/>
                <a:uFillTx/>
                <a:latin typeface="Calibri" panose="020F0502020204030204"/>
                <a:ea typeface="+mn-ea"/>
                <a:cs typeface="+mn-cs"/>
              </a:rPr>
              <a:t>chung</a:t>
            </a:r>
            <a:r>
              <a:rPr kumimoji="0" lang="en-US" sz="40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ectangle 17"/>
          <p:cNvSpPr/>
          <p:nvPr/>
        </p:nvSpPr>
        <p:spPr>
          <a:xfrm>
            <a:off x="2000922" y="1857136"/>
            <a:ext cx="9454478" cy="2800767"/>
          </a:xfrm>
          <a:prstGeom prst="rect">
            <a:avLst/>
          </a:prstGeom>
          <a:noFill/>
        </p:spPr>
        <p:txBody>
          <a:bodyPr wrap="square" lIns="91440" tIns="45720" rIns="91440" bIns="45720">
            <a:spAutoFit/>
          </a:bodyPr>
          <a:lstStyle/>
          <a:p>
            <a:pPr algn="just" defTabSz="914446"/>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hãy</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chia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sẻ</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câu</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chuyện</a:t>
            </a:r>
            <a:r>
              <a:rPr lang="en-US" sz="4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hay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kỉ</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niệm</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mình</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khi</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cùng</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hợp</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tác</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bè</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nêu</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cảm</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xúc</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bản</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thân</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khi</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đó</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4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8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604783" y="91033"/>
            <a:ext cx="10099535"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smtClean="0">
                <a:solidFill>
                  <a:srgbClr val="FF0000"/>
                </a:solidFill>
              </a:rPr>
              <a:t>Chia </a:t>
            </a:r>
            <a:r>
              <a:rPr lang="en-US" sz="4000" dirty="0" err="1" smtClean="0">
                <a:solidFill>
                  <a:srgbClr val="FF0000"/>
                </a:solidFill>
              </a:rPr>
              <a:t>sẻ</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xúc</a:t>
            </a:r>
            <a:r>
              <a:rPr lang="en-US" sz="4000" dirty="0" smtClean="0">
                <a:solidFill>
                  <a:srgbClr val="FF0000"/>
                </a:solidFill>
              </a:rPr>
              <a:t> </a:t>
            </a:r>
            <a:r>
              <a:rPr lang="en-US" sz="4000" dirty="0" err="1" smtClean="0">
                <a:solidFill>
                  <a:srgbClr val="FF0000"/>
                </a:solidFill>
              </a:rPr>
              <a:t>khi</a:t>
            </a:r>
            <a:r>
              <a:rPr lang="en-US" sz="4000" dirty="0" smtClean="0">
                <a:solidFill>
                  <a:srgbClr val="FF0000"/>
                </a:solidFill>
              </a:rPr>
              <a:t> </a:t>
            </a:r>
            <a:r>
              <a:rPr lang="en-US" sz="4000" dirty="0" err="1" smtClean="0">
                <a:solidFill>
                  <a:srgbClr val="FF0000"/>
                </a:solidFill>
              </a:rPr>
              <a:t>hợp</a:t>
            </a:r>
            <a:r>
              <a:rPr lang="en-US" sz="4000" dirty="0" smtClean="0">
                <a:solidFill>
                  <a:srgbClr val="FF0000"/>
                </a:solidFill>
              </a:rPr>
              <a:t> </a:t>
            </a:r>
            <a:r>
              <a:rPr lang="en-US" sz="4000" dirty="0" err="1" smtClean="0">
                <a:solidFill>
                  <a:srgbClr val="FF0000"/>
                </a:solidFill>
              </a:rPr>
              <a:t>tác</a:t>
            </a:r>
            <a:r>
              <a:rPr lang="en-US" sz="4000" dirty="0" smtClean="0">
                <a:solidFill>
                  <a:srgbClr val="FF0000"/>
                </a:solidFill>
              </a:rPr>
              <a:t> </a:t>
            </a:r>
            <a:r>
              <a:rPr lang="en-US" sz="4000" dirty="0" err="1" smtClean="0">
                <a:solidFill>
                  <a:srgbClr val="FF0000"/>
                </a:solidFill>
              </a:rPr>
              <a:t>cùng</a:t>
            </a:r>
            <a:r>
              <a:rPr lang="en-US" sz="4000" dirty="0" smtClean="0">
                <a:solidFill>
                  <a:srgbClr val="FF0000"/>
                </a:solidFill>
              </a:rPr>
              <a:t> </a:t>
            </a:r>
            <a:r>
              <a:rPr lang="en-US" sz="4000" dirty="0" err="1" smtClean="0">
                <a:solidFill>
                  <a:srgbClr val="FF0000"/>
                </a:solidFill>
              </a:rPr>
              <a:t>bạn</a:t>
            </a:r>
            <a:r>
              <a:rPr lang="en-US" sz="4000" dirty="0" smtClean="0">
                <a:solidFill>
                  <a:srgbClr val="FF0000"/>
                </a:solidFill>
              </a:rPr>
              <a:t> </a:t>
            </a:r>
            <a:r>
              <a:rPr lang="en-US" sz="4000" dirty="0" err="1" smtClean="0">
                <a:solidFill>
                  <a:srgbClr val="FF0000"/>
                </a:solidFill>
              </a:rPr>
              <a:t>bè</a:t>
            </a:r>
            <a:r>
              <a:rPr lang="en-US" sz="4000" dirty="0" smtClean="0">
                <a:solidFill>
                  <a:srgbClr val="FF0000"/>
                </a:solidFill>
              </a:rPr>
              <a:t> </a:t>
            </a:r>
            <a:r>
              <a:rPr lang="en-US" sz="4000" dirty="0" err="1" smtClean="0">
                <a:solidFill>
                  <a:srgbClr val="FF0000"/>
                </a:solidFill>
              </a:rPr>
              <a:t>trong</a:t>
            </a:r>
            <a:r>
              <a:rPr lang="en-US" sz="4000" dirty="0" smtClean="0">
                <a:solidFill>
                  <a:srgbClr val="FF0000"/>
                </a:solidFill>
              </a:rPr>
              <a:t> </a:t>
            </a:r>
            <a:r>
              <a:rPr lang="en-US" sz="4000" dirty="0" err="1" smtClean="0">
                <a:solidFill>
                  <a:srgbClr val="FF0000"/>
                </a:solidFill>
              </a:rPr>
              <a:t>thực</a:t>
            </a:r>
            <a:r>
              <a:rPr lang="en-US" sz="4000" dirty="0" smtClean="0">
                <a:solidFill>
                  <a:srgbClr val="FF0000"/>
                </a:solidFill>
              </a:rPr>
              <a:t> </a:t>
            </a:r>
            <a:r>
              <a:rPr lang="en-US" sz="4000" dirty="0" err="1" smtClean="0">
                <a:solidFill>
                  <a:srgbClr val="FF0000"/>
                </a:solidFill>
              </a:rPr>
              <a:t>hiện</a:t>
            </a:r>
            <a:r>
              <a:rPr lang="en-US" sz="4000" dirty="0" smtClean="0">
                <a:solidFill>
                  <a:srgbClr val="FF0000"/>
                </a:solidFill>
              </a:rPr>
              <a:t> </a:t>
            </a:r>
            <a:r>
              <a:rPr lang="en-US" sz="4000" dirty="0" err="1" smtClean="0">
                <a:solidFill>
                  <a:srgbClr val="FF0000"/>
                </a:solidFill>
              </a:rPr>
              <a:t>nhiệm</a:t>
            </a:r>
            <a:r>
              <a:rPr lang="en-US" sz="4000" dirty="0" smtClean="0">
                <a:solidFill>
                  <a:srgbClr val="FF0000"/>
                </a:solidFill>
              </a:rPr>
              <a:t> </a:t>
            </a:r>
            <a:r>
              <a:rPr lang="en-US" sz="4000" dirty="0" err="1" smtClean="0">
                <a:solidFill>
                  <a:srgbClr val="FF0000"/>
                </a:solidFill>
              </a:rPr>
              <a:t>vụ</a:t>
            </a:r>
            <a:r>
              <a:rPr lang="en-US" sz="4000" dirty="0" smtClean="0">
                <a:solidFill>
                  <a:srgbClr val="FF0000"/>
                </a:solidFill>
              </a:rPr>
              <a:t> </a:t>
            </a:r>
            <a:r>
              <a:rPr lang="en-US" sz="4000" dirty="0" err="1" smtClean="0">
                <a:solidFill>
                  <a:srgbClr val="FF0000"/>
                </a:solidFill>
              </a:rPr>
              <a:t>chung</a:t>
            </a:r>
            <a:r>
              <a:rPr lang="en-US" sz="4000" dirty="0" smtClean="0">
                <a:solidFill>
                  <a:srgbClr val="FF0000"/>
                </a:solidFill>
              </a:rPr>
              <a:t>. </a:t>
            </a:r>
            <a:endParaRPr lang="en-US" sz="4000" dirty="0">
              <a:solidFill>
                <a:srgbClr val="FF0000"/>
              </a:solidFill>
            </a:endParaRPr>
          </a:p>
        </p:txBody>
      </p:sp>
      <p:sp>
        <p:nvSpPr>
          <p:cNvPr id="18" name="Rectangle 17"/>
          <p:cNvSpPr/>
          <p:nvPr/>
        </p:nvSpPr>
        <p:spPr>
          <a:xfrm>
            <a:off x="1792095" y="1653719"/>
            <a:ext cx="9724913" cy="4154984"/>
          </a:xfrm>
          <a:prstGeom prst="rect">
            <a:avLst/>
          </a:prstGeom>
          <a:noFill/>
        </p:spPr>
        <p:txBody>
          <a:bodyPr wrap="square" lIns="91440" tIns="45720" rIns="91440" bIns="45720">
            <a:spAutoFit/>
          </a:bodyPr>
          <a:lstStyle/>
          <a:p>
            <a:pPr algn="just" defTabSz="914446"/>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Tình</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huống</a:t>
            </a:r>
            <a:r>
              <a:rPr lang="en-US" sz="4400" dirty="0" smtClean="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Cô</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giáo</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phân</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công</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mỗi</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nhóm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cùng</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nhau</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làm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nộp</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sản</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phẩm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để</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lấy</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điểm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cho</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cả</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nhóm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Trong</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nhóm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Lan</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có</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một</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4400" dirty="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không</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tham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gia</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làm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Nếu</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là</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Lan</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cảm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thấy</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thế</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nào</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làm</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gì</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để</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giải</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quyết</a:t>
            </a:r>
            <a:r>
              <a:rPr lang="en-US" sz="4400" dirty="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vấn</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đề</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này</a:t>
            </a:r>
            <a:r>
              <a:rPr lang="en-US" sz="44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400" dirty="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2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766136" y="111121"/>
            <a:ext cx="9830607"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smtClean="0">
                <a:solidFill>
                  <a:srgbClr val="FF0000"/>
                </a:solidFill>
              </a:rPr>
              <a:t>Chia </a:t>
            </a:r>
            <a:r>
              <a:rPr lang="en-US" sz="4000" dirty="0" err="1" smtClean="0">
                <a:solidFill>
                  <a:srgbClr val="FF0000"/>
                </a:solidFill>
              </a:rPr>
              <a:t>sẻ</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xúc</a:t>
            </a:r>
            <a:r>
              <a:rPr lang="en-US" sz="4000" dirty="0" smtClean="0">
                <a:solidFill>
                  <a:srgbClr val="FF0000"/>
                </a:solidFill>
              </a:rPr>
              <a:t> </a:t>
            </a:r>
            <a:r>
              <a:rPr lang="en-US" sz="4000" dirty="0" err="1" smtClean="0">
                <a:solidFill>
                  <a:srgbClr val="FF0000"/>
                </a:solidFill>
              </a:rPr>
              <a:t>khi</a:t>
            </a:r>
            <a:r>
              <a:rPr lang="en-US" sz="4000" dirty="0" smtClean="0">
                <a:solidFill>
                  <a:srgbClr val="FF0000"/>
                </a:solidFill>
              </a:rPr>
              <a:t> </a:t>
            </a:r>
            <a:r>
              <a:rPr lang="en-US" sz="4000" dirty="0" err="1" smtClean="0">
                <a:solidFill>
                  <a:srgbClr val="FF0000"/>
                </a:solidFill>
              </a:rPr>
              <a:t>hợp</a:t>
            </a:r>
            <a:r>
              <a:rPr lang="en-US" sz="4000" dirty="0" smtClean="0">
                <a:solidFill>
                  <a:srgbClr val="FF0000"/>
                </a:solidFill>
              </a:rPr>
              <a:t> </a:t>
            </a:r>
            <a:r>
              <a:rPr lang="en-US" sz="4000" dirty="0" err="1" smtClean="0">
                <a:solidFill>
                  <a:srgbClr val="FF0000"/>
                </a:solidFill>
              </a:rPr>
              <a:t>tác</a:t>
            </a:r>
            <a:r>
              <a:rPr lang="en-US" sz="4000" dirty="0" smtClean="0">
                <a:solidFill>
                  <a:srgbClr val="FF0000"/>
                </a:solidFill>
              </a:rPr>
              <a:t> </a:t>
            </a:r>
            <a:r>
              <a:rPr lang="en-US" sz="4000" dirty="0" err="1" smtClean="0">
                <a:solidFill>
                  <a:srgbClr val="FF0000"/>
                </a:solidFill>
              </a:rPr>
              <a:t>cùng</a:t>
            </a:r>
            <a:r>
              <a:rPr lang="en-US" sz="4000" dirty="0" smtClean="0">
                <a:solidFill>
                  <a:srgbClr val="FF0000"/>
                </a:solidFill>
              </a:rPr>
              <a:t> </a:t>
            </a:r>
            <a:r>
              <a:rPr lang="en-US" sz="4000" dirty="0" err="1" smtClean="0">
                <a:solidFill>
                  <a:srgbClr val="FF0000"/>
                </a:solidFill>
              </a:rPr>
              <a:t>bạn</a:t>
            </a:r>
            <a:r>
              <a:rPr lang="en-US" sz="4000" dirty="0" smtClean="0">
                <a:solidFill>
                  <a:srgbClr val="FF0000"/>
                </a:solidFill>
              </a:rPr>
              <a:t> </a:t>
            </a:r>
            <a:r>
              <a:rPr lang="en-US" sz="4000" dirty="0" err="1" smtClean="0">
                <a:solidFill>
                  <a:srgbClr val="FF0000"/>
                </a:solidFill>
              </a:rPr>
              <a:t>bè</a:t>
            </a:r>
            <a:r>
              <a:rPr lang="en-US" sz="4000" dirty="0" smtClean="0">
                <a:solidFill>
                  <a:srgbClr val="FF0000"/>
                </a:solidFill>
              </a:rPr>
              <a:t> </a:t>
            </a:r>
            <a:r>
              <a:rPr lang="en-US" sz="4000" dirty="0" err="1" smtClean="0">
                <a:solidFill>
                  <a:srgbClr val="FF0000"/>
                </a:solidFill>
              </a:rPr>
              <a:t>trong</a:t>
            </a:r>
            <a:r>
              <a:rPr lang="en-US" sz="4000" dirty="0" smtClean="0">
                <a:solidFill>
                  <a:srgbClr val="FF0000"/>
                </a:solidFill>
              </a:rPr>
              <a:t> </a:t>
            </a:r>
            <a:r>
              <a:rPr lang="en-US" sz="4000" dirty="0" err="1" smtClean="0">
                <a:solidFill>
                  <a:srgbClr val="FF0000"/>
                </a:solidFill>
              </a:rPr>
              <a:t>thực</a:t>
            </a:r>
            <a:r>
              <a:rPr lang="en-US" sz="4000" dirty="0" smtClean="0">
                <a:solidFill>
                  <a:srgbClr val="FF0000"/>
                </a:solidFill>
              </a:rPr>
              <a:t> </a:t>
            </a:r>
            <a:r>
              <a:rPr lang="en-US" sz="4000" dirty="0" err="1" smtClean="0">
                <a:solidFill>
                  <a:srgbClr val="FF0000"/>
                </a:solidFill>
              </a:rPr>
              <a:t>hiện</a:t>
            </a:r>
            <a:r>
              <a:rPr lang="en-US" sz="4000" dirty="0" smtClean="0">
                <a:solidFill>
                  <a:srgbClr val="FF0000"/>
                </a:solidFill>
              </a:rPr>
              <a:t> </a:t>
            </a:r>
            <a:r>
              <a:rPr lang="en-US" sz="4000" dirty="0" err="1" smtClean="0">
                <a:solidFill>
                  <a:srgbClr val="FF0000"/>
                </a:solidFill>
              </a:rPr>
              <a:t>nhiệm</a:t>
            </a:r>
            <a:r>
              <a:rPr lang="en-US" sz="4000" dirty="0" smtClean="0">
                <a:solidFill>
                  <a:srgbClr val="FF0000"/>
                </a:solidFill>
              </a:rPr>
              <a:t> </a:t>
            </a:r>
            <a:r>
              <a:rPr lang="en-US" sz="4000" dirty="0" err="1" smtClean="0">
                <a:solidFill>
                  <a:srgbClr val="FF0000"/>
                </a:solidFill>
              </a:rPr>
              <a:t>vụ</a:t>
            </a:r>
            <a:r>
              <a:rPr lang="en-US" sz="4000" dirty="0" smtClean="0">
                <a:solidFill>
                  <a:srgbClr val="FF0000"/>
                </a:solidFill>
              </a:rPr>
              <a:t> </a:t>
            </a:r>
            <a:r>
              <a:rPr lang="en-US" sz="4000" dirty="0" err="1" smtClean="0">
                <a:solidFill>
                  <a:srgbClr val="FF0000"/>
                </a:solidFill>
              </a:rPr>
              <a:t>chung</a:t>
            </a:r>
            <a:r>
              <a:rPr lang="en-US" sz="4000" dirty="0" smtClean="0">
                <a:solidFill>
                  <a:srgbClr val="FF0000"/>
                </a:solidFill>
              </a:rPr>
              <a:t>. </a:t>
            </a:r>
            <a:endParaRPr lang="en-US" sz="4000" dirty="0">
              <a:solidFill>
                <a:srgbClr val="FF0000"/>
              </a:solidFill>
            </a:endParaRPr>
          </a:p>
        </p:txBody>
      </p:sp>
      <p:sp>
        <p:nvSpPr>
          <p:cNvPr id="18" name="Rectangle 17"/>
          <p:cNvSpPr/>
          <p:nvPr/>
        </p:nvSpPr>
        <p:spPr>
          <a:xfrm>
            <a:off x="1766136" y="1474707"/>
            <a:ext cx="9830607" cy="1200329"/>
          </a:xfrm>
          <a:prstGeom prst="rect">
            <a:avLst/>
          </a:prstGeom>
          <a:noFill/>
        </p:spPr>
        <p:txBody>
          <a:bodyPr wrap="square" lIns="91440" tIns="45720" rIns="91440" bIns="45720">
            <a:spAutoFit/>
          </a:bodyPr>
          <a:lstStyle/>
          <a:p>
            <a:pPr algn="just" defTabSz="914446"/>
            <a:r>
              <a:rPr lang="en-US" sz="3600" dirty="0" smtClean="0">
                <a:solidFill>
                  <a:srgbClr val="0000FF"/>
                </a:solidFill>
              </a:rPr>
              <a:t> </a:t>
            </a:r>
            <a:r>
              <a:rPr lang="en-US" sz="3600" dirty="0">
                <a:solidFill>
                  <a:srgbClr val="0000FF"/>
                </a:solidFill>
              </a:rPr>
              <a:t>C</a:t>
            </a:r>
            <a:r>
              <a:rPr lang="en-US" sz="3600" dirty="0" smtClean="0">
                <a:solidFill>
                  <a:srgbClr val="0000FF"/>
                </a:solidFill>
              </a:rPr>
              <a:t>hia </a:t>
            </a:r>
            <a:r>
              <a:rPr lang="en-US" sz="3600" dirty="0" err="1">
                <a:solidFill>
                  <a:srgbClr val="0000FF"/>
                </a:solidFill>
              </a:rPr>
              <a:t>sẻ</a:t>
            </a:r>
            <a:r>
              <a:rPr lang="en-US" sz="3600" dirty="0">
                <a:solidFill>
                  <a:srgbClr val="0000FF"/>
                </a:solidFill>
              </a:rPr>
              <a:t> </a:t>
            </a:r>
            <a:r>
              <a:rPr lang="en-US" sz="3600" dirty="0" err="1">
                <a:solidFill>
                  <a:srgbClr val="0000FF"/>
                </a:solidFill>
              </a:rPr>
              <a:t>cảm</a:t>
            </a:r>
            <a:r>
              <a:rPr lang="en-US" sz="3600" dirty="0">
                <a:solidFill>
                  <a:srgbClr val="0000FF"/>
                </a:solidFill>
              </a:rPr>
              <a:t> </a:t>
            </a:r>
            <a:r>
              <a:rPr lang="en-US" sz="3600" dirty="0" err="1">
                <a:solidFill>
                  <a:srgbClr val="0000FF"/>
                </a:solidFill>
              </a:rPr>
              <a:t>xúc</a:t>
            </a:r>
            <a:r>
              <a:rPr lang="en-US" sz="3600" dirty="0">
                <a:solidFill>
                  <a:srgbClr val="0000FF"/>
                </a:solidFill>
              </a:rPr>
              <a:t> </a:t>
            </a:r>
            <a:r>
              <a:rPr lang="en-US" sz="3600" dirty="0" err="1">
                <a:solidFill>
                  <a:srgbClr val="0000FF"/>
                </a:solidFill>
              </a:rPr>
              <a:t>của</a:t>
            </a:r>
            <a:r>
              <a:rPr lang="en-US" sz="3600" dirty="0">
                <a:solidFill>
                  <a:srgbClr val="0000FF"/>
                </a:solidFill>
              </a:rPr>
              <a:t> </a:t>
            </a:r>
            <a:r>
              <a:rPr lang="en-US" sz="3600" dirty="0" err="1">
                <a:solidFill>
                  <a:srgbClr val="0000FF"/>
                </a:solidFill>
              </a:rPr>
              <a:t>bản</a:t>
            </a:r>
            <a:r>
              <a:rPr lang="en-US" sz="3600" dirty="0">
                <a:solidFill>
                  <a:srgbClr val="0000FF"/>
                </a:solidFill>
              </a:rPr>
              <a:t> </a:t>
            </a:r>
            <a:r>
              <a:rPr lang="en-US" sz="3600" dirty="0" err="1">
                <a:solidFill>
                  <a:srgbClr val="0000FF"/>
                </a:solidFill>
              </a:rPr>
              <a:t>thân</a:t>
            </a:r>
            <a:r>
              <a:rPr lang="en-US" sz="3600" dirty="0">
                <a:solidFill>
                  <a:srgbClr val="0000FF"/>
                </a:solidFill>
              </a:rPr>
              <a:t> </a:t>
            </a:r>
            <a:r>
              <a:rPr lang="en-US" sz="3600" dirty="0" err="1">
                <a:solidFill>
                  <a:srgbClr val="0000FF"/>
                </a:solidFill>
              </a:rPr>
              <a:t>khi</a:t>
            </a:r>
            <a:r>
              <a:rPr lang="en-US" sz="3600" dirty="0">
                <a:solidFill>
                  <a:srgbClr val="0000FF"/>
                </a:solidFill>
              </a:rPr>
              <a:t> </a:t>
            </a:r>
            <a:r>
              <a:rPr lang="en-US" sz="3600" dirty="0" err="1">
                <a:solidFill>
                  <a:srgbClr val="0000FF"/>
                </a:solidFill>
              </a:rPr>
              <a:t>cùng</a:t>
            </a:r>
            <a:r>
              <a:rPr lang="en-US" sz="3600" dirty="0">
                <a:solidFill>
                  <a:srgbClr val="0000FF"/>
                </a:solidFill>
              </a:rPr>
              <a:t> </a:t>
            </a:r>
            <a:r>
              <a:rPr lang="en-US" sz="3600" dirty="0" err="1">
                <a:solidFill>
                  <a:srgbClr val="0000FF"/>
                </a:solidFill>
              </a:rPr>
              <a:t>hợp</a:t>
            </a:r>
            <a:r>
              <a:rPr lang="en-US" sz="3600" dirty="0">
                <a:solidFill>
                  <a:srgbClr val="0000FF"/>
                </a:solidFill>
              </a:rPr>
              <a:t> </a:t>
            </a:r>
            <a:r>
              <a:rPr lang="en-US" sz="3600" dirty="0" err="1">
                <a:solidFill>
                  <a:srgbClr val="0000FF"/>
                </a:solidFill>
              </a:rPr>
              <a:t>tác</a:t>
            </a:r>
            <a:r>
              <a:rPr lang="en-US" sz="3600" dirty="0">
                <a:solidFill>
                  <a:srgbClr val="0000FF"/>
                </a:solidFill>
              </a:rPr>
              <a:t> </a:t>
            </a:r>
            <a:r>
              <a:rPr lang="en-US" sz="3600" dirty="0" err="1">
                <a:solidFill>
                  <a:srgbClr val="0000FF"/>
                </a:solidFill>
              </a:rPr>
              <a:t>với</a:t>
            </a:r>
            <a:r>
              <a:rPr lang="en-US" sz="3600" dirty="0">
                <a:solidFill>
                  <a:srgbClr val="0000FF"/>
                </a:solidFill>
              </a:rPr>
              <a:t> </a:t>
            </a:r>
            <a:r>
              <a:rPr lang="en-US" sz="3600" dirty="0" err="1">
                <a:solidFill>
                  <a:srgbClr val="0000FF"/>
                </a:solidFill>
              </a:rPr>
              <a:t>bạn</a:t>
            </a:r>
            <a:r>
              <a:rPr lang="en-US" sz="3600" dirty="0">
                <a:solidFill>
                  <a:srgbClr val="0000FF"/>
                </a:solidFill>
              </a:rPr>
              <a:t> </a:t>
            </a:r>
            <a:r>
              <a:rPr lang="en-US" sz="3600" dirty="0" err="1">
                <a:solidFill>
                  <a:srgbClr val="0000FF"/>
                </a:solidFill>
              </a:rPr>
              <a:t>bè</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khi</a:t>
            </a:r>
            <a:r>
              <a:rPr lang="en-US" sz="3600" dirty="0">
                <a:solidFill>
                  <a:srgbClr val="0000FF"/>
                </a:solidFill>
              </a:rPr>
              <a:t> </a:t>
            </a:r>
            <a:r>
              <a:rPr lang="en-US" sz="3600" dirty="0" err="1">
                <a:solidFill>
                  <a:srgbClr val="0000FF"/>
                </a:solidFill>
              </a:rPr>
              <a:t>thực</a:t>
            </a:r>
            <a:r>
              <a:rPr lang="en-US" sz="3600" dirty="0">
                <a:solidFill>
                  <a:srgbClr val="0000FF"/>
                </a:solidFill>
              </a:rPr>
              <a:t> </a:t>
            </a:r>
            <a:r>
              <a:rPr lang="en-US" sz="3600" dirty="0" err="1">
                <a:solidFill>
                  <a:srgbClr val="0000FF"/>
                </a:solidFill>
              </a:rPr>
              <a:t>hiện</a:t>
            </a:r>
            <a:r>
              <a:rPr lang="en-US" sz="3600" dirty="0">
                <a:solidFill>
                  <a:srgbClr val="0000FF"/>
                </a:solidFill>
              </a:rPr>
              <a:t> </a:t>
            </a:r>
            <a:r>
              <a:rPr lang="en-US" sz="3600" dirty="0" err="1">
                <a:solidFill>
                  <a:srgbClr val="0000FF"/>
                </a:solidFill>
              </a:rPr>
              <a:t>nhiệm</a:t>
            </a:r>
            <a:r>
              <a:rPr lang="en-US" sz="3600" dirty="0">
                <a:solidFill>
                  <a:srgbClr val="0000FF"/>
                </a:solidFill>
              </a:rPr>
              <a:t> </a:t>
            </a:r>
            <a:r>
              <a:rPr lang="en-US" sz="3600" dirty="0" err="1">
                <a:solidFill>
                  <a:srgbClr val="0000FF"/>
                </a:solidFill>
              </a:rPr>
              <a:t>chung</a:t>
            </a:r>
            <a:r>
              <a:rPr lang="en-US" sz="3600" dirty="0">
                <a:solidFill>
                  <a:srgbClr val="0000FF"/>
                </a:solidFill>
              </a:rPr>
              <a:t> </a:t>
            </a:r>
            <a:r>
              <a:rPr lang="en-US" sz="3600" dirty="0" err="1">
                <a:solidFill>
                  <a:srgbClr val="0000FF"/>
                </a:solidFill>
              </a:rPr>
              <a:t>có</a:t>
            </a:r>
            <a:r>
              <a:rPr lang="en-US" sz="3600" dirty="0">
                <a:solidFill>
                  <a:srgbClr val="0000FF"/>
                </a:solidFill>
              </a:rPr>
              <a:t> </a:t>
            </a:r>
            <a:r>
              <a:rPr lang="en-US" sz="3600" dirty="0" err="1">
                <a:solidFill>
                  <a:srgbClr val="0000FF"/>
                </a:solidFill>
              </a:rPr>
              <a:t>lợi</a:t>
            </a:r>
            <a:r>
              <a:rPr lang="en-US" sz="3600" dirty="0">
                <a:solidFill>
                  <a:srgbClr val="0000FF"/>
                </a:solidFill>
              </a:rPr>
              <a:t> </a:t>
            </a:r>
            <a:r>
              <a:rPr lang="en-US" sz="3600" dirty="0" err="1" smtClean="0">
                <a:solidFill>
                  <a:srgbClr val="0000FF"/>
                </a:solidFill>
              </a:rPr>
              <a:t>gì</a:t>
            </a:r>
            <a:r>
              <a:rPr lang="en-US" sz="3600" dirty="0">
                <a:solidFill>
                  <a:srgbClr val="0000FF"/>
                </a:solidFill>
              </a:rPr>
              <a:t>?</a:t>
            </a:r>
          </a:p>
        </p:txBody>
      </p:sp>
      <p:sp>
        <p:nvSpPr>
          <p:cNvPr id="5" name="Rectangle 4"/>
          <p:cNvSpPr/>
          <p:nvPr/>
        </p:nvSpPr>
        <p:spPr>
          <a:xfrm>
            <a:off x="2063438" y="3067668"/>
            <a:ext cx="9822628" cy="2862322"/>
          </a:xfrm>
          <a:prstGeom prst="rect">
            <a:avLst/>
          </a:prstGeom>
          <a:noFill/>
        </p:spPr>
        <p:txBody>
          <a:bodyPr wrap="square" lIns="91440" tIns="45720" rIns="91440" bIns="45720">
            <a:spAutoFit/>
          </a:bodyPr>
          <a:lstStyle/>
          <a:p>
            <a:r>
              <a:rPr lang="en-US" sz="3600" dirty="0" smtClean="0">
                <a:solidFill>
                  <a:srgbClr val="00B050"/>
                </a:solidFill>
              </a:rPr>
              <a:t>- </a:t>
            </a:r>
            <a:r>
              <a:rPr lang="en-US" sz="3600" dirty="0" err="1" smtClean="0">
                <a:solidFill>
                  <a:srgbClr val="00B050"/>
                </a:solidFill>
              </a:rPr>
              <a:t>Tăng</a:t>
            </a:r>
            <a:r>
              <a:rPr lang="en-US" sz="3600" dirty="0" smtClean="0">
                <a:solidFill>
                  <a:srgbClr val="00B050"/>
                </a:solidFill>
              </a:rPr>
              <a:t> </a:t>
            </a:r>
            <a:r>
              <a:rPr lang="en-US" sz="3600" dirty="0" err="1">
                <a:solidFill>
                  <a:srgbClr val="00B050"/>
                </a:solidFill>
              </a:rPr>
              <a:t>cường</a:t>
            </a:r>
            <a:r>
              <a:rPr lang="en-US" sz="3600" dirty="0">
                <a:solidFill>
                  <a:srgbClr val="00B050"/>
                </a:solidFill>
              </a:rPr>
              <a:t> </a:t>
            </a:r>
            <a:r>
              <a:rPr lang="en-US" sz="3600" dirty="0" err="1">
                <a:solidFill>
                  <a:srgbClr val="00B050"/>
                </a:solidFill>
              </a:rPr>
              <a:t>sự</a:t>
            </a:r>
            <a:r>
              <a:rPr lang="en-US" sz="3600" dirty="0">
                <a:solidFill>
                  <a:srgbClr val="00B050"/>
                </a:solidFill>
              </a:rPr>
              <a:t> </a:t>
            </a:r>
            <a:r>
              <a:rPr lang="en-US" sz="3600" dirty="0" err="1">
                <a:solidFill>
                  <a:srgbClr val="00B050"/>
                </a:solidFill>
              </a:rPr>
              <a:t>kết</a:t>
            </a:r>
            <a:r>
              <a:rPr lang="en-US" sz="3600" dirty="0">
                <a:solidFill>
                  <a:srgbClr val="00B050"/>
                </a:solidFill>
              </a:rPr>
              <a:t> </a:t>
            </a:r>
            <a:r>
              <a:rPr lang="en-US" sz="3600" dirty="0" err="1">
                <a:solidFill>
                  <a:srgbClr val="00B050"/>
                </a:solidFill>
              </a:rPr>
              <a:t>nối</a:t>
            </a:r>
            <a:r>
              <a:rPr lang="en-US" sz="3600" dirty="0">
                <a:solidFill>
                  <a:srgbClr val="00B050"/>
                </a:solidFill>
              </a:rPr>
              <a:t> </a:t>
            </a:r>
            <a:r>
              <a:rPr lang="en-US" sz="3600" dirty="0" err="1">
                <a:solidFill>
                  <a:srgbClr val="00B050"/>
                </a:solidFill>
              </a:rPr>
              <a:t>và</a:t>
            </a:r>
            <a:r>
              <a:rPr lang="en-US" sz="3600" dirty="0">
                <a:solidFill>
                  <a:srgbClr val="00B050"/>
                </a:solidFill>
              </a:rPr>
              <a:t> </a:t>
            </a:r>
            <a:r>
              <a:rPr lang="en-US" sz="3600" dirty="0" err="1">
                <a:solidFill>
                  <a:srgbClr val="00B050"/>
                </a:solidFill>
              </a:rPr>
              <a:t>sự</a:t>
            </a:r>
            <a:r>
              <a:rPr lang="en-US" sz="3600" dirty="0">
                <a:solidFill>
                  <a:srgbClr val="00B050"/>
                </a:solidFill>
              </a:rPr>
              <a:t> </a:t>
            </a:r>
            <a:r>
              <a:rPr lang="en-US" sz="3600" dirty="0" err="1">
                <a:solidFill>
                  <a:srgbClr val="00B050"/>
                </a:solidFill>
              </a:rPr>
              <a:t>hiểu</a:t>
            </a:r>
            <a:r>
              <a:rPr lang="en-US" sz="3600" dirty="0">
                <a:solidFill>
                  <a:srgbClr val="00B050"/>
                </a:solidFill>
              </a:rPr>
              <a:t> </a:t>
            </a:r>
            <a:r>
              <a:rPr lang="en-US" sz="3600" dirty="0" err="1">
                <a:solidFill>
                  <a:srgbClr val="00B050"/>
                </a:solidFill>
              </a:rPr>
              <a:t>biết</a:t>
            </a:r>
            <a:r>
              <a:rPr lang="en-US" sz="3600" dirty="0">
                <a:solidFill>
                  <a:srgbClr val="00B050"/>
                </a:solidFill>
              </a:rPr>
              <a:t> </a:t>
            </a:r>
            <a:r>
              <a:rPr lang="en-US" sz="3600" dirty="0" err="1">
                <a:solidFill>
                  <a:srgbClr val="00B050"/>
                </a:solidFill>
              </a:rPr>
              <a:t>lẫn</a:t>
            </a:r>
            <a:r>
              <a:rPr lang="en-US" sz="3600" dirty="0">
                <a:solidFill>
                  <a:srgbClr val="00B050"/>
                </a:solidFill>
              </a:rPr>
              <a:t> </a:t>
            </a:r>
            <a:r>
              <a:rPr lang="en-US" sz="3600" dirty="0" err="1">
                <a:solidFill>
                  <a:srgbClr val="00B050"/>
                </a:solidFill>
              </a:rPr>
              <a:t>nhau</a:t>
            </a:r>
            <a:r>
              <a:rPr lang="en-US" sz="3600" dirty="0">
                <a:solidFill>
                  <a:srgbClr val="00B050"/>
                </a:solidFill>
              </a:rPr>
              <a:t>.</a:t>
            </a:r>
          </a:p>
          <a:p>
            <a:r>
              <a:rPr lang="en-US" sz="3600" dirty="0">
                <a:solidFill>
                  <a:srgbClr val="00B050"/>
                </a:solidFill>
              </a:rPr>
              <a:t>- </a:t>
            </a:r>
            <a:r>
              <a:rPr lang="en-US" sz="3600" dirty="0" err="1">
                <a:solidFill>
                  <a:srgbClr val="00B050"/>
                </a:solidFill>
              </a:rPr>
              <a:t>Giảm</a:t>
            </a:r>
            <a:r>
              <a:rPr lang="en-US" sz="3600" dirty="0">
                <a:solidFill>
                  <a:srgbClr val="00B050"/>
                </a:solidFill>
              </a:rPr>
              <a:t> </a:t>
            </a:r>
            <a:r>
              <a:rPr lang="en-US" sz="3600" dirty="0" err="1">
                <a:solidFill>
                  <a:srgbClr val="00B050"/>
                </a:solidFill>
              </a:rPr>
              <a:t>căng</a:t>
            </a:r>
            <a:r>
              <a:rPr lang="en-US" sz="3600" dirty="0">
                <a:solidFill>
                  <a:srgbClr val="00B050"/>
                </a:solidFill>
              </a:rPr>
              <a:t> </a:t>
            </a:r>
            <a:r>
              <a:rPr lang="en-US" sz="3600" dirty="0" err="1">
                <a:solidFill>
                  <a:srgbClr val="00B050"/>
                </a:solidFill>
              </a:rPr>
              <a:t>thẳng</a:t>
            </a:r>
            <a:r>
              <a:rPr lang="en-US" sz="3600" dirty="0">
                <a:solidFill>
                  <a:srgbClr val="00B050"/>
                </a:solidFill>
              </a:rPr>
              <a:t> </a:t>
            </a:r>
            <a:r>
              <a:rPr lang="en-US" sz="3600" dirty="0" err="1">
                <a:solidFill>
                  <a:srgbClr val="00B050"/>
                </a:solidFill>
              </a:rPr>
              <a:t>và</a:t>
            </a:r>
            <a:r>
              <a:rPr lang="en-US" sz="3600" dirty="0">
                <a:solidFill>
                  <a:srgbClr val="00B050"/>
                </a:solidFill>
              </a:rPr>
              <a:t> </a:t>
            </a:r>
            <a:r>
              <a:rPr lang="en-US" sz="3600" dirty="0" err="1">
                <a:solidFill>
                  <a:srgbClr val="00B050"/>
                </a:solidFill>
              </a:rPr>
              <a:t>xung</a:t>
            </a:r>
            <a:r>
              <a:rPr lang="en-US" sz="3600" dirty="0">
                <a:solidFill>
                  <a:srgbClr val="00B050"/>
                </a:solidFill>
              </a:rPr>
              <a:t> </a:t>
            </a:r>
            <a:r>
              <a:rPr lang="en-US" sz="3600" dirty="0" err="1">
                <a:solidFill>
                  <a:srgbClr val="00B050"/>
                </a:solidFill>
              </a:rPr>
              <a:t>đột</a:t>
            </a:r>
            <a:r>
              <a:rPr lang="en-US" sz="3600" dirty="0">
                <a:solidFill>
                  <a:srgbClr val="00B050"/>
                </a:solidFill>
              </a:rPr>
              <a:t> (</a:t>
            </a:r>
            <a:r>
              <a:rPr lang="en-US" sz="3600" dirty="0" err="1">
                <a:solidFill>
                  <a:srgbClr val="00B050"/>
                </a:solidFill>
              </a:rPr>
              <a:t>giải</a:t>
            </a:r>
            <a:r>
              <a:rPr lang="en-US" sz="3600" dirty="0">
                <a:solidFill>
                  <a:srgbClr val="00B050"/>
                </a:solidFill>
              </a:rPr>
              <a:t> </a:t>
            </a:r>
            <a:r>
              <a:rPr lang="en-US" sz="3600" dirty="0" err="1">
                <a:solidFill>
                  <a:srgbClr val="00B050"/>
                </a:solidFill>
              </a:rPr>
              <a:t>tỏa</a:t>
            </a:r>
            <a:r>
              <a:rPr lang="en-US" sz="3600" dirty="0">
                <a:solidFill>
                  <a:srgbClr val="00B050"/>
                </a:solidFill>
              </a:rPr>
              <a:t> </a:t>
            </a:r>
            <a:r>
              <a:rPr lang="en-US" sz="3600" dirty="0" err="1">
                <a:solidFill>
                  <a:srgbClr val="00B050"/>
                </a:solidFill>
              </a:rPr>
              <a:t>tâm</a:t>
            </a:r>
            <a:r>
              <a:rPr lang="en-US" sz="3600" dirty="0">
                <a:solidFill>
                  <a:srgbClr val="00B050"/>
                </a:solidFill>
              </a:rPr>
              <a:t> </a:t>
            </a:r>
            <a:r>
              <a:rPr lang="en-US" sz="3600" dirty="0" err="1">
                <a:solidFill>
                  <a:srgbClr val="00B050"/>
                </a:solidFill>
              </a:rPr>
              <a:t>lí</a:t>
            </a:r>
            <a:r>
              <a:rPr lang="en-US" sz="3600" dirty="0">
                <a:solidFill>
                  <a:srgbClr val="00B050"/>
                </a:solidFill>
              </a:rPr>
              <a:t>).</a:t>
            </a:r>
          </a:p>
          <a:p>
            <a:r>
              <a:rPr lang="en-US" sz="3600" dirty="0">
                <a:solidFill>
                  <a:srgbClr val="00B050"/>
                </a:solidFill>
              </a:rPr>
              <a:t>- </a:t>
            </a:r>
            <a:r>
              <a:rPr lang="en-US" sz="3600" dirty="0" err="1">
                <a:solidFill>
                  <a:srgbClr val="00B050"/>
                </a:solidFill>
              </a:rPr>
              <a:t>Tạo</a:t>
            </a:r>
            <a:r>
              <a:rPr lang="en-US" sz="3600" dirty="0">
                <a:solidFill>
                  <a:srgbClr val="00B050"/>
                </a:solidFill>
              </a:rPr>
              <a:t> </a:t>
            </a:r>
            <a:r>
              <a:rPr lang="en-US" sz="3600" dirty="0" err="1">
                <a:solidFill>
                  <a:srgbClr val="00B050"/>
                </a:solidFill>
              </a:rPr>
              <a:t>môi</a:t>
            </a:r>
            <a:r>
              <a:rPr lang="en-US" sz="3600" dirty="0">
                <a:solidFill>
                  <a:srgbClr val="00B050"/>
                </a:solidFill>
              </a:rPr>
              <a:t> </a:t>
            </a:r>
            <a:r>
              <a:rPr lang="en-US" sz="3600" dirty="0" err="1">
                <a:solidFill>
                  <a:srgbClr val="00B050"/>
                </a:solidFill>
              </a:rPr>
              <a:t>trường</a:t>
            </a:r>
            <a:r>
              <a:rPr lang="en-US" sz="3600" dirty="0">
                <a:solidFill>
                  <a:srgbClr val="00B050"/>
                </a:solidFill>
              </a:rPr>
              <a:t> </a:t>
            </a:r>
            <a:r>
              <a:rPr lang="en-US" sz="3600" dirty="0" err="1">
                <a:solidFill>
                  <a:srgbClr val="00B050"/>
                </a:solidFill>
              </a:rPr>
              <a:t>làm</a:t>
            </a:r>
            <a:r>
              <a:rPr lang="en-US" sz="3600" dirty="0">
                <a:solidFill>
                  <a:srgbClr val="00B050"/>
                </a:solidFill>
              </a:rPr>
              <a:t> </a:t>
            </a:r>
            <a:r>
              <a:rPr lang="en-US" sz="3600" dirty="0" err="1">
                <a:solidFill>
                  <a:srgbClr val="00B050"/>
                </a:solidFill>
              </a:rPr>
              <a:t>việc</a:t>
            </a:r>
            <a:r>
              <a:rPr lang="en-US" sz="3600" dirty="0">
                <a:solidFill>
                  <a:srgbClr val="00B050"/>
                </a:solidFill>
              </a:rPr>
              <a:t> </a:t>
            </a:r>
            <a:r>
              <a:rPr lang="en-US" sz="3600" dirty="0" err="1">
                <a:solidFill>
                  <a:srgbClr val="00B050"/>
                </a:solidFill>
              </a:rPr>
              <a:t>tích</a:t>
            </a:r>
            <a:r>
              <a:rPr lang="en-US" sz="3600" dirty="0">
                <a:solidFill>
                  <a:srgbClr val="00B050"/>
                </a:solidFill>
              </a:rPr>
              <a:t> </a:t>
            </a:r>
            <a:r>
              <a:rPr lang="en-US" sz="3600" dirty="0" err="1">
                <a:solidFill>
                  <a:srgbClr val="00B050"/>
                </a:solidFill>
              </a:rPr>
              <a:t>cực</a:t>
            </a:r>
            <a:r>
              <a:rPr lang="en-US" sz="3600" dirty="0">
                <a:solidFill>
                  <a:srgbClr val="00B050"/>
                </a:solidFill>
              </a:rPr>
              <a:t>.</a:t>
            </a:r>
          </a:p>
          <a:p>
            <a:r>
              <a:rPr lang="en-US" sz="3600" dirty="0">
                <a:solidFill>
                  <a:srgbClr val="00B050"/>
                </a:solidFill>
              </a:rPr>
              <a:t>- </a:t>
            </a:r>
            <a:r>
              <a:rPr lang="en-US" sz="3600" dirty="0" err="1">
                <a:solidFill>
                  <a:srgbClr val="00B050"/>
                </a:solidFill>
              </a:rPr>
              <a:t>Cải</a:t>
            </a:r>
            <a:r>
              <a:rPr lang="en-US" sz="3600" dirty="0">
                <a:solidFill>
                  <a:srgbClr val="00B050"/>
                </a:solidFill>
              </a:rPr>
              <a:t> </a:t>
            </a:r>
            <a:r>
              <a:rPr lang="en-US" sz="3600" dirty="0" err="1">
                <a:solidFill>
                  <a:srgbClr val="00B050"/>
                </a:solidFill>
              </a:rPr>
              <a:t>thiện</a:t>
            </a:r>
            <a:r>
              <a:rPr lang="en-US" sz="3600" dirty="0">
                <a:solidFill>
                  <a:srgbClr val="00B050"/>
                </a:solidFill>
              </a:rPr>
              <a:t> </a:t>
            </a:r>
            <a:r>
              <a:rPr lang="en-US" sz="3600" dirty="0" err="1">
                <a:solidFill>
                  <a:srgbClr val="00B050"/>
                </a:solidFill>
              </a:rPr>
              <a:t>khả</a:t>
            </a:r>
            <a:r>
              <a:rPr lang="en-US" sz="3600" dirty="0">
                <a:solidFill>
                  <a:srgbClr val="00B050"/>
                </a:solidFill>
              </a:rPr>
              <a:t> </a:t>
            </a:r>
            <a:r>
              <a:rPr lang="en-US" sz="3600" dirty="0" err="1">
                <a:solidFill>
                  <a:srgbClr val="00B050"/>
                </a:solidFill>
              </a:rPr>
              <a:t>năng</a:t>
            </a:r>
            <a:r>
              <a:rPr lang="en-US" sz="3600" dirty="0">
                <a:solidFill>
                  <a:srgbClr val="00B050"/>
                </a:solidFill>
              </a:rPr>
              <a:t> </a:t>
            </a:r>
            <a:r>
              <a:rPr lang="en-US" sz="3600" dirty="0" err="1">
                <a:solidFill>
                  <a:srgbClr val="00B050"/>
                </a:solidFill>
              </a:rPr>
              <a:t>giao</a:t>
            </a:r>
            <a:r>
              <a:rPr lang="en-US" sz="3600" dirty="0">
                <a:solidFill>
                  <a:srgbClr val="00B050"/>
                </a:solidFill>
              </a:rPr>
              <a:t> </a:t>
            </a:r>
            <a:r>
              <a:rPr lang="en-US" sz="3600" dirty="0" err="1">
                <a:solidFill>
                  <a:srgbClr val="00B050"/>
                </a:solidFill>
              </a:rPr>
              <a:t>tiếp</a:t>
            </a:r>
            <a:r>
              <a:rPr lang="en-US" sz="3600" dirty="0">
                <a:solidFill>
                  <a:srgbClr val="00B050"/>
                </a:solidFill>
              </a:rPr>
              <a:t>.</a:t>
            </a:r>
          </a:p>
          <a:p>
            <a:r>
              <a:rPr lang="en-US" sz="3600" dirty="0">
                <a:solidFill>
                  <a:srgbClr val="00B050"/>
                </a:solidFill>
              </a:rPr>
              <a:t>….</a:t>
            </a:r>
          </a:p>
        </p:txBody>
      </p:sp>
    </p:spTree>
    <p:extLst>
      <p:ext uri="{BB962C8B-B14F-4D97-AF65-F5344CB8AC3E}">
        <p14:creationId xmlns:p14="http://schemas.microsoft.com/office/powerpoint/2010/main" val="28807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905985" y="78848"/>
            <a:ext cx="9787577"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smtClean="0">
                <a:solidFill>
                  <a:srgbClr val="FF0000"/>
                </a:solidFill>
              </a:rPr>
              <a:t>Chia </a:t>
            </a:r>
            <a:r>
              <a:rPr lang="en-US" sz="4000" dirty="0" err="1" smtClean="0">
                <a:solidFill>
                  <a:srgbClr val="FF0000"/>
                </a:solidFill>
              </a:rPr>
              <a:t>sẻ</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xúc</a:t>
            </a:r>
            <a:r>
              <a:rPr lang="en-US" sz="4000" dirty="0" smtClean="0">
                <a:solidFill>
                  <a:srgbClr val="FF0000"/>
                </a:solidFill>
              </a:rPr>
              <a:t> </a:t>
            </a:r>
            <a:r>
              <a:rPr lang="en-US" sz="4000" dirty="0" err="1" smtClean="0">
                <a:solidFill>
                  <a:srgbClr val="FF0000"/>
                </a:solidFill>
              </a:rPr>
              <a:t>khi</a:t>
            </a:r>
            <a:r>
              <a:rPr lang="en-US" sz="4000" dirty="0" smtClean="0">
                <a:solidFill>
                  <a:srgbClr val="FF0000"/>
                </a:solidFill>
              </a:rPr>
              <a:t> </a:t>
            </a:r>
            <a:r>
              <a:rPr lang="en-US" sz="4000" dirty="0" err="1" smtClean="0">
                <a:solidFill>
                  <a:srgbClr val="FF0000"/>
                </a:solidFill>
              </a:rPr>
              <a:t>hợp</a:t>
            </a:r>
            <a:r>
              <a:rPr lang="en-US" sz="4000" dirty="0" smtClean="0">
                <a:solidFill>
                  <a:srgbClr val="FF0000"/>
                </a:solidFill>
              </a:rPr>
              <a:t> </a:t>
            </a:r>
            <a:r>
              <a:rPr lang="en-US" sz="4000" dirty="0" err="1" smtClean="0">
                <a:solidFill>
                  <a:srgbClr val="FF0000"/>
                </a:solidFill>
              </a:rPr>
              <a:t>tác</a:t>
            </a:r>
            <a:r>
              <a:rPr lang="en-US" sz="4000" dirty="0" smtClean="0">
                <a:solidFill>
                  <a:srgbClr val="FF0000"/>
                </a:solidFill>
              </a:rPr>
              <a:t> </a:t>
            </a:r>
            <a:r>
              <a:rPr lang="en-US" sz="4000" dirty="0" err="1" smtClean="0">
                <a:solidFill>
                  <a:srgbClr val="FF0000"/>
                </a:solidFill>
              </a:rPr>
              <a:t>cùng</a:t>
            </a:r>
            <a:r>
              <a:rPr lang="en-US" sz="4000" dirty="0" smtClean="0">
                <a:solidFill>
                  <a:srgbClr val="FF0000"/>
                </a:solidFill>
              </a:rPr>
              <a:t> </a:t>
            </a:r>
            <a:r>
              <a:rPr lang="en-US" sz="4000" dirty="0" err="1" smtClean="0">
                <a:solidFill>
                  <a:srgbClr val="FF0000"/>
                </a:solidFill>
              </a:rPr>
              <a:t>bạn</a:t>
            </a:r>
            <a:r>
              <a:rPr lang="en-US" sz="4000" dirty="0" smtClean="0">
                <a:solidFill>
                  <a:srgbClr val="FF0000"/>
                </a:solidFill>
              </a:rPr>
              <a:t> </a:t>
            </a:r>
            <a:r>
              <a:rPr lang="en-US" sz="4000" dirty="0" err="1" smtClean="0">
                <a:solidFill>
                  <a:srgbClr val="FF0000"/>
                </a:solidFill>
              </a:rPr>
              <a:t>bè</a:t>
            </a:r>
            <a:r>
              <a:rPr lang="en-US" sz="4000" dirty="0" smtClean="0">
                <a:solidFill>
                  <a:srgbClr val="FF0000"/>
                </a:solidFill>
              </a:rPr>
              <a:t> </a:t>
            </a:r>
            <a:r>
              <a:rPr lang="en-US" sz="4000" dirty="0" err="1" smtClean="0">
                <a:solidFill>
                  <a:srgbClr val="FF0000"/>
                </a:solidFill>
              </a:rPr>
              <a:t>trong</a:t>
            </a:r>
            <a:r>
              <a:rPr lang="en-US" sz="4000" dirty="0" smtClean="0">
                <a:solidFill>
                  <a:srgbClr val="FF0000"/>
                </a:solidFill>
              </a:rPr>
              <a:t> </a:t>
            </a:r>
            <a:r>
              <a:rPr lang="en-US" sz="4000" dirty="0" err="1" smtClean="0">
                <a:solidFill>
                  <a:srgbClr val="FF0000"/>
                </a:solidFill>
              </a:rPr>
              <a:t>thực</a:t>
            </a:r>
            <a:r>
              <a:rPr lang="en-US" sz="4000" dirty="0" smtClean="0">
                <a:solidFill>
                  <a:srgbClr val="FF0000"/>
                </a:solidFill>
              </a:rPr>
              <a:t> </a:t>
            </a:r>
            <a:r>
              <a:rPr lang="en-US" sz="4000" dirty="0" err="1" smtClean="0">
                <a:solidFill>
                  <a:srgbClr val="FF0000"/>
                </a:solidFill>
              </a:rPr>
              <a:t>hiện</a:t>
            </a:r>
            <a:r>
              <a:rPr lang="en-US" sz="4000" dirty="0" smtClean="0">
                <a:solidFill>
                  <a:srgbClr val="FF0000"/>
                </a:solidFill>
              </a:rPr>
              <a:t> </a:t>
            </a:r>
            <a:r>
              <a:rPr lang="en-US" sz="4000" dirty="0" err="1" smtClean="0">
                <a:solidFill>
                  <a:srgbClr val="FF0000"/>
                </a:solidFill>
              </a:rPr>
              <a:t>nhiệm</a:t>
            </a:r>
            <a:r>
              <a:rPr lang="en-US" sz="4000" dirty="0" smtClean="0">
                <a:solidFill>
                  <a:srgbClr val="FF0000"/>
                </a:solidFill>
              </a:rPr>
              <a:t> </a:t>
            </a:r>
            <a:r>
              <a:rPr lang="en-US" sz="4000" dirty="0" err="1" smtClean="0">
                <a:solidFill>
                  <a:srgbClr val="FF0000"/>
                </a:solidFill>
              </a:rPr>
              <a:t>vụ</a:t>
            </a:r>
            <a:r>
              <a:rPr lang="en-US" sz="4000" dirty="0" smtClean="0">
                <a:solidFill>
                  <a:srgbClr val="FF0000"/>
                </a:solidFill>
              </a:rPr>
              <a:t> </a:t>
            </a:r>
            <a:r>
              <a:rPr lang="en-US" sz="4000" dirty="0" err="1" smtClean="0">
                <a:solidFill>
                  <a:srgbClr val="FF0000"/>
                </a:solidFill>
              </a:rPr>
              <a:t>chung</a:t>
            </a:r>
            <a:r>
              <a:rPr lang="en-US" sz="4000" dirty="0" smtClean="0">
                <a:solidFill>
                  <a:srgbClr val="FF0000"/>
                </a:solidFill>
              </a:rPr>
              <a:t>. </a:t>
            </a:r>
            <a:endParaRPr lang="en-US" sz="4000" dirty="0">
              <a:solidFill>
                <a:srgbClr val="FF0000"/>
              </a:solidFill>
            </a:endParaRPr>
          </a:p>
        </p:txBody>
      </p:sp>
      <p:sp>
        <p:nvSpPr>
          <p:cNvPr id="18" name="Rectangle 17"/>
          <p:cNvSpPr/>
          <p:nvPr/>
        </p:nvSpPr>
        <p:spPr>
          <a:xfrm>
            <a:off x="1905984" y="1534359"/>
            <a:ext cx="9787577" cy="2308324"/>
          </a:xfrm>
          <a:prstGeom prst="rect">
            <a:avLst/>
          </a:prstGeom>
          <a:noFill/>
        </p:spPr>
        <p:txBody>
          <a:bodyPr wrap="square" lIns="91440" tIns="45720" rIns="91440" bIns="45720">
            <a:spAutoFit/>
          </a:bodyPr>
          <a:lstStyle/>
          <a:p>
            <a:pPr algn="just" defTabSz="914446"/>
            <a:r>
              <a:rPr lang="en-US" sz="3600" dirty="0" smtClean="0">
                <a:solidFill>
                  <a:srgbClr val="0000FF"/>
                </a:solidFill>
              </a:rPr>
              <a:t> </a:t>
            </a:r>
            <a:r>
              <a:rPr lang="en-US" sz="3600" dirty="0" err="1">
                <a:solidFill>
                  <a:srgbClr val="0000FF"/>
                </a:solidFill>
              </a:rPr>
              <a:t>Nếu</a:t>
            </a:r>
            <a:r>
              <a:rPr lang="en-US" sz="3600" dirty="0">
                <a:solidFill>
                  <a:srgbClr val="0000FF"/>
                </a:solidFill>
              </a:rPr>
              <a:t> </a:t>
            </a:r>
            <a:r>
              <a:rPr lang="en-US" sz="3600" dirty="0" err="1">
                <a:solidFill>
                  <a:srgbClr val="0000FF"/>
                </a:solidFill>
              </a:rPr>
              <a:t>chúng</a:t>
            </a:r>
            <a:r>
              <a:rPr lang="en-US" sz="3600" dirty="0">
                <a:solidFill>
                  <a:srgbClr val="0000FF"/>
                </a:solidFill>
              </a:rPr>
              <a:t> ta </a:t>
            </a:r>
            <a:r>
              <a:rPr lang="en-US" sz="3600" dirty="0" err="1">
                <a:solidFill>
                  <a:srgbClr val="0000FF"/>
                </a:solidFill>
              </a:rPr>
              <a:t>không</a:t>
            </a:r>
            <a:r>
              <a:rPr lang="en-US" sz="3600" dirty="0">
                <a:solidFill>
                  <a:srgbClr val="0000FF"/>
                </a:solidFill>
              </a:rPr>
              <a:t> chia </a:t>
            </a:r>
            <a:r>
              <a:rPr lang="en-US" sz="3600" dirty="0" err="1">
                <a:solidFill>
                  <a:srgbClr val="0000FF"/>
                </a:solidFill>
              </a:rPr>
              <a:t>sẻ</a:t>
            </a:r>
            <a:r>
              <a:rPr lang="en-US" sz="3600" dirty="0">
                <a:solidFill>
                  <a:srgbClr val="0000FF"/>
                </a:solidFill>
              </a:rPr>
              <a:t> </a:t>
            </a:r>
            <a:r>
              <a:rPr lang="en-US" sz="3600" dirty="0" err="1">
                <a:solidFill>
                  <a:srgbClr val="0000FF"/>
                </a:solidFill>
              </a:rPr>
              <a:t>cảm</a:t>
            </a:r>
            <a:r>
              <a:rPr lang="en-US" sz="3600" dirty="0">
                <a:solidFill>
                  <a:srgbClr val="0000FF"/>
                </a:solidFill>
              </a:rPr>
              <a:t> </a:t>
            </a:r>
            <a:r>
              <a:rPr lang="en-US" sz="3600" dirty="0" err="1">
                <a:solidFill>
                  <a:srgbClr val="0000FF"/>
                </a:solidFill>
              </a:rPr>
              <a:t>xúc</a:t>
            </a:r>
            <a:r>
              <a:rPr lang="en-US" sz="3600" dirty="0">
                <a:solidFill>
                  <a:srgbClr val="0000FF"/>
                </a:solidFill>
              </a:rPr>
              <a:t> </a:t>
            </a:r>
            <a:r>
              <a:rPr lang="en-US" sz="3600" dirty="0" err="1">
                <a:solidFill>
                  <a:srgbClr val="0000FF"/>
                </a:solidFill>
              </a:rPr>
              <a:t>của</a:t>
            </a:r>
            <a:r>
              <a:rPr lang="en-US" sz="3600" dirty="0">
                <a:solidFill>
                  <a:srgbClr val="0000FF"/>
                </a:solidFill>
              </a:rPr>
              <a:t> </a:t>
            </a:r>
            <a:r>
              <a:rPr lang="en-US" sz="3600" dirty="0" err="1">
                <a:solidFill>
                  <a:srgbClr val="0000FF"/>
                </a:solidFill>
              </a:rPr>
              <a:t>bản</a:t>
            </a:r>
            <a:r>
              <a:rPr lang="en-US" sz="3600" dirty="0">
                <a:solidFill>
                  <a:srgbClr val="0000FF"/>
                </a:solidFill>
              </a:rPr>
              <a:t> </a:t>
            </a:r>
            <a:r>
              <a:rPr lang="en-US" sz="3600" dirty="0" err="1">
                <a:solidFill>
                  <a:srgbClr val="0000FF"/>
                </a:solidFill>
              </a:rPr>
              <a:t>thân</a:t>
            </a:r>
            <a:r>
              <a:rPr lang="en-US" sz="3600" dirty="0">
                <a:solidFill>
                  <a:srgbClr val="0000FF"/>
                </a:solidFill>
              </a:rPr>
              <a:t> </a:t>
            </a:r>
            <a:r>
              <a:rPr lang="en-US" sz="3600" dirty="0" err="1">
                <a:solidFill>
                  <a:srgbClr val="0000FF"/>
                </a:solidFill>
              </a:rPr>
              <a:t>khi</a:t>
            </a:r>
            <a:r>
              <a:rPr lang="en-US" sz="3600" dirty="0">
                <a:solidFill>
                  <a:srgbClr val="0000FF"/>
                </a:solidFill>
              </a:rPr>
              <a:t> </a:t>
            </a:r>
            <a:r>
              <a:rPr lang="en-US" sz="3600" dirty="0" err="1">
                <a:solidFill>
                  <a:srgbClr val="0000FF"/>
                </a:solidFill>
              </a:rPr>
              <a:t>cùng</a:t>
            </a:r>
            <a:r>
              <a:rPr lang="en-US" sz="3600" dirty="0">
                <a:solidFill>
                  <a:srgbClr val="0000FF"/>
                </a:solidFill>
              </a:rPr>
              <a:t> </a:t>
            </a:r>
            <a:r>
              <a:rPr lang="en-US" sz="3600" dirty="0" err="1">
                <a:solidFill>
                  <a:srgbClr val="0000FF"/>
                </a:solidFill>
              </a:rPr>
              <a:t>hợp</a:t>
            </a:r>
            <a:r>
              <a:rPr lang="en-US" sz="3600" dirty="0">
                <a:solidFill>
                  <a:srgbClr val="0000FF"/>
                </a:solidFill>
              </a:rPr>
              <a:t> </a:t>
            </a:r>
            <a:r>
              <a:rPr lang="en-US" sz="3600" dirty="0" err="1">
                <a:solidFill>
                  <a:srgbClr val="0000FF"/>
                </a:solidFill>
              </a:rPr>
              <a:t>tác</a:t>
            </a:r>
            <a:r>
              <a:rPr lang="en-US" sz="3600" dirty="0">
                <a:solidFill>
                  <a:srgbClr val="0000FF"/>
                </a:solidFill>
              </a:rPr>
              <a:t> </a:t>
            </a:r>
            <a:r>
              <a:rPr lang="en-US" sz="3600" dirty="0" err="1">
                <a:solidFill>
                  <a:srgbClr val="0000FF"/>
                </a:solidFill>
              </a:rPr>
              <a:t>với</a:t>
            </a:r>
            <a:r>
              <a:rPr lang="en-US" sz="3600" dirty="0">
                <a:solidFill>
                  <a:srgbClr val="0000FF"/>
                </a:solidFill>
              </a:rPr>
              <a:t> </a:t>
            </a:r>
            <a:r>
              <a:rPr lang="en-US" sz="3600" dirty="0" err="1">
                <a:solidFill>
                  <a:srgbClr val="0000FF"/>
                </a:solidFill>
              </a:rPr>
              <a:t>bạn</a:t>
            </a:r>
            <a:r>
              <a:rPr lang="en-US" sz="3600" dirty="0">
                <a:solidFill>
                  <a:srgbClr val="0000FF"/>
                </a:solidFill>
              </a:rPr>
              <a:t> </a:t>
            </a:r>
            <a:r>
              <a:rPr lang="en-US" sz="3600" dirty="0" err="1">
                <a:solidFill>
                  <a:srgbClr val="0000FF"/>
                </a:solidFill>
              </a:rPr>
              <a:t>bè</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thực</a:t>
            </a:r>
            <a:r>
              <a:rPr lang="en-US" sz="3600" dirty="0">
                <a:solidFill>
                  <a:srgbClr val="0000FF"/>
                </a:solidFill>
              </a:rPr>
              <a:t> </a:t>
            </a:r>
            <a:r>
              <a:rPr lang="en-US" sz="3600" dirty="0" err="1">
                <a:solidFill>
                  <a:srgbClr val="0000FF"/>
                </a:solidFill>
              </a:rPr>
              <a:t>hiện</a:t>
            </a:r>
            <a:r>
              <a:rPr lang="en-US" sz="3600" dirty="0">
                <a:solidFill>
                  <a:srgbClr val="0000FF"/>
                </a:solidFill>
              </a:rPr>
              <a:t> </a:t>
            </a:r>
            <a:r>
              <a:rPr lang="en-US" sz="3600" dirty="0" err="1">
                <a:solidFill>
                  <a:srgbClr val="0000FF"/>
                </a:solidFill>
              </a:rPr>
              <a:t>nhiệm</a:t>
            </a:r>
            <a:r>
              <a:rPr lang="en-US" sz="3600" dirty="0">
                <a:solidFill>
                  <a:srgbClr val="0000FF"/>
                </a:solidFill>
              </a:rPr>
              <a:t> </a:t>
            </a:r>
            <a:r>
              <a:rPr lang="en-US" sz="3600" dirty="0" err="1">
                <a:solidFill>
                  <a:srgbClr val="0000FF"/>
                </a:solidFill>
              </a:rPr>
              <a:t>vụ</a:t>
            </a:r>
            <a:r>
              <a:rPr lang="en-US" sz="3600" dirty="0">
                <a:solidFill>
                  <a:srgbClr val="0000FF"/>
                </a:solidFill>
              </a:rPr>
              <a:t> </a:t>
            </a:r>
            <a:r>
              <a:rPr lang="en-US" sz="3600" dirty="0" err="1">
                <a:solidFill>
                  <a:srgbClr val="0000FF"/>
                </a:solidFill>
              </a:rPr>
              <a:t>chung</a:t>
            </a:r>
            <a:r>
              <a:rPr lang="en-US" sz="3600" dirty="0">
                <a:solidFill>
                  <a:srgbClr val="0000FF"/>
                </a:solidFill>
              </a:rPr>
              <a:t> </a:t>
            </a:r>
            <a:r>
              <a:rPr lang="en-US" sz="3600" dirty="0" err="1">
                <a:solidFill>
                  <a:srgbClr val="0000FF"/>
                </a:solidFill>
              </a:rPr>
              <a:t>thì</a:t>
            </a:r>
            <a:r>
              <a:rPr lang="en-US" sz="3600" dirty="0">
                <a:solidFill>
                  <a:srgbClr val="0000FF"/>
                </a:solidFill>
              </a:rPr>
              <a:t> </a:t>
            </a:r>
            <a:r>
              <a:rPr lang="en-US" sz="3600" dirty="0" err="1">
                <a:solidFill>
                  <a:srgbClr val="0000FF"/>
                </a:solidFill>
              </a:rPr>
              <a:t>sẽ</a:t>
            </a:r>
            <a:r>
              <a:rPr lang="en-US" sz="3600" dirty="0">
                <a:solidFill>
                  <a:srgbClr val="0000FF"/>
                </a:solidFill>
              </a:rPr>
              <a:t> </a:t>
            </a:r>
            <a:r>
              <a:rPr lang="en-US" sz="3600" dirty="0" err="1">
                <a:solidFill>
                  <a:srgbClr val="0000FF"/>
                </a:solidFill>
              </a:rPr>
              <a:t>ra</a:t>
            </a:r>
            <a:r>
              <a:rPr lang="en-US" sz="3600" dirty="0">
                <a:solidFill>
                  <a:srgbClr val="0000FF"/>
                </a:solidFill>
              </a:rPr>
              <a:t> </a:t>
            </a:r>
            <a:r>
              <a:rPr lang="en-US" sz="3600" dirty="0" err="1">
                <a:solidFill>
                  <a:srgbClr val="0000FF"/>
                </a:solidFill>
              </a:rPr>
              <a:t>sao</a:t>
            </a:r>
            <a:r>
              <a:rPr lang="en-US" sz="3600" dirty="0">
                <a:solidFill>
                  <a:srgbClr val="0000FF"/>
                </a:solidFill>
              </a:rPr>
              <a:t>? </a:t>
            </a:r>
            <a:r>
              <a:rPr lang="en-US" sz="3600" dirty="0" err="1">
                <a:solidFill>
                  <a:srgbClr val="0000FF"/>
                </a:solidFill>
              </a:rPr>
              <a:t>Việc</a:t>
            </a:r>
            <a:r>
              <a:rPr lang="en-US" sz="3600" dirty="0">
                <a:solidFill>
                  <a:srgbClr val="0000FF"/>
                </a:solidFill>
              </a:rPr>
              <a:t> chia </a:t>
            </a:r>
            <a:r>
              <a:rPr lang="en-US" sz="3600" dirty="0" err="1">
                <a:solidFill>
                  <a:srgbClr val="0000FF"/>
                </a:solidFill>
              </a:rPr>
              <a:t>sẻ</a:t>
            </a:r>
            <a:r>
              <a:rPr lang="en-US" sz="3600" dirty="0">
                <a:solidFill>
                  <a:srgbClr val="0000FF"/>
                </a:solidFill>
              </a:rPr>
              <a:t> </a:t>
            </a:r>
            <a:r>
              <a:rPr lang="en-US" sz="3600" dirty="0" err="1">
                <a:solidFill>
                  <a:srgbClr val="0000FF"/>
                </a:solidFill>
              </a:rPr>
              <a:t>cảm</a:t>
            </a:r>
            <a:r>
              <a:rPr lang="en-US" sz="3600" dirty="0">
                <a:solidFill>
                  <a:srgbClr val="0000FF"/>
                </a:solidFill>
              </a:rPr>
              <a:t> </a:t>
            </a:r>
            <a:r>
              <a:rPr lang="en-US" sz="3600" dirty="0" err="1">
                <a:solidFill>
                  <a:srgbClr val="0000FF"/>
                </a:solidFill>
              </a:rPr>
              <a:t>xúc</a:t>
            </a:r>
            <a:r>
              <a:rPr lang="en-US" sz="3600" dirty="0">
                <a:solidFill>
                  <a:srgbClr val="0000FF"/>
                </a:solidFill>
              </a:rPr>
              <a:t> </a:t>
            </a:r>
            <a:r>
              <a:rPr lang="en-US" sz="3600" dirty="0" err="1">
                <a:solidFill>
                  <a:srgbClr val="0000FF"/>
                </a:solidFill>
              </a:rPr>
              <a:t>của</a:t>
            </a:r>
            <a:r>
              <a:rPr lang="en-US" sz="3600" dirty="0">
                <a:solidFill>
                  <a:srgbClr val="0000FF"/>
                </a:solidFill>
              </a:rPr>
              <a:t> </a:t>
            </a:r>
            <a:r>
              <a:rPr lang="en-US" sz="3600" dirty="0" err="1">
                <a:solidFill>
                  <a:srgbClr val="0000FF"/>
                </a:solidFill>
              </a:rPr>
              <a:t>bản</a:t>
            </a:r>
            <a:r>
              <a:rPr lang="en-US" sz="3600" dirty="0">
                <a:solidFill>
                  <a:srgbClr val="0000FF"/>
                </a:solidFill>
              </a:rPr>
              <a:t> </a:t>
            </a:r>
            <a:r>
              <a:rPr lang="en-US" sz="3600" dirty="0" err="1">
                <a:solidFill>
                  <a:srgbClr val="0000FF"/>
                </a:solidFill>
              </a:rPr>
              <a:t>thân</a:t>
            </a:r>
            <a:r>
              <a:rPr lang="en-US" sz="3600" dirty="0">
                <a:solidFill>
                  <a:srgbClr val="0000FF"/>
                </a:solidFill>
              </a:rPr>
              <a:t> </a:t>
            </a:r>
            <a:r>
              <a:rPr lang="en-US" sz="3600" dirty="0" err="1">
                <a:solidFill>
                  <a:srgbClr val="0000FF"/>
                </a:solidFill>
              </a:rPr>
              <a:t>có</a:t>
            </a:r>
            <a:r>
              <a:rPr lang="en-US" sz="3600" dirty="0">
                <a:solidFill>
                  <a:srgbClr val="0000FF"/>
                </a:solidFill>
              </a:rPr>
              <a:t> </a:t>
            </a:r>
            <a:r>
              <a:rPr lang="en-US" sz="3600" dirty="0" err="1">
                <a:solidFill>
                  <a:srgbClr val="0000FF"/>
                </a:solidFill>
              </a:rPr>
              <a:t>quan</a:t>
            </a:r>
            <a:r>
              <a:rPr lang="en-US" sz="3600" dirty="0">
                <a:solidFill>
                  <a:srgbClr val="0000FF"/>
                </a:solidFill>
              </a:rPr>
              <a:t> </a:t>
            </a:r>
            <a:r>
              <a:rPr lang="en-US" sz="3600" dirty="0" err="1">
                <a:solidFill>
                  <a:srgbClr val="0000FF"/>
                </a:solidFill>
              </a:rPr>
              <a:t>trọng</a:t>
            </a:r>
            <a:r>
              <a:rPr lang="en-US" sz="3600" dirty="0">
                <a:solidFill>
                  <a:srgbClr val="0000FF"/>
                </a:solidFill>
              </a:rPr>
              <a:t> </a:t>
            </a:r>
            <a:r>
              <a:rPr lang="en-US" sz="3600" dirty="0" err="1">
                <a:solidFill>
                  <a:srgbClr val="0000FF"/>
                </a:solidFill>
              </a:rPr>
              <a:t>không</a:t>
            </a:r>
            <a:r>
              <a:rPr lang="en-US" sz="3600" dirty="0">
                <a:solidFill>
                  <a:srgbClr val="0000FF"/>
                </a:solidFill>
              </a:rPr>
              <a:t>?</a:t>
            </a:r>
          </a:p>
        </p:txBody>
      </p:sp>
      <p:sp>
        <p:nvSpPr>
          <p:cNvPr id="5" name="Rectangle 4"/>
          <p:cNvSpPr/>
          <p:nvPr/>
        </p:nvSpPr>
        <p:spPr>
          <a:xfrm>
            <a:off x="1905984" y="4148280"/>
            <a:ext cx="9822628" cy="2862322"/>
          </a:xfrm>
          <a:prstGeom prst="rect">
            <a:avLst/>
          </a:prstGeom>
          <a:noFill/>
        </p:spPr>
        <p:txBody>
          <a:bodyPr wrap="square" lIns="91440" tIns="45720" rIns="91440" bIns="45720">
            <a:spAutoFit/>
          </a:bodyPr>
          <a:lstStyle/>
          <a:p>
            <a:r>
              <a:rPr lang="en-US" sz="3600" dirty="0" smtClean="0">
                <a:solidFill>
                  <a:srgbClr val="00B050"/>
                </a:solidFill>
              </a:rPr>
              <a:t>- </a:t>
            </a:r>
            <a:r>
              <a:rPr lang="en-US" sz="3600" dirty="0" err="1">
                <a:solidFill>
                  <a:srgbClr val="00B050"/>
                </a:solidFill>
              </a:rPr>
              <a:t>G</a:t>
            </a:r>
            <a:r>
              <a:rPr lang="en-US" sz="3600" dirty="0" err="1" smtClean="0">
                <a:solidFill>
                  <a:srgbClr val="00B050"/>
                </a:solidFill>
              </a:rPr>
              <a:t>iảm</a:t>
            </a:r>
            <a:r>
              <a:rPr lang="en-US" sz="3600" dirty="0" smtClean="0">
                <a:solidFill>
                  <a:srgbClr val="00B050"/>
                </a:solidFill>
              </a:rPr>
              <a:t> </a:t>
            </a:r>
            <a:r>
              <a:rPr lang="en-US" sz="3600" dirty="0" err="1" smtClean="0">
                <a:solidFill>
                  <a:srgbClr val="00B050"/>
                </a:solidFill>
              </a:rPr>
              <a:t>sự</a:t>
            </a:r>
            <a:r>
              <a:rPr lang="en-US" sz="3600" dirty="0" smtClean="0">
                <a:solidFill>
                  <a:srgbClr val="00B050"/>
                </a:solidFill>
              </a:rPr>
              <a:t> </a:t>
            </a:r>
            <a:r>
              <a:rPr lang="en-US" sz="3600" dirty="0" err="1">
                <a:solidFill>
                  <a:srgbClr val="00B050"/>
                </a:solidFill>
              </a:rPr>
              <a:t>kết</a:t>
            </a:r>
            <a:r>
              <a:rPr lang="en-US" sz="3600" dirty="0">
                <a:solidFill>
                  <a:srgbClr val="00B050"/>
                </a:solidFill>
              </a:rPr>
              <a:t> </a:t>
            </a:r>
            <a:r>
              <a:rPr lang="en-US" sz="3600" dirty="0" err="1">
                <a:solidFill>
                  <a:srgbClr val="00B050"/>
                </a:solidFill>
              </a:rPr>
              <a:t>nối</a:t>
            </a:r>
            <a:r>
              <a:rPr lang="en-US" sz="3600" dirty="0">
                <a:solidFill>
                  <a:srgbClr val="00B050"/>
                </a:solidFill>
              </a:rPr>
              <a:t> </a:t>
            </a:r>
            <a:r>
              <a:rPr lang="en-US" sz="3600" dirty="0" err="1">
                <a:solidFill>
                  <a:srgbClr val="00B050"/>
                </a:solidFill>
              </a:rPr>
              <a:t>và</a:t>
            </a:r>
            <a:r>
              <a:rPr lang="en-US" sz="3600" dirty="0">
                <a:solidFill>
                  <a:srgbClr val="00B050"/>
                </a:solidFill>
              </a:rPr>
              <a:t> </a:t>
            </a:r>
            <a:r>
              <a:rPr lang="en-US" sz="3600" dirty="0" err="1">
                <a:solidFill>
                  <a:srgbClr val="00B050"/>
                </a:solidFill>
              </a:rPr>
              <a:t>sự</a:t>
            </a:r>
            <a:r>
              <a:rPr lang="en-US" sz="3600" dirty="0">
                <a:solidFill>
                  <a:srgbClr val="00B050"/>
                </a:solidFill>
              </a:rPr>
              <a:t> </a:t>
            </a:r>
            <a:r>
              <a:rPr lang="en-US" sz="3600" dirty="0" err="1">
                <a:solidFill>
                  <a:srgbClr val="00B050"/>
                </a:solidFill>
              </a:rPr>
              <a:t>hiểu</a:t>
            </a:r>
            <a:r>
              <a:rPr lang="en-US" sz="3600" dirty="0">
                <a:solidFill>
                  <a:srgbClr val="00B050"/>
                </a:solidFill>
              </a:rPr>
              <a:t> </a:t>
            </a:r>
            <a:r>
              <a:rPr lang="en-US" sz="3600" dirty="0" err="1">
                <a:solidFill>
                  <a:srgbClr val="00B050"/>
                </a:solidFill>
              </a:rPr>
              <a:t>biết</a:t>
            </a:r>
            <a:r>
              <a:rPr lang="en-US" sz="3600" dirty="0">
                <a:solidFill>
                  <a:srgbClr val="00B050"/>
                </a:solidFill>
              </a:rPr>
              <a:t> </a:t>
            </a:r>
            <a:r>
              <a:rPr lang="en-US" sz="3600" dirty="0" err="1">
                <a:solidFill>
                  <a:srgbClr val="00B050"/>
                </a:solidFill>
              </a:rPr>
              <a:t>lẫn</a:t>
            </a:r>
            <a:r>
              <a:rPr lang="en-US" sz="3600" dirty="0">
                <a:solidFill>
                  <a:srgbClr val="00B050"/>
                </a:solidFill>
              </a:rPr>
              <a:t> </a:t>
            </a:r>
            <a:r>
              <a:rPr lang="en-US" sz="3600" dirty="0" err="1">
                <a:solidFill>
                  <a:srgbClr val="00B050"/>
                </a:solidFill>
              </a:rPr>
              <a:t>nhau</a:t>
            </a:r>
            <a:r>
              <a:rPr lang="en-US" sz="3600" dirty="0">
                <a:solidFill>
                  <a:srgbClr val="00B050"/>
                </a:solidFill>
              </a:rPr>
              <a:t>.</a:t>
            </a:r>
          </a:p>
          <a:p>
            <a:r>
              <a:rPr lang="en-US" sz="3600" dirty="0">
                <a:solidFill>
                  <a:srgbClr val="00B050"/>
                </a:solidFill>
              </a:rPr>
              <a:t>- </a:t>
            </a:r>
            <a:r>
              <a:rPr lang="en-US" sz="3600" dirty="0" err="1" smtClean="0">
                <a:solidFill>
                  <a:srgbClr val="00B050"/>
                </a:solidFill>
              </a:rPr>
              <a:t>Gia</a:t>
            </a:r>
            <a:r>
              <a:rPr lang="en-US" sz="3600" dirty="0" smtClean="0">
                <a:solidFill>
                  <a:srgbClr val="00B050"/>
                </a:solidFill>
              </a:rPr>
              <a:t> </a:t>
            </a:r>
            <a:r>
              <a:rPr lang="en-US" sz="3600" dirty="0" err="1" smtClean="0">
                <a:solidFill>
                  <a:srgbClr val="00B050"/>
                </a:solidFill>
              </a:rPr>
              <a:t>tăng</a:t>
            </a:r>
            <a:r>
              <a:rPr lang="en-US" sz="3600" dirty="0" smtClean="0">
                <a:solidFill>
                  <a:srgbClr val="00B050"/>
                </a:solidFill>
              </a:rPr>
              <a:t> </a:t>
            </a:r>
            <a:r>
              <a:rPr lang="en-US" sz="3600" dirty="0" err="1">
                <a:solidFill>
                  <a:srgbClr val="00B050"/>
                </a:solidFill>
              </a:rPr>
              <a:t>căng</a:t>
            </a:r>
            <a:r>
              <a:rPr lang="en-US" sz="3600" dirty="0">
                <a:solidFill>
                  <a:srgbClr val="00B050"/>
                </a:solidFill>
              </a:rPr>
              <a:t> </a:t>
            </a:r>
            <a:r>
              <a:rPr lang="en-US" sz="3600" dirty="0" err="1">
                <a:solidFill>
                  <a:srgbClr val="00B050"/>
                </a:solidFill>
              </a:rPr>
              <a:t>thẳng</a:t>
            </a:r>
            <a:r>
              <a:rPr lang="en-US" sz="3600" dirty="0">
                <a:solidFill>
                  <a:srgbClr val="00B050"/>
                </a:solidFill>
              </a:rPr>
              <a:t> </a:t>
            </a:r>
            <a:r>
              <a:rPr lang="en-US" sz="3600" dirty="0" err="1">
                <a:solidFill>
                  <a:srgbClr val="00B050"/>
                </a:solidFill>
              </a:rPr>
              <a:t>và</a:t>
            </a:r>
            <a:r>
              <a:rPr lang="en-US" sz="3600" dirty="0">
                <a:solidFill>
                  <a:srgbClr val="00B050"/>
                </a:solidFill>
              </a:rPr>
              <a:t> </a:t>
            </a:r>
            <a:r>
              <a:rPr lang="en-US" sz="3600" dirty="0" err="1">
                <a:solidFill>
                  <a:srgbClr val="00B050"/>
                </a:solidFill>
              </a:rPr>
              <a:t>xung</a:t>
            </a:r>
            <a:r>
              <a:rPr lang="en-US" sz="3600" dirty="0">
                <a:solidFill>
                  <a:srgbClr val="00B050"/>
                </a:solidFill>
              </a:rPr>
              <a:t> </a:t>
            </a:r>
            <a:r>
              <a:rPr lang="en-US" sz="3600" dirty="0" err="1">
                <a:solidFill>
                  <a:srgbClr val="00B050"/>
                </a:solidFill>
              </a:rPr>
              <a:t>đột</a:t>
            </a:r>
            <a:r>
              <a:rPr lang="en-US" sz="3600" dirty="0">
                <a:solidFill>
                  <a:srgbClr val="00B050"/>
                </a:solidFill>
              </a:rPr>
              <a:t> (</a:t>
            </a:r>
            <a:r>
              <a:rPr lang="en-US" sz="3600" dirty="0" err="1">
                <a:solidFill>
                  <a:srgbClr val="00B050"/>
                </a:solidFill>
              </a:rPr>
              <a:t>giải</a:t>
            </a:r>
            <a:r>
              <a:rPr lang="en-US" sz="3600" dirty="0">
                <a:solidFill>
                  <a:srgbClr val="00B050"/>
                </a:solidFill>
              </a:rPr>
              <a:t> </a:t>
            </a:r>
            <a:r>
              <a:rPr lang="en-US" sz="3600" dirty="0" err="1">
                <a:solidFill>
                  <a:srgbClr val="00B050"/>
                </a:solidFill>
              </a:rPr>
              <a:t>tỏa</a:t>
            </a:r>
            <a:r>
              <a:rPr lang="en-US" sz="3600" dirty="0">
                <a:solidFill>
                  <a:srgbClr val="00B050"/>
                </a:solidFill>
              </a:rPr>
              <a:t> </a:t>
            </a:r>
            <a:r>
              <a:rPr lang="en-US" sz="3600" dirty="0" err="1">
                <a:solidFill>
                  <a:srgbClr val="00B050"/>
                </a:solidFill>
              </a:rPr>
              <a:t>tâm</a:t>
            </a:r>
            <a:r>
              <a:rPr lang="en-US" sz="3600" dirty="0">
                <a:solidFill>
                  <a:srgbClr val="00B050"/>
                </a:solidFill>
              </a:rPr>
              <a:t> </a:t>
            </a:r>
            <a:r>
              <a:rPr lang="en-US" sz="3600" dirty="0" err="1">
                <a:solidFill>
                  <a:srgbClr val="00B050"/>
                </a:solidFill>
              </a:rPr>
              <a:t>lí</a:t>
            </a:r>
            <a:r>
              <a:rPr lang="en-US" sz="3600" dirty="0">
                <a:solidFill>
                  <a:srgbClr val="00B050"/>
                </a:solidFill>
              </a:rPr>
              <a:t>).</a:t>
            </a:r>
          </a:p>
          <a:p>
            <a:r>
              <a:rPr lang="en-US" sz="3600" dirty="0">
                <a:solidFill>
                  <a:srgbClr val="00B050"/>
                </a:solidFill>
              </a:rPr>
              <a:t>- </a:t>
            </a:r>
            <a:r>
              <a:rPr lang="en-US" sz="3600" dirty="0" err="1">
                <a:solidFill>
                  <a:srgbClr val="00B050"/>
                </a:solidFill>
              </a:rPr>
              <a:t>Tạo</a:t>
            </a:r>
            <a:r>
              <a:rPr lang="en-US" sz="3600" dirty="0">
                <a:solidFill>
                  <a:srgbClr val="00B050"/>
                </a:solidFill>
              </a:rPr>
              <a:t> </a:t>
            </a:r>
            <a:r>
              <a:rPr lang="en-US" sz="3600" dirty="0" err="1">
                <a:solidFill>
                  <a:srgbClr val="00B050"/>
                </a:solidFill>
              </a:rPr>
              <a:t>môi</a:t>
            </a:r>
            <a:r>
              <a:rPr lang="en-US" sz="3600" dirty="0">
                <a:solidFill>
                  <a:srgbClr val="00B050"/>
                </a:solidFill>
              </a:rPr>
              <a:t> </a:t>
            </a:r>
            <a:r>
              <a:rPr lang="en-US" sz="3600" dirty="0" err="1">
                <a:solidFill>
                  <a:srgbClr val="00B050"/>
                </a:solidFill>
              </a:rPr>
              <a:t>trường</a:t>
            </a:r>
            <a:r>
              <a:rPr lang="en-US" sz="3600" dirty="0">
                <a:solidFill>
                  <a:srgbClr val="00B050"/>
                </a:solidFill>
              </a:rPr>
              <a:t> </a:t>
            </a:r>
            <a:r>
              <a:rPr lang="en-US" sz="3600" dirty="0" err="1">
                <a:solidFill>
                  <a:srgbClr val="00B050"/>
                </a:solidFill>
              </a:rPr>
              <a:t>làm</a:t>
            </a:r>
            <a:r>
              <a:rPr lang="en-US" sz="3600" dirty="0">
                <a:solidFill>
                  <a:srgbClr val="00B050"/>
                </a:solidFill>
              </a:rPr>
              <a:t> </a:t>
            </a:r>
            <a:r>
              <a:rPr lang="en-US" sz="3600" dirty="0" err="1" smtClean="0">
                <a:solidFill>
                  <a:srgbClr val="00B050"/>
                </a:solidFill>
              </a:rPr>
              <a:t>việc</a:t>
            </a:r>
            <a:r>
              <a:rPr lang="en-US" sz="3600" dirty="0" smtClean="0">
                <a:solidFill>
                  <a:srgbClr val="00B050"/>
                </a:solidFill>
              </a:rPr>
              <a:t> </a:t>
            </a:r>
            <a:r>
              <a:rPr lang="en-US" sz="3600" dirty="0" err="1" smtClean="0">
                <a:solidFill>
                  <a:srgbClr val="00B050"/>
                </a:solidFill>
              </a:rPr>
              <a:t>tiêu</a:t>
            </a:r>
            <a:r>
              <a:rPr lang="en-US" sz="3600" dirty="0" smtClean="0">
                <a:solidFill>
                  <a:srgbClr val="00B050"/>
                </a:solidFill>
              </a:rPr>
              <a:t> </a:t>
            </a:r>
            <a:r>
              <a:rPr lang="en-US" sz="3600" dirty="0" err="1" smtClean="0">
                <a:solidFill>
                  <a:srgbClr val="00B050"/>
                </a:solidFill>
              </a:rPr>
              <a:t>cực</a:t>
            </a:r>
            <a:r>
              <a:rPr lang="en-US" sz="3600" dirty="0" smtClean="0">
                <a:solidFill>
                  <a:srgbClr val="00B050"/>
                </a:solidFill>
              </a:rPr>
              <a:t>.</a:t>
            </a:r>
            <a:endParaRPr lang="en-US" sz="3600" dirty="0">
              <a:solidFill>
                <a:srgbClr val="00B050"/>
              </a:solidFill>
            </a:endParaRPr>
          </a:p>
          <a:p>
            <a:r>
              <a:rPr lang="en-US" sz="3600" dirty="0">
                <a:solidFill>
                  <a:srgbClr val="00B050"/>
                </a:solidFill>
              </a:rPr>
              <a:t>- </a:t>
            </a:r>
            <a:r>
              <a:rPr lang="en-US" sz="3600" dirty="0" err="1">
                <a:solidFill>
                  <a:srgbClr val="00B050"/>
                </a:solidFill>
              </a:rPr>
              <a:t>G</a:t>
            </a:r>
            <a:r>
              <a:rPr lang="en-US" sz="3600" dirty="0" err="1" smtClean="0">
                <a:solidFill>
                  <a:srgbClr val="00B050"/>
                </a:solidFill>
              </a:rPr>
              <a:t>iảm</a:t>
            </a:r>
            <a:r>
              <a:rPr lang="en-US" sz="3600" dirty="0" smtClean="0">
                <a:solidFill>
                  <a:srgbClr val="00B050"/>
                </a:solidFill>
              </a:rPr>
              <a:t> </a:t>
            </a:r>
            <a:r>
              <a:rPr lang="en-US" sz="3600" dirty="0" err="1">
                <a:solidFill>
                  <a:srgbClr val="00B050"/>
                </a:solidFill>
              </a:rPr>
              <a:t>khả</a:t>
            </a:r>
            <a:r>
              <a:rPr lang="en-US" sz="3600" dirty="0">
                <a:solidFill>
                  <a:srgbClr val="00B050"/>
                </a:solidFill>
              </a:rPr>
              <a:t> </a:t>
            </a:r>
            <a:r>
              <a:rPr lang="en-US" sz="3600" dirty="0" err="1">
                <a:solidFill>
                  <a:srgbClr val="00B050"/>
                </a:solidFill>
              </a:rPr>
              <a:t>năng</a:t>
            </a:r>
            <a:r>
              <a:rPr lang="en-US" sz="3600" dirty="0">
                <a:solidFill>
                  <a:srgbClr val="00B050"/>
                </a:solidFill>
              </a:rPr>
              <a:t> </a:t>
            </a:r>
            <a:r>
              <a:rPr lang="en-US" sz="3600" dirty="0" err="1">
                <a:solidFill>
                  <a:srgbClr val="00B050"/>
                </a:solidFill>
              </a:rPr>
              <a:t>giao</a:t>
            </a:r>
            <a:r>
              <a:rPr lang="en-US" sz="3600" dirty="0">
                <a:solidFill>
                  <a:srgbClr val="00B050"/>
                </a:solidFill>
              </a:rPr>
              <a:t> </a:t>
            </a:r>
            <a:r>
              <a:rPr lang="en-US" sz="3600" dirty="0" err="1">
                <a:solidFill>
                  <a:srgbClr val="00B050"/>
                </a:solidFill>
              </a:rPr>
              <a:t>tiếp</a:t>
            </a:r>
            <a:r>
              <a:rPr lang="en-US" sz="3600" dirty="0">
                <a:solidFill>
                  <a:srgbClr val="00B050"/>
                </a:solidFill>
              </a:rPr>
              <a:t>.</a:t>
            </a:r>
          </a:p>
          <a:p>
            <a:r>
              <a:rPr lang="en-US" sz="3600" dirty="0">
                <a:solidFill>
                  <a:srgbClr val="00B050"/>
                </a:solidFill>
              </a:rPr>
              <a:t>….</a:t>
            </a:r>
          </a:p>
        </p:txBody>
      </p:sp>
    </p:spTree>
    <p:extLst>
      <p:ext uri="{BB962C8B-B14F-4D97-AF65-F5344CB8AC3E}">
        <p14:creationId xmlns:p14="http://schemas.microsoft.com/office/powerpoint/2010/main" val="41692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595279D-A153-4C1E-92AC-B9C45E88DFA3}"/>
              </a:ext>
            </a:extLst>
          </p:cNvPr>
          <p:cNvPicPr>
            <a:picLocks noChangeAspect="1"/>
          </p:cNvPicPr>
          <p:nvPr/>
        </p:nvPicPr>
        <p:blipFill>
          <a:blip r:embed="rId2"/>
          <a:stretch>
            <a:fillRect/>
          </a:stretch>
        </p:blipFill>
        <p:spPr>
          <a:xfrm rot="1164031">
            <a:off x="8549979" y="-92045"/>
            <a:ext cx="2991360" cy="2988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Pentagon 1"/>
          <p:cNvSpPr/>
          <p:nvPr/>
        </p:nvSpPr>
        <p:spPr>
          <a:xfrm>
            <a:off x="1824757" y="9052"/>
            <a:ext cx="4264071" cy="114991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rPr>
              <a:t>Tự</a:t>
            </a:r>
            <a:r>
              <a:rPr lang="en-US" sz="5400" dirty="0" smtClean="0">
                <a:solidFill>
                  <a:srgbClr val="FF0000"/>
                </a:solidFill>
              </a:rPr>
              <a:t> </a:t>
            </a:r>
            <a:r>
              <a:rPr lang="en-US" sz="5400" dirty="0" err="1" smtClean="0">
                <a:solidFill>
                  <a:srgbClr val="FF0000"/>
                </a:solidFill>
              </a:rPr>
              <a:t>đánh</a:t>
            </a:r>
            <a:r>
              <a:rPr lang="en-US" sz="5400" dirty="0" smtClean="0">
                <a:solidFill>
                  <a:srgbClr val="FF0000"/>
                </a:solidFill>
              </a:rPr>
              <a:t> </a:t>
            </a:r>
            <a:r>
              <a:rPr lang="en-US" sz="5400" dirty="0" err="1" smtClean="0">
                <a:solidFill>
                  <a:srgbClr val="FF0000"/>
                </a:solidFill>
              </a:rPr>
              <a:t>giá</a:t>
            </a:r>
            <a:endParaRPr lang="en-US" sz="5400" dirty="0">
              <a:solidFill>
                <a:srgbClr val="FF0000"/>
              </a:solidFill>
            </a:endParaRPr>
          </a:p>
        </p:txBody>
      </p:sp>
      <p:sp>
        <p:nvSpPr>
          <p:cNvPr id="18" name="Rectangle 17"/>
          <p:cNvSpPr/>
          <p:nvPr/>
        </p:nvSpPr>
        <p:spPr>
          <a:xfrm>
            <a:off x="1727939" y="1184627"/>
            <a:ext cx="6555450" cy="2123658"/>
          </a:xfrm>
          <a:prstGeom prst="rect">
            <a:avLst/>
          </a:prstGeom>
          <a:noFill/>
        </p:spPr>
        <p:txBody>
          <a:bodyPr wrap="square" lIns="91440" tIns="45720" rIns="91440" bIns="45720">
            <a:spAutoFit/>
          </a:bodyPr>
          <a:lstStyle/>
          <a:p>
            <a:pPr algn="just" defTabSz="914446"/>
            <a:r>
              <a:rPr lang="nl-NL" sz="4400" dirty="0" smtClean="0">
                <a:solidFill>
                  <a:srgbClr val="0000FF"/>
                </a:solidFill>
              </a:rPr>
              <a:t>Em hãy chia </a:t>
            </a:r>
            <a:r>
              <a:rPr lang="nl-NL" sz="4400" dirty="0">
                <a:solidFill>
                  <a:srgbClr val="0000FF"/>
                </a:solidFill>
              </a:rPr>
              <a:t>sẻ những thuận lợi và khó khăn khi trải nghiệm chủ đề</a:t>
            </a:r>
            <a:r>
              <a:rPr lang="en-US" sz="4400" dirty="0" smtClean="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400" dirty="0">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824757" y="3771053"/>
            <a:ext cx="9125558" cy="1569660"/>
          </a:xfrm>
          <a:prstGeom prst="rect">
            <a:avLst/>
          </a:prstGeom>
          <a:noFill/>
        </p:spPr>
        <p:txBody>
          <a:bodyPr wrap="square" lIns="91440" tIns="45720" rIns="91440" bIns="45720">
            <a:spAutoFit/>
          </a:bodyPr>
          <a:lstStyle/>
          <a:p>
            <a:pPr algn="just" defTabSz="914446"/>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Lưu</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ý: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chia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sẻ</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những</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thuận</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lợi</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khó</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khăn</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khi</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chủ</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đề</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này</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giấy</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ghi</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chú</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Sau</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đó</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lên</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bảng</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dán</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giấy</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ghi</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chú</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đúng</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bảng</a:t>
            </a:r>
            <a:r>
              <a:rPr lang="en-US" sz="3200"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endParaRPr lang="en-US" sz="3200"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5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576"/>
  <p:tag name="TIMING" val="|7.706|3.928"/>
  <p:tag name="ISPRING_SLIDE_ID_2" val="{A928A7EE-44CD-487B-9A2D-C31D05AF506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744</Words>
  <Application>Microsoft Office PowerPoint</Application>
  <PresentationFormat>Widescreen</PresentationFormat>
  <Paragraphs>74</Paragraphs>
  <Slides>14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Century Gothic</vt:lpstr>
      <vt:lpstr>Times New Roman</vt:lpstr>
      <vt:lpstr>Wingdings 3</vt:lpstr>
      <vt:lpstr>Office Theme</vt:lpstr>
      <vt:lpstr>2_Office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2024-11-22T03:18:33Z</dcterms:created>
  <dcterms:modified xsi:type="dcterms:W3CDTF">2025-02-22T23:30:31Z</dcterms:modified>
</cp:coreProperties>
</file>