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1" r:id="rId2"/>
    <p:sldMasterId id="2147483705" r:id="rId3"/>
    <p:sldMasterId id="2147483729" r:id="rId4"/>
    <p:sldMasterId id="2147483741" r:id="rId5"/>
  </p:sldMasterIdLst>
  <p:notesMasterIdLst>
    <p:notesMasterId r:id="rId22"/>
  </p:notesMasterIdLst>
  <p:sldIdLst>
    <p:sldId id="275" r:id="rId6"/>
    <p:sldId id="409" r:id="rId7"/>
    <p:sldId id="639" r:id="rId8"/>
    <p:sldId id="640" r:id="rId9"/>
    <p:sldId id="641" r:id="rId10"/>
    <p:sldId id="642" r:id="rId11"/>
    <p:sldId id="576" r:id="rId12"/>
    <p:sldId id="621" r:id="rId13"/>
    <p:sldId id="622" r:id="rId14"/>
    <p:sldId id="645" r:id="rId15"/>
    <p:sldId id="644" r:id="rId16"/>
    <p:sldId id="646" r:id="rId17"/>
    <p:sldId id="623" r:id="rId18"/>
    <p:sldId id="624" r:id="rId19"/>
    <p:sldId id="625" r:id="rId20"/>
    <p:sldId id="6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486" y="84"/>
      </p:cViewPr>
      <p:guideLst/>
    </p:cSldViewPr>
  </p:slideViewPr>
  <p:notesTextViewPr>
    <p:cViewPr>
      <p:scale>
        <a:sx n="1" d="1"/>
        <a:sy n="1" d="1"/>
      </p:scale>
      <p:origin x="0" y="0"/>
    </p:cViewPr>
  </p:notesTextViewPr>
  <p:sorterViewPr>
    <p:cViewPr varScale="1">
      <p:scale>
        <a:sx n="1" d="1"/>
        <a:sy n="1" d="1"/>
      </p:scale>
      <p:origin x="0" y="-5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91F59-D6F4-414D-86B5-FDE4BF247B88}" type="datetimeFigureOut">
              <a:rPr lang="en-US" smtClean="0"/>
              <a:t>24/2/2025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CAD23-76BA-47D1-81CA-A238FDBF87B5}" type="slidenum">
              <a:rPr lang="en-US" smtClean="0"/>
              <a:t>‹#›</a:t>
            </a:fld>
            <a:endParaRPr lang="en-US"/>
          </a:p>
        </p:txBody>
      </p:sp>
    </p:spTree>
    <p:extLst>
      <p:ext uri="{BB962C8B-B14F-4D97-AF65-F5344CB8AC3E}">
        <p14:creationId xmlns:p14="http://schemas.microsoft.com/office/powerpoint/2010/main" val="250568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8934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1833"/>
            <a:ext cx="9144000" cy="2387600"/>
          </a:xfrm>
        </p:spPr>
        <p:txBody>
          <a:bodyPr anchor="b"/>
          <a:lstStyle>
            <a:lvl1pPr algn="ctr">
              <a:defRPr sz="8000"/>
            </a:lvl1pPr>
          </a:lstStyle>
          <a:p>
            <a:r>
              <a:rPr lang="zh-CN" altLang="en-US"/>
              <a:t>单击此处编辑母版标题样式</a:t>
            </a:r>
          </a:p>
        </p:txBody>
      </p:sp>
      <p:sp>
        <p:nvSpPr>
          <p:cNvPr id="3" name="副标题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单击以编辑母版副标题样式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5330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65"/>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81537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4"/>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4"/>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97455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7"/>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12" y="1535117"/>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412"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8" name="页脚占位符 7"/>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9" name="灯片编号占位符 8"/>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602626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4" name="页脚占位符 3"/>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5" name="灯片编号占位符 4"/>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9361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3" name="页脚占位符 2"/>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4" name="灯片编号占位符 3"/>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59662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1"/>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3455531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64"/>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402"/>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6" name="页脚占位符 5"/>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7" name="灯片编号占位符 6"/>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268039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5"/>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61836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9"/>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9"/>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415"/>
            <a:ext cx="2844800" cy="365125"/>
          </a:xfrm>
          <a:prstGeom prst="rect">
            <a:avLst/>
          </a:prstGeom>
        </p:spPr>
        <p:txBody>
          <a:bodyPr/>
          <a:lstStyle/>
          <a:p>
            <a:pPr defTabSz="1218565"/>
            <a:fld id="{B44CCEC7-3A54-47D1-BB25-17A0FDA63797}" type="datetimeFigureOut">
              <a:rPr lang="zh-CN" altLang="en-US" sz="2400" smtClean="0">
                <a:solidFill>
                  <a:prstClr val="black"/>
                </a:solidFill>
              </a:rPr>
              <a:pPr defTabSz="1218565"/>
              <a:t>2025/2/24</a:t>
            </a:fld>
            <a:endParaRPr lang="zh-CN" altLang="en-US" sz="2400">
              <a:solidFill>
                <a:prstClr val="black"/>
              </a:solidFill>
            </a:endParaRPr>
          </a:p>
        </p:txBody>
      </p:sp>
      <p:sp>
        <p:nvSpPr>
          <p:cNvPr id="5" name="页脚占位符 4"/>
          <p:cNvSpPr>
            <a:spLocks noGrp="1"/>
          </p:cNvSpPr>
          <p:nvPr>
            <p:ph type="ftr" sz="quarter" idx="11"/>
          </p:nvPr>
        </p:nvSpPr>
        <p:spPr>
          <a:xfrm>
            <a:off x="4165600" y="6356415"/>
            <a:ext cx="3860800" cy="365125"/>
          </a:xfrm>
          <a:prstGeom prst="rect">
            <a:avLst/>
          </a:prstGeom>
        </p:spPr>
        <p:txBody>
          <a:bodyPr/>
          <a:lstStyle/>
          <a:p>
            <a:pPr defTabSz="1218565"/>
            <a:endParaRPr lang="zh-CN" altLang="en-US" sz="2400">
              <a:solidFill>
                <a:prstClr val="black"/>
              </a:solidFill>
            </a:endParaRPr>
          </a:p>
        </p:txBody>
      </p:sp>
      <p:sp>
        <p:nvSpPr>
          <p:cNvPr id="6" name="灯片编号占位符 5"/>
          <p:cNvSpPr>
            <a:spLocks noGrp="1"/>
          </p:cNvSpPr>
          <p:nvPr>
            <p:ph type="sldNum" sz="quarter" idx="12"/>
          </p:nvPr>
        </p:nvSpPr>
        <p:spPr>
          <a:xfrm>
            <a:off x="8737600" y="6356415"/>
            <a:ext cx="2844800" cy="365125"/>
          </a:xfrm>
          <a:prstGeom prst="rect">
            <a:avLst/>
          </a:prstGeom>
        </p:spPr>
        <p:txBody>
          <a:bodyPr/>
          <a:lstStyle/>
          <a:p>
            <a:pPr defTabSz="1218565"/>
            <a:fld id="{65495661-81B6-46E9-A91E-889569155CC2}" type="slidenum">
              <a:rPr lang="zh-CN" altLang="en-US" sz="2400" smtClean="0">
                <a:solidFill>
                  <a:prstClr val="black"/>
                </a:solidFill>
              </a:rPr>
              <a:pPr defTabSz="1218565"/>
              <a:t>‹#›</a:t>
            </a:fld>
            <a:endParaRPr lang="zh-CN" altLang="en-US" sz="2400">
              <a:solidFill>
                <a:prstClr val="black"/>
              </a:solidFill>
            </a:endParaRPr>
          </a:p>
        </p:txBody>
      </p:sp>
    </p:spTree>
    <p:extLst>
      <p:ext uri="{BB962C8B-B14F-4D97-AF65-F5344CB8AC3E}">
        <p14:creationId xmlns:p14="http://schemas.microsoft.com/office/powerpoint/2010/main" val="173792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99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3031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040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1709739"/>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49" y="45894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3959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8502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5668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81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812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6994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0617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351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5231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10267"/>
            <a:ext cx="10515600" cy="2853267"/>
          </a:xfrm>
        </p:spPr>
        <p:txBody>
          <a:bodyPr anchor="b"/>
          <a:lstStyle>
            <a:lvl1pPr>
              <a:defRPr sz="8000"/>
            </a:lvl1pPr>
          </a:lstStyle>
          <a:p>
            <a:r>
              <a:rPr lang="zh-CN" altLang="en-US"/>
              <a:t>单击此处编辑母版标题样式</a:t>
            </a:r>
          </a:p>
        </p:txBody>
      </p:sp>
      <p:sp>
        <p:nvSpPr>
          <p:cNvPr id="3" name="文本占位符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10657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0F417-6028-4DAF-8AE1-2BFE99B56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396182-25F5-4FC1-B293-EC717F013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FBD470-08A1-422E-BD7F-B7F3DAD07233}"/>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83D922D2-8F7E-488A-8CB9-EE76B3CC7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A309-CF13-43AB-9B5B-8A67DCCF73C4}"/>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1490219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0521-D1A3-4FF9-BCB7-5F182FB0E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5181F-27E8-49AD-8CC3-5F879B06C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D9CCC8-0EDF-4684-9B4C-D39DE8EDE7A5}"/>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1C0232A4-4B63-41D7-B12A-E35A181DC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1519F-5BDC-492B-A92D-7EB5902759B4}"/>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28603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9201-4614-4956-A50D-256333A3A2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4C64A4-04F4-4CA1-A603-D4A892285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88A211-CF3A-4A36-9F72-07B1D9A6C6AE}"/>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C2B586ED-2339-4943-9B6C-13BB42AC4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62B985-B196-4ACD-A07B-B2918AF7C51E}"/>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2010120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CB8D-389D-4951-95D2-079F0B3ABD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09869-9C33-4115-AB30-DCDB25D012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9CB6B7-64E6-4451-9AE4-0F5A9F81CA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072BC6-AA28-4EC3-859E-9A0ED184A048}"/>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6" name="Footer Placeholder 5">
            <a:extLst>
              <a:ext uri="{FF2B5EF4-FFF2-40B4-BE49-F238E27FC236}">
                <a16:creationId xmlns:a16="http://schemas.microsoft.com/office/drawing/2014/main" id="{FD662D31-648B-4899-9421-0C7682E8B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1DCD5-EA2D-4035-AF10-B771782E513F}"/>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1507176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EEC8-85AA-43BB-A0B0-EF0438F9F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37886E-21D4-4C1E-9ECC-9C094C01F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153367-A8F1-4553-B298-0C236B6E5E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D62E93-2C66-4865-9D6C-7AF59FCF8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B8D0D7-CA17-4BFF-9360-2F3BE39A4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420787-9D0E-4DE3-966B-0D0B1EF60FEE}"/>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8" name="Footer Placeholder 7">
            <a:extLst>
              <a:ext uri="{FF2B5EF4-FFF2-40B4-BE49-F238E27FC236}">
                <a16:creationId xmlns:a16="http://schemas.microsoft.com/office/drawing/2014/main" id="{C49C6306-6CD8-4AC4-B84D-F8873C58C1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3D5E9-585B-4CDB-AB99-E82E1A949FE7}"/>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84654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F490-3901-43CC-B2F0-2FC1318624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0C68EC-9009-411B-938A-BED2027936A6}"/>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4" name="Footer Placeholder 3">
            <a:extLst>
              <a:ext uri="{FF2B5EF4-FFF2-40B4-BE49-F238E27FC236}">
                <a16:creationId xmlns:a16="http://schemas.microsoft.com/office/drawing/2014/main" id="{3235F0CE-C32D-4505-977C-49FA28294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D4210A-5ECB-41E3-99DA-1A29C8F06689}"/>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1612036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FB5A6-6D53-4293-8FA9-F3189788C6D6}"/>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3" name="Footer Placeholder 2">
            <a:extLst>
              <a:ext uri="{FF2B5EF4-FFF2-40B4-BE49-F238E27FC236}">
                <a16:creationId xmlns:a16="http://schemas.microsoft.com/office/drawing/2014/main" id="{A28C84B3-C043-4F16-9E18-86FD6CB677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0B74D7-BB7A-4C84-8435-49384E0E2ADE}"/>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6457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C976-C1B5-4BE8-BB81-DCA43903A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47DBD-138C-4D0C-81E6-82F9CEBE42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DE139-1C90-4C7D-8074-307268358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EFE0FF-6F8A-44A5-839D-44C2277D4806}"/>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6" name="Footer Placeholder 5">
            <a:extLst>
              <a:ext uri="{FF2B5EF4-FFF2-40B4-BE49-F238E27FC236}">
                <a16:creationId xmlns:a16="http://schemas.microsoft.com/office/drawing/2014/main" id="{EDD71A2A-429D-4A9A-BEB5-7EAA78D03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F4C6F-8A57-4379-9B7E-9877F281F8B7}"/>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274294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F50D-7EB8-48D0-A08F-1AFCA8C2B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BC5992-8099-4FE7-A968-9A5C11296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4FA93D-1860-419D-8A2A-B97E6A3F2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6F9CD-981F-4421-88EC-ED698002DB31}"/>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6" name="Footer Placeholder 5">
            <a:extLst>
              <a:ext uri="{FF2B5EF4-FFF2-40B4-BE49-F238E27FC236}">
                <a16:creationId xmlns:a16="http://schemas.microsoft.com/office/drawing/2014/main" id="{F66821C2-03AE-46F4-9D54-8D97B1C948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768C8-0D50-4B4C-A892-2D19E42C011C}"/>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3129306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42E9-17B8-4C65-A7EB-DC8353CF34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F05FB3-95C2-40E2-BC36-E80BFC1F3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903F6-1B81-4DDB-8A90-1A8BB4698377}"/>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633AD13F-521B-42A1-9A88-C82CD63EE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E4576-C84D-4D07-A7EC-C0CE28044078}"/>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1746748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6684"/>
            <a:ext cx="5156200" cy="434974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085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B52C5A-8D65-4961-8AF6-2DED069E1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344CB-4520-4273-9BA7-94CC0A7106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0E3DA-78A2-4E19-8309-AF8AF23CFA11}"/>
              </a:ext>
            </a:extLst>
          </p:cNvPr>
          <p:cNvSpPr>
            <a:spLocks noGrp="1"/>
          </p:cNvSpPr>
          <p:nvPr>
            <p:ph type="dt" sz="half" idx="10"/>
          </p:nvPr>
        </p:nvSpPr>
        <p:spPr/>
        <p:txBody>
          <a:body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6E246859-4345-4238-9AC6-C494ABC63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C00B9-47E5-48DE-91BA-00F8EEBB8160}"/>
              </a:ext>
            </a:extLst>
          </p:cNvPr>
          <p:cNvSpPr>
            <a:spLocks noGrp="1"/>
          </p:cNvSpPr>
          <p:nvPr>
            <p:ph type="sldNum" sz="quarter" idx="12"/>
          </p:nvPr>
        </p:nvSpPr>
        <p:spPr/>
        <p:txBody>
          <a:bodyPr/>
          <a:lstStyle/>
          <a:p>
            <a:fld id="{B9D79C8A-A8CD-4107-81C5-4F5C3EE16339}" type="slidenum">
              <a:rPr lang="en-US" smtClean="0"/>
              <a:t>‹#›</a:t>
            </a:fld>
            <a:endParaRPr lang="en-US"/>
          </a:p>
        </p:txBody>
      </p:sp>
    </p:spTree>
    <p:extLst>
      <p:ext uri="{BB962C8B-B14F-4D97-AF65-F5344CB8AC3E}">
        <p14:creationId xmlns:p14="http://schemas.microsoft.com/office/powerpoint/2010/main" val="205019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26684" y="301625"/>
            <a:ext cx="9751483" cy="5640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9152013-1770-4F67-8BF7-78F8ED2B8911}"/>
              </a:ext>
            </a:extLst>
          </p:cNvPr>
          <p:cNvSpPr>
            <a:spLocks noGrp="1"/>
          </p:cNvSpPr>
          <p:nvPr>
            <p:ph type="dt" sz="half" idx="10"/>
          </p:nvPr>
        </p:nvSpPr>
        <p:spPr/>
        <p:txBody>
          <a:bodyPr/>
          <a:lstStyle>
            <a:lvl1pPr>
              <a:defRPr/>
            </a:lvl1pPr>
          </a:lstStyle>
          <a:p>
            <a:pPr>
              <a:defRPr/>
            </a:pPr>
            <a:fld id="{D12CF76C-B397-4D3C-B9BB-F0730CE118BC}" type="datetimeFigureOut">
              <a:rPr lang="en-US"/>
              <a:pPr>
                <a:defRPr/>
              </a:pPr>
              <a:t>24/2/2025</a:t>
            </a:fld>
            <a:endParaRPr lang="en-US"/>
          </a:p>
        </p:txBody>
      </p:sp>
      <p:sp>
        <p:nvSpPr>
          <p:cNvPr id="4" name="Footer Placeholder 4">
            <a:extLst>
              <a:ext uri="{FF2B5EF4-FFF2-40B4-BE49-F238E27FC236}">
                <a16:creationId xmlns:a16="http://schemas.microsoft.com/office/drawing/2014/main" id="{9C708C43-E69C-4D59-81D7-0CF6EA794AE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2B5986E-0D78-49F1-897D-B4385502E7D4}"/>
              </a:ext>
            </a:extLst>
          </p:cNvPr>
          <p:cNvSpPr>
            <a:spLocks noGrp="1"/>
          </p:cNvSpPr>
          <p:nvPr>
            <p:ph type="sldNum" sz="quarter" idx="12"/>
          </p:nvPr>
        </p:nvSpPr>
        <p:spPr/>
        <p:txBody>
          <a:bodyPr/>
          <a:lstStyle>
            <a:lvl1pPr>
              <a:defRPr/>
            </a:lvl1pPr>
          </a:lstStyle>
          <a:p>
            <a:pPr>
              <a:defRPr/>
            </a:pPr>
            <a:fld id="{2C2CAACA-BF0B-4CF6-A327-475D0BC39A97}" type="slidenum">
              <a:rPr lang="en-US" altLang="en-US"/>
              <a:pPr>
                <a:defRPr/>
              </a:pPr>
              <a:t>‹#›</a:t>
            </a:fld>
            <a:endParaRPr lang="en-US" altLang="en-US"/>
          </a:p>
        </p:txBody>
      </p:sp>
    </p:spTree>
    <p:extLst>
      <p:ext uri="{BB962C8B-B14F-4D97-AF65-F5344CB8AC3E}">
        <p14:creationId xmlns:p14="http://schemas.microsoft.com/office/powerpoint/2010/main" val="17448945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88133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031200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872562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03390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410121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48142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523383"/>
            <a:ext cx="12818077"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p:blipFill>
        <p:spPr>
          <a:xfrm>
            <a:off x="-16142" y="4673625"/>
            <a:ext cx="12173527"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2"/>
            <a:ext cx="12192000"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p:blipFill>
        <p:spPr>
          <a:xfrm>
            <a:off x="11280797" y="4581149"/>
            <a:ext cx="824569" cy="1279433"/>
          </a:xfrm>
          <a:prstGeom prst="rect">
            <a:avLst/>
          </a:prstGeom>
        </p:spPr>
      </p:pic>
    </p:spTree>
    <p:extLst>
      <p:ext uri="{BB962C8B-B14F-4D97-AF65-F5344CB8AC3E}">
        <p14:creationId xmlns:p14="http://schemas.microsoft.com/office/powerpoint/2010/main" val="1658395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3"/>
            <a:ext cx="12192000"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p:blipFill>
        <p:spPr>
          <a:xfrm>
            <a:off x="0" y="0"/>
            <a:ext cx="12192000"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p:blipFill>
        <p:spPr>
          <a:xfrm>
            <a:off x="8798010" y="-32952"/>
            <a:ext cx="3393991"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p:blipFill>
        <p:spPr>
          <a:xfrm>
            <a:off x="-18475" y="5570767"/>
            <a:ext cx="12818077"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p:blipFill>
        <p:spPr>
          <a:xfrm>
            <a:off x="9941" y="5316711"/>
            <a:ext cx="12173527"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Tree>
    <p:extLst>
      <p:ext uri="{BB962C8B-B14F-4D97-AF65-F5344CB8AC3E}">
        <p14:creationId xmlns:p14="http://schemas.microsoft.com/office/powerpoint/2010/main" val="187608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a:t>单击此处编辑母版标题样式</a:t>
            </a:r>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4" name="内容占位符 3"/>
          <p:cNvSpPr>
            <a:spLocks noGrp="1"/>
          </p:cNvSpPr>
          <p:nvPr>
            <p:ph sz="half" idx="2"/>
          </p:nvPr>
        </p:nvSpPr>
        <p:spPr>
          <a:xfrm>
            <a:off x="840318" y="2506133"/>
            <a:ext cx="5158316"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编辑母版文本样式</a:t>
            </a:r>
          </a:p>
        </p:txBody>
      </p:sp>
      <p:sp>
        <p:nvSpPr>
          <p:cNvPr id="6" name="内容占位符 5"/>
          <p:cNvSpPr>
            <a:spLocks noGrp="1"/>
          </p:cNvSpPr>
          <p:nvPr>
            <p:ph sz="quarter" idx="4"/>
          </p:nvPr>
        </p:nvSpPr>
        <p:spPr>
          <a:xfrm>
            <a:off x="6172200" y="2506133"/>
            <a:ext cx="5183717" cy="3683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13943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16361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308750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60710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48127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1471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873791" cy="6858000"/>
          </a:xfrm>
          <a:prstGeom prst="rect">
            <a:avLst/>
          </a:prstGeom>
        </p:spPr>
      </p:pic>
      <p:cxnSp>
        <p:nvCxnSpPr>
          <p:cNvPr id="7" name="直接连接符 6"/>
          <p:cNvCxnSpPr/>
          <p:nvPr userDrawn="1"/>
        </p:nvCxnSpPr>
        <p:spPr>
          <a:xfrm>
            <a:off x="2641600" y="889000"/>
            <a:ext cx="955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userDrawn="1"/>
        </p:nvSpPr>
        <p:spPr>
          <a:xfrm>
            <a:off x="8868014" y="396558"/>
            <a:ext cx="3262432" cy="461665"/>
          </a:xfrm>
          <a:prstGeom prst="rect">
            <a:avLst/>
          </a:prstGeom>
          <a:noFill/>
        </p:spPr>
        <p:txBody>
          <a:bodyPr wrap="none" rtlCol="0">
            <a:spAutoFit/>
          </a:bodyPr>
          <a:lstStyle/>
          <a:p>
            <a:r>
              <a:rPr lang="zh-CN" altLang="en-US" sz="2400" dirty="0"/>
              <a:t>单击此处添加文字标题</a:t>
            </a:r>
          </a:p>
        </p:txBody>
      </p:sp>
    </p:spTree>
    <p:extLst>
      <p:ext uri="{BB962C8B-B14F-4D97-AF65-F5344CB8AC3E}">
        <p14:creationId xmlns:p14="http://schemas.microsoft.com/office/powerpoint/2010/main" val="4276984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89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15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5.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AA1AC16-948C-4AE2-A8F0-AD93837A264C}"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5A71417-3C02-4723-998D-ECBA0CC807EE}"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46782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3" cstate="print">
            <a:extLst>
              <a:ext uri="{28A0092B-C50C-407E-A947-70E740481C1C}">
                <a14:useLocalDpi xmlns:a14="http://schemas.microsoft.com/office/drawing/2010/main" val="0"/>
              </a:ext>
            </a:extLst>
          </a:blip>
          <a:srcRect/>
          <a:stretch>
            <a:fillRect/>
          </a:stretch>
        </p:blipFill>
        <p:spPr>
          <a:xfrm>
            <a:off x="1" y="3047"/>
            <a:ext cx="12184783" cy="6851909"/>
          </a:xfrm>
          <a:prstGeom prst="rect">
            <a:avLst/>
          </a:prstGeom>
          <a:noFill/>
          <a:ln>
            <a:noFill/>
          </a:ln>
        </p:spPr>
      </p:pic>
      <p:sp>
        <p:nvSpPr>
          <p:cNvPr id="3" name="矩形 2"/>
          <p:cNvSpPr/>
          <p:nvPr/>
        </p:nvSpPr>
        <p:spPr>
          <a:xfrm>
            <a:off x="-349431" y="165435"/>
            <a:ext cx="321568" cy="188640"/>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4" name="矩形 3"/>
          <p:cNvSpPr/>
          <p:nvPr/>
        </p:nvSpPr>
        <p:spPr>
          <a:xfrm>
            <a:off x="-349431" y="440738"/>
            <a:ext cx="321568" cy="188640"/>
          </a:xfrm>
          <a:prstGeom prst="rect">
            <a:avLst/>
          </a:prstGeom>
          <a:solidFill>
            <a:srgbClr val="FF4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5" name="矩形 4"/>
          <p:cNvSpPr/>
          <p:nvPr/>
        </p:nvSpPr>
        <p:spPr>
          <a:xfrm>
            <a:off x="-349431" y="716041"/>
            <a:ext cx="321568" cy="188640"/>
          </a:xfrm>
          <a:prstGeom prst="rect">
            <a:avLst/>
          </a:prstGeom>
          <a:solidFill>
            <a:srgbClr val="87BD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6" name="矩形 5"/>
          <p:cNvSpPr/>
          <p:nvPr/>
        </p:nvSpPr>
        <p:spPr>
          <a:xfrm>
            <a:off x="-349431" y="1020841"/>
            <a:ext cx="321568" cy="188640"/>
          </a:xfrm>
          <a:prstGeom prst="rect">
            <a:avLst/>
          </a:prstGeom>
          <a:solidFill>
            <a:srgbClr val="009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
        <p:nvSpPr>
          <p:cNvPr id="7" name="矩形 6"/>
          <p:cNvSpPr/>
          <p:nvPr/>
        </p:nvSpPr>
        <p:spPr>
          <a:xfrm>
            <a:off x="-349431" y="1296144"/>
            <a:ext cx="321568" cy="188640"/>
          </a:xfrm>
          <a:prstGeom prst="rect">
            <a:avLst/>
          </a:prstGeom>
          <a:solidFill>
            <a:srgbClr val="CE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a:solidFill>
                <a:prstClr val="white"/>
              </a:solidFill>
            </a:endParaRPr>
          </a:p>
        </p:txBody>
      </p:sp>
    </p:spTree>
    <p:extLst>
      <p:ext uri="{BB962C8B-B14F-4D97-AF65-F5344CB8AC3E}">
        <p14:creationId xmlns:p14="http://schemas.microsoft.com/office/powerpoint/2010/main" val="293022350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CF6E9"/>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8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prstClr val="black">
                    <a:tint val="75000"/>
                  </a:prstClr>
                </a:solidFill>
              </a:rPr>
              <a:pPr/>
              <a:t>2025/2/24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8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8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24312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3D0D1-D1E2-4F74-985A-941BE45D3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493ED-2F20-422F-AB24-F9BF51E549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FAB1-B243-4F5B-BED9-C4296E56E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8E1BA-46A4-419E-9E60-719FACF1A3BF}" type="datetimeFigureOut">
              <a:rPr lang="en-US" smtClean="0"/>
              <a:t>24/2/2025</a:t>
            </a:fld>
            <a:endParaRPr lang="en-US"/>
          </a:p>
        </p:txBody>
      </p:sp>
      <p:sp>
        <p:nvSpPr>
          <p:cNvPr id="5" name="Footer Placeholder 4">
            <a:extLst>
              <a:ext uri="{FF2B5EF4-FFF2-40B4-BE49-F238E27FC236}">
                <a16:creationId xmlns:a16="http://schemas.microsoft.com/office/drawing/2014/main" id="{B3F7626A-5850-4F54-B270-E97BB190A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4D9F7-9DFA-4552-8E00-A7F4E9554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79C8A-A8CD-4107-81C5-4F5C3EE16339}" type="slidenum">
              <a:rPr lang="en-US" smtClean="0"/>
              <a:t>‹#›</a:t>
            </a:fld>
            <a:endParaRPr lang="en-US"/>
          </a:p>
        </p:txBody>
      </p:sp>
    </p:spTree>
    <p:extLst>
      <p:ext uri="{BB962C8B-B14F-4D97-AF65-F5344CB8AC3E}">
        <p14:creationId xmlns:p14="http://schemas.microsoft.com/office/powerpoint/2010/main" val="90012127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54"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9000">
              <a:schemeClr val="accent1">
                <a:lumMod val="40000"/>
                <a:lumOff val="60000"/>
              </a:schemeClr>
            </a:gs>
            <a:gs pos="0">
              <a:schemeClr val="accent1">
                <a:lumMod val="60000"/>
                <a:lumOff val="40000"/>
              </a:schemeClr>
            </a:gs>
            <a:gs pos="0">
              <a:schemeClr val="accent1">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82ED4-375F-4F08-A54B-E5C986F28C77}" type="datetimeFigureOut">
              <a:rPr lang="zh-CN" altLang="en-US" smtClean="0"/>
              <a:t>2025/2/24</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7560821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3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oogle Shape;356;p23">
            <a:extLst>
              <a:ext uri="{FF2B5EF4-FFF2-40B4-BE49-F238E27FC236}">
                <a16:creationId xmlns:a16="http://schemas.microsoft.com/office/drawing/2014/main" id="{B00E8615-BA41-3DB6-D009-5541FB783DFF}"/>
              </a:ext>
            </a:extLst>
          </p:cNvPr>
          <p:cNvGrpSpPr/>
          <p:nvPr/>
        </p:nvGrpSpPr>
        <p:grpSpPr>
          <a:xfrm>
            <a:off x="9290460" y="866571"/>
            <a:ext cx="1132421" cy="944487"/>
            <a:chOff x="734290" y="251983"/>
            <a:chExt cx="800177" cy="752193"/>
          </a:xfrm>
        </p:grpSpPr>
        <p:sp>
          <p:nvSpPr>
            <p:cNvPr id="4" name="Google Shape;357;p23">
              <a:extLst>
                <a:ext uri="{FF2B5EF4-FFF2-40B4-BE49-F238E27FC236}">
                  <a16:creationId xmlns:a16="http://schemas.microsoft.com/office/drawing/2014/main" id="{FF373471-E266-CBD7-4C11-16129A81242F}"/>
                </a:ext>
              </a:extLst>
            </p:cNvPr>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6" name="Google Shape;358;p23">
              <a:extLst>
                <a:ext uri="{FF2B5EF4-FFF2-40B4-BE49-F238E27FC236}">
                  <a16:creationId xmlns:a16="http://schemas.microsoft.com/office/drawing/2014/main" id="{80C02901-8301-6E6F-E7F8-50A595865E18}"/>
                </a:ext>
              </a:extLst>
            </p:cNvPr>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sp>
        <p:nvSpPr>
          <p:cNvPr id="9" name="Google Shape;593;p24">
            <a:extLst>
              <a:ext uri="{FF2B5EF4-FFF2-40B4-BE49-F238E27FC236}">
                <a16:creationId xmlns:a16="http://schemas.microsoft.com/office/drawing/2014/main" id="{D9E7F9A7-DB5E-3BEA-3061-272ED6350686}"/>
              </a:ext>
            </a:extLst>
          </p:cNvPr>
          <p:cNvSpPr txBox="1">
            <a:spLocks/>
          </p:cNvSpPr>
          <p:nvPr/>
        </p:nvSpPr>
        <p:spPr>
          <a:xfrm>
            <a:off x="222314" y="1956391"/>
            <a:ext cx="11747373" cy="2244744"/>
          </a:xfrm>
          <a:prstGeom prst="rect">
            <a:avLst/>
          </a:prstGeom>
        </p:spPr>
        <p:txBody>
          <a:bodyPr spcFirstLastPara="1" vert="horz" wrap="square" lIns="121900" tIns="121900" rIns="121900" bIns="121900" rtlCol="0" anchor="b" anchorCtr="0">
            <a:noAutofit/>
          </a:bodyPr>
          <a:lstStyle>
            <a:lvl1pPr lvl="0" algn="l" defTabSz="914400" rtl="0" eaLnBrk="1" latinLnBrk="0" hangingPunct="1">
              <a:lnSpc>
                <a:spcPct val="90000"/>
              </a:lnSpc>
              <a:spcBef>
                <a:spcPts val="0"/>
              </a:spcBef>
              <a:spcAft>
                <a:spcPts val="0"/>
              </a:spcAft>
              <a:buSzPts val="2400"/>
              <a:buFont typeface="Permanent Marker"/>
              <a:buNone/>
              <a:defRPr sz="3200" kern="1200">
                <a:solidFill>
                  <a:schemeClr val="tx1"/>
                </a:solidFill>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pPr marL="0" marR="0" lvl="0" indent="0" algn="ctr" defTabSz="914400" rtl="0" eaLnBrk="1" fontAlgn="auto" latinLnBrk="0" hangingPunct="1">
              <a:lnSpc>
                <a:spcPct val="90000"/>
              </a:lnSpc>
              <a:spcBef>
                <a:spcPts val="0"/>
              </a:spcBef>
              <a:spcAft>
                <a:spcPts val="0"/>
              </a:spcAft>
              <a:buClrTx/>
              <a:buSzPts val="2400"/>
              <a:buFont typeface="Permanent Marker"/>
              <a:buNone/>
              <a:tabLst/>
              <a:defRPr/>
            </a:pPr>
            <a:r>
              <a:rPr kumimoji="0" lang="en-US" sz="5867"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Permanent Marker"/>
              </a:rPr>
              <a:t>CHÀO MỪNG CÁC EM ĐẾN VỚI BUỔI HỌC NGÀY HÔM NAY</a:t>
            </a:r>
          </a:p>
        </p:txBody>
      </p:sp>
      <p:pic>
        <p:nvPicPr>
          <p:cNvPr id="10" name="Picture 5">
            <a:extLst>
              <a:ext uri="{FF2B5EF4-FFF2-40B4-BE49-F238E27FC236}">
                <a16:creationId xmlns:a16="http://schemas.microsoft.com/office/drawing/2014/main" id="{A7336D81-92D2-D6F1-5A80-9B75234652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997042" y="4510539"/>
            <a:ext cx="6197917" cy="2347461"/>
          </a:xfrm>
          <a:prstGeom prst="rect">
            <a:avLst/>
          </a:prstGeom>
        </p:spPr>
      </p:pic>
      <p:grpSp>
        <p:nvGrpSpPr>
          <p:cNvPr id="11" name="Google Shape;463;p23">
            <a:extLst>
              <a:ext uri="{FF2B5EF4-FFF2-40B4-BE49-F238E27FC236}">
                <a16:creationId xmlns:a16="http://schemas.microsoft.com/office/drawing/2014/main" id="{020BE096-066D-40CE-49EC-4865898333EE}"/>
              </a:ext>
            </a:extLst>
          </p:cNvPr>
          <p:cNvGrpSpPr/>
          <p:nvPr/>
        </p:nvGrpSpPr>
        <p:grpSpPr>
          <a:xfrm rot="511137">
            <a:off x="1762404" y="553935"/>
            <a:ext cx="1330520" cy="1502279"/>
            <a:chOff x="1664354" y="4088694"/>
            <a:chExt cx="1037582" cy="940754"/>
          </a:xfrm>
        </p:grpSpPr>
        <p:grpSp>
          <p:nvGrpSpPr>
            <p:cNvPr id="12" name="Google Shape;464;p23">
              <a:extLst>
                <a:ext uri="{FF2B5EF4-FFF2-40B4-BE49-F238E27FC236}">
                  <a16:creationId xmlns:a16="http://schemas.microsoft.com/office/drawing/2014/main" id="{38A49BC8-AD3D-D76E-9629-FD0FF4D6CB4D}"/>
                </a:ext>
              </a:extLst>
            </p:cNvPr>
            <p:cNvGrpSpPr/>
            <p:nvPr/>
          </p:nvGrpSpPr>
          <p:grpSpPr>
            <a:xfrm>
              <a:off x="1664354" y="4088694"/>
              <a:ext cx="1037582" cy="832607"/>
              <a:chOff x="1664354" y="4088694"/>
              <a:chExt cx="1037582" cy="832607"/>
            </a:xfrm>
          </p:grpSpPr>
          <p:sp>
            <p:nvSpPr>
              <p:cNvPr id="16" name="Google Shape;465;p23">
                <a:extLst>
                  <a:ext uri="{FF2B5EF4-FFF2-40B4-BE49-F238E27FC236}">
                    <a16:creationId xmlns:a16="http://schemas.microsoft.com/office/drawing/2014/main" id="{17F0D045-FBFE-7C9B-93E0-2BE0E6A17CD4}"/>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7" name="Google Shape;466;p23">
                <a:extLst>
                  <a:ext uri="{FF2B5EF4-FFF2-40B4-BE49-F238E27FC236}">
                    <a16:creationId xmlns:a16="http://schemas.microsoft.com/office/drawing/2014/main" id="{69C87B8F-4C83-9862-1ADC-8706DCDE5FA4}"/>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1" name="Google Shape;467;p23">
                <a:extLst>
                  <a:ext uri="{FF2B5EF4-FFF2-40B4-BE49-F238E27FC236}">
                    <a16:creationId xmlns:a16="http://schemas.microsoft.com/office/drawing/2014/main" id="{6CD5FBB4-7F4E-AACB-C4EB-27EE3EDC7851}"/>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2" name="Google Shape;468;p23">
                <a:extLst>
                  <a:ext uri="{FF2B5EF4-FFF2-40B4-BE49-F238E27FC236}">
                    <a16:creationId xmlns:a16="http://schemas.microsoft.com/office/drawing/2014/main" id="{B850423C-ACE1-3FEA-B07B-8BF1E8C4FC8E}"/>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3" name="Google Shape;469;p23">
                <a:extLst>
                  <a:ext uri="{FF2B5EF4-FFF2-40B4-BE49-F238E27FC236}">
                    <a16:creationId xmlns:a16="http://schemas.microsoft.com/office/drawing/2014/main" id="{02AC47C8-E98E-2AF1-3429-A49EC69DB932}"/>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4" name="Google Shape;470;p23">
                <a:extLst>
                  <a:ext uri="{FF2B5EF4-FFF2-40B4-BE49-F238E27FC236}">
                    <a16:creationId xmlns:a16="http://schemas.microsoft.com/office/drawing/2014/main" id="{2BC6983C-D802-72B7-96B5-1B153DA2A140}"/>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25" name="Google Shape;471;p23">
                <a:extLst>
                  <a:ext uri="{FF2B5EF4-FFF2-40B4-BE49-F238E27FC236}">
                    <a16:creationId xmlns:a16="http://schemas.microsoft.com/office/drawing/2014/main" id="{4BE7B737-A297-8D54-FF04-8B21C1ACB089}"/>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grpSp>
          <p:nvGrpSpPr>
            <p:cNvPr id="13" name="Google Shape;472;p23">
              <a:extLst>
                <a:ext uri="{FF2B5EF4-FFF2-40B4-BE49-F238E27FC236}">
                  <a16:creationId xmlns:a16="http://schemas.microsoft.com/office/drawing/2014/main" id="{8338E027-00BF-54A4-AB11-36134B77214A}"/>
                </a:ext>
              </a:extLst>
            </p:cNvPr>
            <p:cNvGrpSpPr/>
            <p:nvPr/>
          </p:nvGrpSpPr>
          <p:grpSpPr>
            <a:xfrm>
              <a:off x="2242315" y="4930402"/>
              <a:ext cx="155932" cy="99046"/>
              <a:chOff x="2242315" y="4930402"/>
              <a:chExt cx="155932" cy="99046"/>
            </a:xfrm>
          </p:grpSpPr>
          <p:sp>
            <p:nvSpPr>
              <p:cNvPr id="14" name="Google Shape;473;p23">
                <a:extLst>
                  <a:ext uri="{FF2B5EF4-FFF2-40B4-BE49-F238E27FC236}">
                    <a16:creationId xmlns:a16="http://schemas.microsoft.com/office/drawing/2014/main" id="{E34865F4-1244-AB03-3767-90C7F1627287}"/>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15" name="Google Shape;474;p23">
                <a:extLst>
                  <a:ext uri="{FF2B5EF4-FFF2-40B4-BE49-F238E27FC236}">
                    <a16:creationId xmlns:a16="http://schemas.microsoft.com/office/drawing/2014/main" id="{C09E07A8-CD29-588E-9362-BEC0564745B3}"/>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grpSp>
      <p:grpSp>
        <p:nvGrpSpPr>
          <p:cNvPr id="29" name="Google Shape;362;p23">
            <a:extLst>
              <a:ext uri="{FF2B5EF4-FFF2-40B4-BE49-F238E27FC236}">
                <a16:creationId xmlns:a16="http://schemas.microsoft.com/office/drawing/2014/main" id="{7E80A6D0-EF43-8E26-5AD3-2C76512621BB}"/>
              </a:ext>
            </a:extLst>
          </p:cNvPr>
          <p:cNvGrpSpPr/>
          <p:nvPr/>
        </p:nvGrpSpPr>
        <p:grpSpPr>
          <a:xfrm>
            <a:off x="9635224" y="973211"/>
            <a:ext cx="1994667" cy="1096472"/>
            <a:chOff x="3168309" y="474596"/>
            <a:chExt cx="1088181" cy="608604"/>
          </a:xfrm>
        </p:grpSpPr>
        <p:grpSp>
          <p:nvGrpSpPr>
            <p:cNvPr id="31" name="Google Shape;363;p23">
              <a:extLst>
                <a:ext uri="{FF2B5EF4-FFF2-40B4-BE49-F238E27FC236}">
                  <a16:creationId xmlns:a16="http://schemas.microsoft.com/office/drawing/2014/main" id="{21725E86-3394-7DCC-2CD1-3C4A81678470}"/>
                </a:ext>
              </a:extLst>
            </p:cNvPr>
            <p:cNvGrpSpPr/>
            <p:nvPr/>
          </p:nvGrpSpPr>
          <p:grpSpPr>
            <a:xfrm>
              <a:off x="3168309" y="517749"/>
              <a:ext cx="1084309" cy="565452"/>
              <a:chOff x="3168309" y="517749"/>
              <a:chExt cx="1084309" cy="565452"/>
            </a:xfrm>
          </p:grpSpPr>
          <p:sp>
            <p:nvSpPr>
              <p:cNvPr id="67" name="Google Shape;364;p23">
                <a:extLst>
                  <a:ext uri="{FF2B5EF4-FFF2-40B4-BE49-F238E27FC236}">
                    <a16:creationId xmlns:a16="http://schemas.microsoft.com/office/drawing/2014/main" id="{55FDACF3-C17C-C07D-EFA3-51B2AC814071}"/>
                  </a:ext>
                </a:extLst>
              </p:cNvPr>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68" name="Google Shape;365;p23">
                <a:extLst>
                  <a:ext uri="{FF2B5EF4-FFF2-40B4-BE49-F238E27FC236}">
                    <a16:creationId xmlns:a16="http://schemas.microsoft.com/office/drawing/2014/main" id="{53D64350-A9CA-807C-B925-3E3C3F5294C3}"/>
                  </a:ext>
                </a:extLst>
              </p:cNvPr>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grpSp>
          <p:nvGrpSpPr>
            <p:cNvPr id="64" name="Google Shape;366;p23">
              <a:extLst>
                <a:ext uri="{FF2B5EF4-FFF2-40B4-BE49-F238E27FC236}">
                  <a16:creationId xmlns:a16="http://schemas.microsoft.com/office/drawing/2014/main" id="{AA093339-325D-3588-BB47-2DE106159CCC}"/>
                </a:ext>
              </a:extLst>
            </p:cNvPr>
            <p:cNvGrpSpPr/>
            <p:nvPr/>
          </p:nvGrpSpPr>
          <p:grpSpPr>
            <a:xfrm>
              <a:off x="4114622" y="474596"/>
              <a:ext cx="141868" cy="100403"/>
              <a:chOff x="4114622" y="474596"/>
              <a:chExt cx="141868" cy="100403"/>
            </a:xfrm>
          </p:grpSpPr>
          <p:sp>
            <p:nvSpPr>
              <p:cNvPr id="65" name="Google Shape;367;p23">
                <a:extLst>
                  <a:ext uri="{FF2B5EF4-FFF2-40B4-BE49-F238E27FC236}">
                    <a16:creationId xmlns:a16="http://schemas.microsoft.com/office/drawing/2014/main" id="{B61FFED6-90E5-DC07-1EAD-FFF11FDDB1F1}"/>
                  </a:ext>
                </a:extLst>
              </p:cNvPr>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66" name="Google Shape;368;p23">
                <a:extLst>
                  <a:ext uri="{FF2B5EF4-FFF2-40B4-BE49-F238E27FC236}">
                    <a16:creationId xmlns:a16="http://schemas.microsoft.com/office/drawing/2014/main" id="{8737D02A-FCE4-4094-8979-3CA2654155EF}"/>
                  </a:ext>
                </a:extLst>
              </p:cNvPr>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grpSp>
      <p:grpSp>
        <p:nvGrpSpPr>
          <p:cNvPr id="69" name="Google Shape;330;p23">
            <a:extLst>
              <a:ext uri="{FF2B5EF4-FFF2-40B4-BE49-F238E27FC236}">
                <a16:creationId xmlns:a16="http://schemas.microsoft.com/office/drawing/2014/main" id="{E18D52F2-AE80-D942-10AD-4B276FB48D8E}"/>
              </a:ext>
            </a:extLst>
          </p:cNvPr>
          <p:cNvGrpSpPr/>
          <p:nvPr/>
        </p:nvGrpSpPr>
        <p:grpSpPr>
          <a:xfrm rot="19799830">
            <a:off x="2782660" y="4857008"/>
            <a:ext cx="666461" cy="448089"/>
            <a:chOff x="-75881" y="2283499"/>
            <a:chExt cx="772313" cy="497910"/>
          </a:xfrm>
        </p:grpSpPr>
        <p:sp>
          <p:nvSpPr>
            <p:cNvPr id="70" name="Google Shape;331;p23">
              <a:extLst>
                <a:ext uri="{FF2B5EF4-FFF2-40B4-BE49-F238E27FC236}">
                  <a16:creationId xmlns:a16="http://schemas.microsoft.com/office/drawing/2014/main" id="{FEA9158F-420E-F6B4-6A19-3000F977D28D}"/>
                </a:ext>
              </a:extLst>
            </p:cNvPr>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sp>
          <p:nvSpPr>
            <p:cNvPr id="71" name="Google Shape;332;p23">
              <a:extLst>
                <a:ext uri="{FF2B5EF4-FFF2-40B4-BE49-F238E27FC236}">
                  <a16:creationId xmlns:a16="http://schemas.microsoft.com/office/drawing/2014/main" id="{D3251EF4-0252-5B16-1F0C-07B9D552B584}"/>
                </a:ext>
              </a:extLst>
            </p:cNvPr>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1200" cap="none" spc="0" normalizeH="0" baseline="0" noProof="0">
                <a:ln>
                  <a:noFill/>
                </a:ln>
                <a:solidFill>
                  <a:prstClr val="black"/>
                </a:solidFill>
                <a:effectLst/>
                <a:uLnTx/>
                <a:uFillTx/>
                <a:latin typeface="Calibri" panose="020F0502020204030204"/>
                <a:cs typeface="+mn-cs"/>
              </a:endParaRPr>
            </a:p>
          </p:txBody>
        </p:sp>
      </p:grpSp>
      <p:grpSp>
        <p:nvGrpSpPr>
          <p:cNvPr id="72" name="Google Shape;448;p23">
            <a:extLst>
              <a:ext uri="{FF2B5EF4-FFF2-40B4-BE49-F238E27FC236}">
                <a16:creationId xmlns:a16="http://schemas.microsoft.com/office/drawing/2014/main" id="{49630617-7D43-B5DA-D3D1-94798D186760}"/>
              </a:ext>
            </a:extLst>
          </p:cNvPr>
          <p:cNvGrpSpPr/>
          <p:nvPr/>
        </p:nvGrpSpPr>
        <p:grpSpPr>
          <a:xfrm>
            <a:off x="704183" y="5210271"/>
            <a:ext cx="1930184" cy="1424492"/>
            <a:chOff x="4368" y="4500332"/>
            <a:chExt cx="1550979" cy="1347924"/>
          </a:xfrm>
          <a:solidFill>
            <a:srgbClr val="5B9BD5">
              <a:lumMod val="50000"/>
            </a:srgbClr>
          </a:solidFill>
        </p:grpSpPr>
        <p:grpSp>
          <p:nvGrpSpPr>
            <p:cNvPr id="73" name="Google Shape;449;p23">
              <a:extLst>
                <a:ext uri="{FF2B5EF4-FFF2-40B4-BE49-F238E27FC236}">
                  <a16:creationId xmlns:a16="http://schemas.microsoft.com/office/drawing/2014/main" id="{EA5E2C68-8A1F-D3A1-B525-4A53C44E1554}"/>
                </a:ext>
              </a:extLst>
            </p:cNvPr>
            <p:cNvGrpSpPr/>
            <p:nvPr/>
          </p:nvGrpSpPr>
          <p:grpSpPr>
            <a:xfrm>
              <a:off x="4368" y="4500332"/>
              <a:ext cx="1507264" cy="1347924"/>
              <a:chOff x="4368" y="4500332"/>
              <a:chExt cx="1507264" cy="1347924"/>
            </a:xfrm>
            <a:grpFill/>
          </p:grpSpPr>
          <p:sp>
            <p:nvSpPr>
              <p:cNvPr id="76" name="Google Shape;450;p23">
                <a:extLst>
                  <a:ext uri="{FF2B5EF4-FFF2-40B4-BE49-F238E27FC236}">
                    <a16:creationId xmlns:a16="http://schemas.microsoft.com/office/drawing/2014/main" id="{2E6EFFF4-73E6-961B-A4C1-C6B921CD987B}"/>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77" name="Google Shape;451;p23">
                <a:extLst>
                  <a:ext uri="{FF2B5EF4-FFF2-40B4-BE49-F238E27FC236}">
                    <a16:creationId xmlns:a16="http://schemas.microsoft.com/office/drawing/2014/main" id="{02368D01-D078-3A71-9AA6-C6795FD886B9}"/>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78" name="Google Shape;452;p23">
                <a:extLst>
                  <a:ext uri="{FF2B5EF4-FFF2-40B4-BE49-F238E27FC236}">
                    <a16:creationId xmlns:a16="http://schemas.microsoft.com/office/drawing/2014/main" id="{EED59A50-921C-5796-EC6D-6AF99943F0C9}"/>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79" name="Google Shape;453;p23">
                <a:extLst>
                  <a:ext uri="{FF2B5EF4-FFF2-40B4-BE49-F238E27FC236}">
                    <a16:creationId xmlns:a16="http://schemas.microsoft.com/office/drawing/2014/main" id="{33EA7215-074A-2078-9A2E-E12DD40801CB}"/>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83" name="Google Shape;454;p23">
                <a:extLst>
                  <a:ext uri="{FF2B5EF4-FFF2-40B4-BE49-F238E27FC236}">
                    <a16:creationId xmlns:a16="http://schemas.microsoft.com/office/drawing/2014/main" id="{39885A0E-AE17-1BE7-49A5-AF19F9C1CF8C}"/>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84" name="Google Shape;455;p23">
                <a:extLst>
                  <a:ext uri="{FF2B5EF4-FFF2-40B4-BE49-F238E27FC236}">
                    <a16:creationId xmlns:a16="http://schemas.microsoft.com/office/drawing/2014/main" id="{8A62B880-875D-768E-D00F-2CA0D80C1DBF}"/>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85" name="Google Shape;456;p23">
                <a:extLst>
                  <a:ext uri="{FF2B5EF4-FFF2-40B4-BE49-F238E27FC236}">
                    <a16:creationId xmlns:a16="http://schemas.microsoft.com/office/drawing/2014/main" id="{6B830AE5-1A15-2829-CD61-3C8BD57166E2}"/>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87" name="Google Shape;457;p23">
                <a:extLst>
                  <a:ext uri="{FF2B5EF4-FFF2-40B4-BE49-F238E27FC236}">
                    <a16:creationId xmlns:a16="http://schemas.microsoft.com/office/drawing/2014/main" id="{7F2ED974-6EED-7F66-3FE9-D2E1AE91C4EA}"/>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88" name="Google Shape;458;p23">
                <a:extLst>
                  <a:ext uri="{FF2B5EF4-FFF2-40B4-BE49-F238E27FC236}">
                    <a16:creationId xmlns:a16="http://schemas.microsoft.com/office/drawing/2014/main" id="{FE631804-FB99-F86B-53E3-1FC7398BB5DE}"/>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90" name="Google Shape;459;p23">
                <a:extLst>
                  <a:ext uri="{FF2B5EF4-FFF2-40B4-BE49-F238E27FC236}">
                    <a16:creationId xmlns:a16="http://schemas.microsoft.com/office/drawing/2014/main" id="{0F25E892-10E8-2ABF-1E7D-3642AC517FF1}"/>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91" name="Google Shape;460;p23">
                <a:extLst>
                  <a:ext uri="{FF2B5EF4-FFF2-40B4-BE49-F238E27FC236}">
                    <a16:creationId xmlns:a16="http://schemas.microsoft.com/office/drawing/2014/main" id="{23F9C65A-3A5B-58A1-FD3E-233F25FB937E}"/>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grpSp>
        <p:sp>
          <p:nvSpPr>
            <p:cNvPr id="74" name="Google Shape;461;p23">
              <a:extLst>
                <a:ext uri="{FF2B5EF4-FFF2-40B4-BE49-F238E27FC236}">
                  <a16:creationId xmlns:a16="http://schemas.microsoft.com/office/drawing/2014/main" id="{850D86FE-0632-6B24-DA9B-3127DC0C7D6E}"/>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75" name="Google Shape;462;p23">
              <a:extLst>
                <a:ext uri="{FF2B5EF4-FFF2-40B4-BE49-F238E27FC236}">
                  <a16:creationId xmlns:a16="http://schemas.microsoft.com/office/drawing/2014/main" id="{C317B192-2991-84B4-7A46-74BF451308F8}"/>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grpSp>
      <p:grpSp>
        <p:nvGrpSpPr>
          <p:cNvPr id="93" name="Google Shape;448;p23">
            <a:extLst>
              <a:ext uri="{FF2B5EF4-FFF2-40B4-BE49-F238E27FC236}">
                <a16:creationId xmlns:a16="http://schemas.microsoft.com/office/drawing/2014/main" id="{D772B856-6EAD-0887-5425-57D68DED991E}"/>
              </a:ext>
            </a:extLst>
          </p:cNvPr>
          <p:cNvGrpSpPr/>
          <p:nvPr/>
        </p:nvGrpSpPr>
        <p:grpSpPr>
          <a:xfrm>
            <a:off x="9833127" y="5049270"/>
            <a:ext cx="1930184" cy="1424492"/>
            <a:chOff x="4368" y="4500332"/>
            <a:chExt cx="1550979" cy="1347924"/>
          </a:xfrm>
          <a:solidFill>
            <a:srgbClr val="5B9BD5">
              <a:lumMod val="50000"/>
            </a:srgbClr>
          </a:solidFill>
        </p:grpSpPr>
        <p:grpSp>
          <p:nvGrpSpPr>
            <p:cNvPr id="94" name="Google Shape;449;p23">
              <a:extLst>
                <a:ext uri="{FF2B5EF4-FFF2-40B4-BE49-F238E27FC236}">
                  <a16:creationId xmlns:a16="http://schemas.microsoft.com/office/drawing/2014/main" id="{451A1684-0309-8810-81A4-C4701E09651F}"/>
                </a:ext>
              </a:extLst>
            </p:cNvPr>
            <p:cNvGrpSpPr/>
            <p:nvPr/>
          </p:nvGrpSpPr>
          <p:grpSpPr>
            <a:xfrm>
              <a:off x="4368" y="4500332"/>
              <a:ext cx="1507264" cy="1347924"/>
              <a:chOff x="4368" y="4500332"/>
              <a:chExt cx="1507264" cy="1347924"/>
            </a:xfrm>
            <a:grpFill/>
          </p:grpSpPr>
          <p:sp>
            <p:nvSpPr>
              <p:cNvPr id="97" name="Google Shape;450;p23">
                <a:extLst>
                  <a:ext uri="{FF2B5EF4-FFF2-40B4-BE49-F238E27FC236}">
                    <a16:creationId xmlns:a16="http://schemas.microsoft.com/office/drawing/2014/main" id="{C6C92A87-F34C-EF76-E227-1BFDC3AD8E91}"/>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99" name="Google Shape;451;p23">
                <a:extLst>
                  <a:ext uri="{FF2B5EF4-FFF2-40B4-BE49-F238E27FC236}">
                    <a16:creationId xmlns:a16="http://schemas.microsoft.com/office/drawing/2014/main" id="{AE568F35-CB54-C9CD-10BD-FBD5B8D01FAA}"/>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0" name="Google Shape;452;p23">
                <a:extLst>
                  <a:ext uri="{FF2B5EF4-FFF2-40B4-BE49-F238E27FC236}">
                    <a16:creationId xmlns:a16="http://schemas.microsoft.com/office/drawing/2014/main" id="{1151F9E9-C4F6-5514-915A-A61E44EF4927}"/>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1" name="Google Shape;453;p23">
                <a:extLst>
                  <a:ext uri="{FF2B5EF4-FFF2-40B4-BE49-F238E27FC236}">
                    <a16:creationId xmlns:a16="http://schemas.microsoft.com/office/drawing/2014/main" id="{4B664EEB-0076-0146-7386-377B85EC928F}"/>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2" name="Google Shape;454;p23">
                <a:extLst>
                  <a:ext uri="{FF2B5EF4-FFF2-40B4-BE49-F238E27FC236}">
                    <a16:creationId xmlns:a16="http://schemas.microsoft.com/office/drawing/2014/main" id="{11F187A4-FACC-0382-49F6-AE8191ABD6E4}"/>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3" name="Google Shape;455;p23">
                <a:extLst>
                  <a:ext uri="{FF2B5EF4-FFF2-40B4-BE49-F238E27FC236}">
                    <a16:creationId xmlns:a16="http://schemas.microsoft.com/office/drawing/2014/main" id="{FD91EFA9-95E6-AD7F-CDF2-763F42FB629A}"/>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4" name="Google Shape;456;p23">
                <a:extLst>
                  <a:ext uri="{FF2B5EF4-FFF2-40B4-BE49-F238E27FC236}">
                    <a16:creationId xmlns:a16="http://schemas.microsoft.com/office/drawing/2014/main" id="{CA8BB58F-0A07-C28D-ACA8-C15FC22F88D9}"/>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5" name="Google Shape;457;p23">
                <a:extLst>
                  <a:ext uri="{FF2B5EF4-FFF2-40B4-BE49-F238E27FC236}">
                    <a16:creationId xmlns:a16="http://schemas.microsoft.com/office/drawing/2014/main" id="{39A22DC9-1964-707E-F6A6-D36E69FA801E}"/>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6" name="Google Shape;458;p23">
                <a:extLst>
                  <a:ext uri="{FF2B5EF4-FFF2-40B4-BE49-F238E27FC236}">
                    <a16:creationId xmlns:a16="http://schemas.microsoft.com/office/drawing/2014/main" id="{5A491363-9A9A-23FC-13B7-752C1C96CC7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7" name="Google Shape;459;p23">
                <a:extLst>
                  <a:ext uri="{FF2B5EF4-FFF2-40B4-BE49-F238E27FC236}">
                    <a16:creationId xmlns:a16="http://schemas.microsoft.com/office/drawing/2014/main" id="{380DCB10-6092-3509-5428-8A38B8EB8819}"/>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109" name="Google Shape;460;p23">
                <a:extLst>
                  <a:ext uri="{FF2B5EF4-FFF2-40B4-BE49-F238E27FC236}">
                    <a16:creationId xmlns:a16="http://schemas.microsoft.com/office/drawing/2014/main" id="{ECA45279-16FA-053A-88EE-23B806E3E9FB}"/>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grpSp>
        <p:sp>
          <p:nvSpPr>
            <p:cNvPr id="95" name="Google Shape;461;p23">
              <a:extLst>
                <a:ext uri="{FF2B5EF4-FFF2-40B4-BE49-F238E27FC236}">
                  <a16:creationId xmlns:a16="http://schemas.microsoft.com/office/drawing/2014/main" id="{3AB51B39-6463-0E4F-89BA-8D90C947EC02}"/>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sp>
          <p:nvSpPr>
            <p:cNvPr id="96" name="Google Shape;462;p23">
              <a:extLst>
                <a:ext uri="{FF2B5EF4-FFF2-40B4-BE49-F238E27FC236}">
                  <a16:creationId xmlns:a16="http://schemas.microsoft.com/office/drawing/2014/main" id="{C7E202D5-472D-3831-C1A2-CABD62246389}"/>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243800" tIns="243800" rIns="243800" bIns="2438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4800" b="0" i="0" u="none" strike="noStrike" kern="0" cap="none" spc="0" normalizeH="0" baseline="0" noProof="0">
                <a:ln>
                  <a:noFill/>
                </a:ln>
                <a:solidFill>
                  <a:prstClr val="black"/>
                </a:solidFill>
                <a:effectLst/>
                <a:uLnTx/>
                <a:uFillTx/>
                <a:latin typeface="Calibri" panose="020F0502020204030204"/>
                <a:cs typeface="+mn-cs"/>
              </a:endParaRPr>
            </a:p>
          </p:txBody>
        </p:sp>
      </p:grpSp>
    </p:spTree>
    <p:extLst>
      <p:ext uri="{BB962C8B-B14F-4D97-AF65-F5344CB8AC3E}">
        <p14:creationId xmlns:p14="http://schemas.microsoft.com/office/powerpoint/2010/main" val="318770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96208" y="128589"/>
            <a:ext cx="7313612" cy="612775"/>
          </a:xfrm>
        </p:spPr>
        <p:txBody>
          <a:bodyPr/>
          <a:lstStyle/>
          <a:p>
            <a:pPr eaLnBrk="1" hangingPunct="1"/>
            <a:r>
              <a:rPr lang="en-US" altLang="en-US" sz="3500" dirty="0" err="1">
                <a:latin typeface="Times New Roman" panose="02020603050405020304" pitchFamily="18" charset="0"/>
                <a:cs typeface="Times New Roman" panose="02020603050405020304" pitchFamily="18" charset="0"/>
              </a:rPr>
              <a:t>Hình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ảnh</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bắt</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nạt</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học</a:t>
            </a:r>
            <a:r>
              <a:rPr lang="en-US" altLang="en-US" sz="3500" dirty="0">
                <a:latin typeface="Times New Roman" panose="02020603050405020304" pitchFamily="18" charset="0"/>
                <a:cs typeface="Times New Roman" panose="02020603050405020304" pitchFamily="18" charset="0"/>
              </a:rPr>
              <a:t> </a:t>
            </a:r>
            <a:r>
              <a:rPr lang="en-US" altLang="en-US" sz="3500" dirty="0" err="1">
                <a:latin typeface="Times New Roman" panose="02020603050405020304" pitchFamily="18" charset="0"/>
                <a:cs typeface="Times New Roman" panose="02020603050405020304" pitchFamily="18" charset="0"/>
              </a:rPr>
              <a:t>đường</a:t>
            </a:r>
            <a:endParaRPr lang="en-US" altLang="en-US" sz="3500" dirty="0">
              <a:latin typeface="Times New Roman" panose="02020603050405020304" pitchFamily="18" charset="0"/>
              <a:cs typeface="Times New Roman" panose="02020603050405020304" pitchFamily="18" charset="0"/>
            </a:endParaRPr>
          </a:p>
        </p:txBody>
      </p:sp>
      <p:pic>
        <p:nvPicPr>
          <p:cNvPr id="67587" name="Picture 3" descr="images (3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14500" y="1028700"/>
            <a:ext cx="8763000" cy="4762500"/>
          </a:xfrm>
        </p:spPr>
      </p:pic>
      <p:pic>
        <p:nvPicPr>
          <p:cNvPr id="67588" name="Picture 4" descr="images (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44583" y="1151145"/>
            <a:ext cx="8763000" cy="4724400"/>
          </a:xfrm>
        </p:spPr>
      </p:pic>
      <p:pic>
        <p:nvPicPr>
          <p:cNvPr id="67589" name="Picture 5" descr="images (3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1679542" y="974414"/>
            <a:ext cx="8763000" cy="4800600"/>
          </a:xfrm>
        </p:spPr>
      </p:pic>
      <p:pic>
        <p:nvPicPr>
          <p:cNvPr id="67590" name="Picture 6" descr="images (34)"/>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1857756" y="801433"/>
            <a:ext cx="6858000" cy="5601066"/>
          </a:xfrm>
        </p:spPr>
      </p:pic>
      <p:pic>
        <p:nvPicPr>
          <p:cNvPr id="67591" name="Picture 7" descr="images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427" y="725235"/>
            <a:ext cx="6553201" cy="56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images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1" y="1008888"/>
            <a:ext cx="6901045"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images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1344" y="844988"/>
            <a:ext cx="6172200" cy="54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tải xuống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2667" y="844987"/>
            <a:ext cx="6472237" cy="525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4462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0"/>
                                        <p:tgtEl>
                                          <p:spTgt spid="67586"/>
                                        </p:tgtEl>
                                      </p:cBhvr>
                                    </p:animEffect>
                                    <p:anim calcmode="lin" valueType="num">
                                      <p:cBhvr>
                                        <p:cTn id="8" dur="1000" fill="hold"/>
                                        <p:tgtEl>
                                          <p:spTgt spid="67586"/>
                                        </p:tgtEl>
                                        <p:attrNameLst>
                                          <p:attrName>ppt_x</p:attrName>
                                        </p:attrNameLst>
                                      </p:cBhvr>
                                      <p:tavLst>
                                        <p:tav tm="0">
                                          <p:val>
                                            <p:strVal val="#ppt_x"/>
                                          </p:val>
                                        </p:tav>
                                        <p:tav tm="100000">
                                          <p:val>
                                            <p:strVal val="#ppt_x"/>
                                          </p:val>
                                        </p:tav>
                                      </p:tavLst>
                                    </p:anim>
                                    <p:anim calcmode="lin" valueType="num">
                                      <p:cBhvr>
                                        <p:cTn id="9" dur="898" decel="100000" fill="hold"/>
                                        <p:tgtEl>
                                          <p:spTgt spid="675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758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7587"/>
                                        </p:tgtEl>
                                        <p:attrNameLst>
                                          <p:attrName>style.visibility</p:attrName>
                                        </p:attrNameLst>
                                      </p:cBhvr>
                                      <p:to>
                                        <p:strVal val="visible"/>
                                      </p:to>
                                    </p:set>
                                    <p:animEffect transition="in" filter="fade">
                                      <p:cBhvr>
                                        <p:cTn id="13" dur="1000"/>
                                        <p:tgtEl>
                                          <p:spTgt spid="67587"/>
                                        </p:tgtEl>
                                      </p:cBhvr>
                                    </p:animEffect>
                                    <p:anim calcmode="lin" valueType="num">
                                      <p:cBhvr>
                                        <p:cTn id="14" dur="1000" fill="hold"/>
                                        <p:tgtEl>
                                          <p:spTgt spid="67587"/>
                                        </p:tgtEl>
                                        <p:attrNameLst>
                                          <p:attrName>ppt_x</p:attrName>
                                        </p:attrNameLst>
                                      </p:cBhvr>
                                      <p:tavLst>
                                        <p:tav tm="0">
                                          <p:val>
                                            <p:strVal val="#ppt_x"/>
                                          </p:val>
                                        </p:tav>
                                        <p:tav tm="100000">
                                          <p:val>
                                            <p:strVal val="#ppt_x"/>
                                          </p:val>
                                        </p:tav>
                                      </p:tavLst>
                                    </p:anim>
                                    <p:anim calcmode="lin" valueType="num">
                                      <p:cBhvr>
                                        <p:cTn id="15" dur="898" decel="100000" fill="hold"/>
                                        <p:tgtEl>
                                          <p:spTgt spid="67587"/>
                                        </p:tgtEl>
                                        <p:attrNameLst>
                                          <p:attrName>ppt_y</p:attrName>
                                        </p:attrNameLst>
                                      </p:cBhvr>
                                      <p:tavLst>
                                        <p:tav tm="0">
                                          <p:val>
                                            <p:strVal val="#ppt_y+1"/>
                                          </p:val>
                                        </p:tav>
                                        <p:tav tm="100000">
                                          <p:val>
                                            <p:strVal val="#ppt_y-.03"/>
                                          </p:val>
                                        </p:tav>
                                      </p:tavLst>
                                    </p:anim>
                                    <p:anim calcmode="lin" valueType="num">
                                      <p:cBhvr>
                                        <p:cTn id="16" dur="100" accel="100000" fill="hold">
                                          <p:stCondLst>
                                            <p:cond delay="898"/>
                                          </p:stCondLst>
                                        </p:cTn>
                                        <p:tgtEl>
                                          <p:spTgt spid="67587"/>
                                        </p:tgtEl>
                                        <p:attrNameLst>
                                          <p:attrName>ppt_y</p:attrName>
                                        </p:attrNameLst>
                                      </p:cBhvr>
                                      <p:tavLst>
                                        <p:tav tm="0">
                                          <p:val>
                                            <p:strVal val="#ppt_y-.03"/>
                                          </p:val>
                                        </p:tav>
                                        <p:tav tm="100000">
                                          <p:val>
                                            <p:strVal val="#ppt_y"/>
                                          </p:val>
                                        </p:tav>
                                      </p:tavLst>
                                    </p:anim>
                                  </p:childTnLst>
                                </p:cTn>
                              </p:par>
                            </p:childTnLst>
                          </p:cTn>
                        </p:par>
                        <p:par>
                          <p:cTn id="17" fill="hold" nodeType="withGroup">
                            <p:stCondLst>
                              <p:cond delay="1000"/>
                            </p:stCondLst>
                            <p:childTnLst>
                              <p:par>
                                <p:cTn id="18" presetID="8" presetClass="exit" presetSubtype="16" fill="hold" nodeType="afterEffect">
                                  <p:stCondLst>
                                    <p:cond delay="2000"/>
                                  </p:stCondLst>
                                  <p:childTnLst>
                                    <p:animEffect transition="out" filter="diamond(in)">
                                      <p:cBhvr>
                                        <p:cTn id="19" dur="2800"/>
                                        <p:tgtEl>
                                          <p:spTgt spid="67587"/>
                                        </p:tgtEl>
                                      </p:cBhvr>
                                    </p:animEffect>
                                    <p:set>
                                      <p:cBhvr>
                                        <p:cTn id="20" dur="1" fill="hold">
                                          <p:stCondLst>
                                            <p:cond delay="2799"/>
                                          </p:stCondLst>
                                        </p:cTn>
                                        <p:tgtEl>
                                          <p:spTgt spid="67587"/>
                                        </p:tgtEl>
                                        <p:attrNameLst>
                                          <p:attrName>style.visibility</p:attrName>
                                        </p:attrNameLst>
                                      </p:cBhvr>
                                      <p:to>
                                        <p:strVal val="hidden"/>
                                      </p:to>
                                    </p:set>
                                  </p:childTnLst>
                                </p:cTn>
                              </p:par>
                              <p:par>
                                <p:cTn id="21" presetID="55" presetClass="entr" presetSubtype="0" fill="hold" nodeType="withEffect">
                                  <p:stCondLst>
                                    <p:cond delay="2000"/>
                                  </p:stCondLst>
                                  <p:childTnLst>
                                    <p:set>
                                      <p:cBhvr>
                                        <p:cTn id="22" dur="1" fill="hold">
                                          <p:stCondLst>
                                            <p:cond delay="0"/>
                                          </p:stCondLst>
                                        </p:cTn>
                                        <p:tgtEl>
                                          <p:spTgt spid="67588"/>
                                        </p:tgtEl>
                                        <p:attrNameLst>
                                          <p:attrName>style.visibility</p:attrName>
                                        </p:attrNameLst>
                                      </p:cBhvr>
                                      <p:to>
                                        <p:strVal val="visible"/>
                                      </p:to>
                                    </p:set>
                                    <p:anim calcmode="lin" valueType="num">
                                      <p:cBhvr>
                                        <p:cTn id="23" dur="1000" fill="hold"/>
                                        <p:tgtEl>
                                          <p:spTgt spid="67588"/>
                                        </p:tgtEl>
                                        <p:attrNameLst>
                                          <p:attrName>ppt_w</p:attrName>
                                        </p:attrNameLst>
                                      </p:cBhvr>
                                      <p:tavLst>
                                        <p:tav tm="0">
                                          <p:val>
                                            <p:strVal val="#ppt_w*0.70"/>
                                          </p:val>
                                        </p:tav>
                                        <p:tav tm="100000">
                                          <p:val>
                                            <p:strVal val="#ppt_w"/>
                                          </p:val>
                                        </p:tav>
                                      </p:tavLst>
                                    </p:anim>
                                    <p:anim calcmode="lin" valueType="num">
                                      <p:cBhvr>
                                        <p:cTn id="24" dur="1000" fill="hold"/>
                                        <p:tgtEl>
                                          <p:spTgt spid="67588"/>
                                        </p:tgtEl>
                                        <p:attrNameLst>
                                          <p:attrName>ppt_h</p:attrName>
                                        </p:attrNameLst>
                                      </p:cBhvr>
                                      <p:tavLst>
                                        <p:tav tm="0">
                                          <p:val>
                                            <p:strVal val="#ppt_h"/>
                                          </p:val>
                                        </p:tav>
                                        <p:tav tm="100000">
                                          <p:val>
                                            <p:strVal val="#ppt_h"/>
                                          </p:val>
                                        </p:tav>
                                      </p:tavLst>
                                    </p:anim>
                                    <p:animEffect transition="in" filter="fade">
                                      <p:cBhvr>
                                        <p:cTn id="25" dur="1000"/>
                                        <p:tgtEl>
                                          <p:spTgt spid="67588"/>
                                        </p:tgtEl>
                                      </p:cBhvr>
                                    </p:animEffect>
                                  </p:childTnLst>
                                </p:cTn>
                              </p:par>
                            </p:childTnLst>
                          </p:cTn>
                        </p:par>
                        <p:par>
                          <p:cTn id="26" fill="hold">
                            <p:stCondLst>
                              <p:cond delay="5800"/>
                            </p:stCondLst>
                            <p:childTnLst>
                              <p:par>
                                <p:cTn id="27" presetID="2" presetClass="exit" presetSubtype="4" fill="hold" nodeType="afterEffect">
                                  <p:stCondLst>
                                    <p:cond delay="0"/>
                                  </p:stCondLst>
                                  <p:childTnLst>
                                    <p:anim calcmode="lin" valueType="num">
                                      <p:cBhvr additive="base">
                                        <p:cTn id="28" dur="500"/>
                                        <p:tgtEl>
                                          <p:spTgt spid="67588"/>
                                        </p:tgtEl>
                                        <p:attrNameLst>
                                          <p:attrName>ppt_x</p:attrName>
                                        </p:attrNameLst>
                                      </p:cBhvr>
                                      <p:tavLst>
                                        <p:tav tm="0">
                                          <p:val>
                                            <p:strVal val="ppt_x"/>
                                          </p:val>
                                        </p:tav>
                                        <p:tav tm="100000">
                                          <p:val>
                                            <p:strVal val="ppt_x"/>
                                          </p:val>
                                        </p:tav>
                                      </p:tavLst>
                                    </p:anim>
                                    <p:anim calcmode="lin" valueType="num">
                                      <p:cBhvr additive="base">
                                        <p:cTn id="29" dur="500"/>
                                        <p:tgtEl>
                                          <p:spTgt spid="67588"/>
                                        </p:tgtEl>
                                        <p:attrNameLst>
                                          <p:attrName>ppt_y</p:attrName>
                                        </p:attrNameLst>
                                      </p:cBhvr>
                                      <p:tavLst>
                                        <p:tav tm="0">
                                          <p:val>
                                            <p:strVal val="ppt_y"/>
                                          </p:val>
                                        </p:tav>
                                        <p:tav tm="100000">
                                          <p:val>
                                            <p:strVal val="1+ppt_h/2"/>
                                          </p:val>
                                        </p:tav>
                                      </p:tavLst>
                                    </p:anim>
                                    <p:set>
                                      <p:cBhvr>
                                        <p:cTn id="30" dur="1" fill="hold">
                                          <p:stCondLst>
                                            <p:cond delay="499"/>
                                          </p:stCondLst>
                                        </p:cTn>
                                        <p:tgtEl>
                                          <p:spTgt spid="67588"/>
                                        </p:tgtEl>
                                        <p:attrNameLst>
                                          <p:attrName>style.visibility</p:attrName>
                                        </p:attrNameLst>
                                      </p:cBhvr>
                                      <p:to>
                                        <p:strVal val="hidden"/>
                                      </p:to>
                                    </p:set>
                                  </p:childTnLst>
                                </p:cTn>
                              </p:par>
                              <p:par>
                                <p:cTn id="31" presetID="49" presetClass="entr" presetSubtype="0" decel="100000" fill="hold" nodeType="withEffect">
                                  <p:stCondLst>
                                    <p:cond delay="2400"/>
                                  </p:stCondLst>
                                  <p:childTnLst>
                                    <p:set>
                                      <p:cBhvr>
                                        <p:cTn id="32" dur="1" fill="hold">
                                          <p:stCondLst>
                                            <p:cond delay="0"/>
                                          </p:stCondLst>
                                        </p:cTn>
                                        <p:tgtEl>
                                          <p:spTgt spid="67589"/>
                                        </p:tgtEl>
                                        <p:attrNameLst>
                                          <p:attrName>style.visibility</p:attrName>
                                        </p:attrNameLst>
                                      </p:cBhvr>
                                      <p:to>
                                        <p:strVal val="visible"/>
                                      </p:to>
                                    </p:set>
                                    <p:anim calcmode="lin" valueType="num">
                                      <p:cBhvr>
                                        <p:cTn id="33" dur="500" fill="hold"/>
                                        <p:tgtEl>
                                          <p:spTgt spid="67589"/>
                                        </p:tgtEl>
                                        <p:attrNameLst>
                                          <p:attrName>ppt_w</p:attrName>
                                        </p:attrNameLst>
                                      </p:cBhvr>
                                      <p:tavLst>
                                        <p:tav tm="0">
                                          <p:val>
                                            <p:fltVal val="0"/>
                                          </p:val>
                                        </p:tav>
                                        <p:tav tm="100000">
                                          <p:val>
                                            <p:strVal val="#ppt_w"/>
                                          </p:val>
                                        </p:tav>
                                      </p:tavLst>
                                    </p:anim>
                                    <p:anim calcmode="lin" valueType="num">
                                      <p:cBhvr>
                                        <p:cTn id="34" dur="500" fill="hold"/>
                                        <p:tgtEl>
                                          <p:spTgt spid="67589"/>
                                        </p:tgtEl>
                                        <p:attrNameLst>
                                          <p:attrName>ppt_h</p:attrName>
                                        </p:attrNameLst>
                                      </p:cBhvr>
                                      <p:tavLst>
                                        <p:tav tm="0">
                                          <p:val>
                                            <p:fltVal val="0"/>
                                          </p:val>
                                        </p:tav>
                                        <p:tav tm="100000">
                                          <p:val>
                                            <p:strVal val="#ppt_h"/>
                                          </p:val>
                                        </p:tav>
                                      </p:tavLst>
                                    </p:anim>
                                    <p:anim calcmode="lin" valueType="num">
                                      <p:cBhvr>
                                        <p:cTn id="35" dur="500" fill="hold"/>
                                        <p:tgtEl>
                                          <p:spTgt spid="67589"/>
                                        </p:tgtEl>
                                        <p:attrNameLst>
                                          <p:attrName>style.rotation</p:attrName>
                                        </p:attrNameLst>
                                      </p:cBhvr>
                                      <p:tavLst>
                                        <p:tav tm="0">
                                          <p:val>
                                            <p:fltVal val="360"/>
                                          </p:val>
                                        </p:tav>
                                        <p:tav tm="100000">
                                          <p:val>
                                            <p:fltVal val="0"/>
                                          </p:val>
                                        </p:tav>
                                      </p:tavLst>
                                    </p:anim>
                                    <p:animEffect transition="in" filter="fade">
                                      <p:cBhvr>
                                        <p:cTn id="36" dur="500"/>
                                        <p:tgtEl>
                                          <p:spTgt spid="67589"/>
                                        </p:tgtEl>
                                      </p:cBhvr>
                                    </p:animEffect>
                                  </p:childTnLst>
                                </p:cTn>
                              </p:par>
                            </p:childTnLst>
                          </p:cTn>
                        </p:par>
                        <p:par>
                          <p:cTn id="37" fill="hold" nodeType="withGroup">
                            <p:stCondLst>
                              <p:cond delay="8700"/>
                            </p:stCondLst>
                            <p:childTnLst>
                              <p:par>
                                <p:cTn id="38" presetID="21" presetClass="exit" presetSubtype="4" fill="hold" nodeType="afterEffect">
                                  <p:stCondLst>
                                    <p:cond delay="2000"/>
                                  </p:stCondLst>
                                  <p:childTnLst>
                                    <p:animEffect transition="out" filter="wheel(4)">
                                      <p:cBhvr>
                                        <p:cTn id="39" dur="2700"/>
                                        <p:tgtEl>
                                          <p:spTgt spid="67589"/>
                                        </p:tgtEl>
                                      </p:cBhvr>
                                    </p:animEffect>
                                    <p:set>
                                      <p:cBhvr>
                                        <p:cTn id="40" dur="1" fill="hold">
                                          <p:stCondLst>
                                            <p:cond delay="2699"/>
                                          </p:stCondLst>
                                        </p:cTn>
                                        <p:tgtEl>
                                          <p:spTgt spid="67589"/>
                                        </p:tgtEl>
                                        <p:attrNameLst>
                                          <p:attrName>style.visibility</p:attrName>
                                        </p:attrNameLst>
                                      </p:cBhvr>
                                      <p:to>
                                        <p:strVal val="hidden"/>
                                      </p:to>
                                    </p:set>
                                  </p:childTnLst>
                                </p:cTn>
                              </p:par>
                              <p:par>
                                <p:cTn id="41" presetID="37" presetClass="entr" presetSubtype="0" fill="hold" nodeType="withEffect">
                                  <p:stCondLst>
                                    <p:cond delay="2000"/>
                                  </p:stCondLst>
                                  <p:childTnLst>
                                    <p:set>
                                      <p:cBhvr>
                                        <p:cTn id="42" dur="1" fill="hold">
                                          <p:stCondLst>
                                            <p:cond delay="0"/>
                                          </p:stCondLst>
                                        </p:cTn>
                                        <p:tgtEl>
                                          <p:spTgt spid="67590"/>
                                        </p:tgtEl>
                                        <p:attrNameLst>
                                          <p:attrName>style.visibility</p:attrName>
                                        </p:attrNameLst>
                                      </p:cBhvr>
                                      <p:to>
                                        <p:strVal val="visible"/>
                                      </p:to>
                                    </p:set>
                                    <p:animEffect transition="in" filter="fade">
                                      <p:cBhvr>
                                        <p:cTn id="43" dur="1000"/>
                                        <p:tgtEl>
                                          <p:spTgt spid="67590"/>
                                        </p:tgtEl>
                                      </p:cBhvr>
                                    </p:animEffect>
                                    <p:anim calcmode="lin" valueType="num">
                                      <p:cBhvr>
                                        <p:cTn id="44" dur="1000" fill="hold"/>
                                        <p:tgtEl>
                                          <p:spTgt spid="67590"/>
                                        </p:tgtEl>
                                        <p:attrNameLst>
                                          <p:attrName>ppt_x</p:attrName>
                                        </p:attrNameLst>
                                      </p:cBhvr>
                                      <p:tavLst>
                                        <p:tav tm="0">
                                          <p:val>
                                            <p:strVal val="#ppt_x"/>
                                          </p:val>
                                        </p:tav>
                                        <p:tav tm="100000">
                                          <p:val>
                                            <p:strVal val="#ppt_x"/>
                                          </p:val>
                                        </p:tav>
                                      </p:tavLst>
                                    </p:anim>
                                    <p:anim calcmode="lin" valueType="num">
                                      <p:cBhvr>
                                        <p:cTn id="45" dur="898" decel="100000" fill="hold"/>
                                        <p:tgtEl>
                                          <p:spTgt spid="67590"/>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67590"/>
                                        </p:tgtEl>
                                        <p:attrNameLst>
                                          <p:attrName>ppt_y</p:attrName>
                                        </p:attrNameLst>
                                      </p:cBhvr>
                                      <p:tavLst>
                                        <p:tav tm="0">
                                          <p:val>
                                            <p:strVal val="#ppt_y-.03"/>
                                          </p:val>
                                        </p:tav>
                                        <p:tav tm="100000">
                                          <p:val>
                                            <p:strVal val="#ppt_y"/>
                                          </p:val>
                                        </p:tav>
                                      </p:tavLst>
                                    </p:anim>
                                  </p:childTnLst>
                                </p:cTn>
                              </p:par>
                            </p:childTnLst>
                          </p:cTn>
                        </p:par>
                        <p:par>
                          <p:cTn id="47" fill="hold" nodeType="withGroup">
                            <p:stCondLst>
                              <p:cond delay="13400"/>
                            </p:stCondLst>
                            <p:childTnLst>
                              <p:par>
                                <p:cTn id="48" presetID="18" presetClass="exit" presetSubtype="12" fill="hold" nodeType="afterEffect">
                                  <p:stCondLst>
                                    <p:cond delay="0"/>
                                  </p:stCondLst>
                                  <p:childTnLst>
                                    <p:animEffect transition="out" filter="strips(downLeft)">
                                      <p:cBhvr>
                                        <p:cTn id="49" dur="1400"/>
                                        <p:tgtEl>
                                          <p:spTgt spid="67590"/>
                                        </p:tgtEl>
                                      </p:cBhvr>
                                    </p:animEffect>
                                    <p:set>
                                      <p:cBhvr>
                                        <p:cTn id="50" dur="1" fill="hold">
                                          <p:stCondLst>
                                            <p:cond delay="1399"/>
                                          </p:stCondLst>
                                        </p:cTn>
                                        <p:tgtEl>
                                          <p:spTgt spid="67590"/>
                                        </p:tgtEl>
                                        <p:attrNameLst>
                                          <p:attrName>style.visibility</p:attrName>
                                        </p:attrNameLst>
                                      </p:cBhvr>
                                      <p:to>
                                        <p:strVal val="hidden"/>
                                      </p:to>
                                    </p:set>
                                  </p:childTnLst>
                                </p:cTn>
                              </p:par>
                              <p:par>
                                <p:cTn id="51" presetID="19" presetClass="entr" presetSubtype="10" fill="hold" nodeType="withEffect">
                                  <p:stCondLst>
                                    <p:cond delay="0"/>
                                  </p:stCondLst>
                                  <p:childTnLst>
                                    <p:set>
                                      <p:cBhvr>
                                        <p:cTn id="52" dur="1" fill="hold">
                                          <p:stCondLst>
                                            <p:cond delay="0"/>
                                          </p:stCondLst>
                                        </p:cTn>
                                        <p:tgtEl>
                                          <p:spTgt spid="67591"/>
                                        </p:tgtEl>
                                        <p:attrNameLst>
                                          <p:attrName>style.visibility</p:attrName>
                                        </p:attrNameLst>
                                      </p:cBhvr>
                                      <p:to>
                                        <p:strVal val="visible"/>
                                      </p:to>
                                    </p:set>
                                    <p:anim calcmode="lin" valueType="num">
                                      <p:cBhvr>
                                        <p:cTn id="53" dur="5000" fill="hold"/>
                                        <p:tgtEl>
                                          <p:spTgt spid="67591"/>
                                        </p:tgtEl>
                                        <p:attrNameLst>
                                          <p:attrName>ppt_w</p:attrName>
                                        </p:attrNameLst>
                                      </p:cBhvr>
                                      <p:tavLst>
                                        <p:tav tm="0" fmla="#ppt_w*sin(2.5*pi*$)">
                                          <p:val>
                                            <p:fltVal val="0"/>
                                          </p:val>
                                        </p:tav>
                                        <p:tav tm="100000">
                                          <p:val>
                                            <p:fltVal val="1"/>
                                          </p:val>
                                        </p:tav>
                                      </p:tavLst>
                                    </p:anim>
                                    <p:anim calcmode="lin" valueType="num">
                                      <p:cBhvr>
                                        <p:cTn id="54" dur="5000" fill="hold"/>
                                        <p:tgtEl>
                                          <p:spTgt spid="67591"/>
                                        </p:tgtEl>
                                        <p:attrNameLst>
                                          <p:attrName>ppt_h</p:attrName>
                                        </p:attrNameLst>
                                      </p:cBhvr>
                                      <p:tavLst>
                                        <p:tav tm="0">
                                          <p:val>
                                            <p:strVal val="#ppt_h"/>
                                          </p:val>
                                        </p:tav>
                                        <p:tav tm="100000">
                                          <p:val>
                                            <p:strVal val="#ppt_h"/>
                                          </p:val>
                                        </p:tav>
                                      </p:tavLst>
                                    </p:anim>
                                  </p:childTnLst>
                                </p:cTn>
                              </p:par>
                            </p:childTnLst>
                          </p:cTn>
                        </p:par>
                        <p:par>
                          <p:cTn id="55" fill="hold" nodeType="withGroup">
                            <p:stCondLst>
                              <p:cond delay="18400"/>
                            </p:stCondLst>
                            <p:childTnLst>
                              <p:par>
                                <p:cTn id="56" presetID="4" presetClass="exit" presetSubtype="16" fill="hold" nodeType="afterEffect">
                                  <p:stCondLst>
                                    <p:cond delay="0"/>
                                  </p:stCondLst>
                                  <p:childTnLst>
                                    <p:animEffect transition="out" filter="box(in)">
                                      <p:cBhvr>
                                        <p:cTn id="57" dur="1900"/>
                                        <p:tgtEl>
                                          <p:spTgt spid="67591"/>
                                        </p:tgtEl>
                                      </p:cBhvr>
                                    </p:animEffect>
                                    <p:set>
                                      <p:cBhvr>
                                        <p:cTn id="58" dur="1" fill="hold">
                                          <p:stCondLst>
                                            <p:cond delay="1899"/>
                                          </p:stCondLst>
                                        </p:cTn>
                                        <p:tgtEl>
                                          <p:spTgt spid="67591"/>
                                        </p:tgtEl>
                                        <p:attrNameLst>
                                          <p:attrName>style.visibility</p:attrName>
                                        </p:attrNameLst>
                                      </p:cBhvr>
                                      <p:to>
                                        <p:strVal val="hidden"/>
                                      </p:to>
                                    </p:set>
                                  </p:childTnLst>
                                </p:cTn>
                              </p:par>
                              <p:par>
                                <p:cTn id="59" presetID="49" presetClass="entr" presetSubtype="0" decel="100000" fill="hold" nodeType="withEffect">
                                  <p:stCondLst>
                                    <p:cond delay="0"/>
                                  </p:stCondLst>
                                  <p:childTnLst>
                                    <p:set>
                                      <p:cBhvr>
                                        <p:cTn id="60" dur="1" fill="hold">
                                          <p:stCondLst>
                                            <p:cond delay="0"/>
                                          </p:stCondLst>
                                        </p:cTn>
                                        <p:tgtEl>
                                          <p:spTgt spid="67592"/>
                                        </p:tgtEl>
                                        <p:attrNameLst>
                                          <p:attrName>style.visibility</p:attrName>
                                        </p:attrNameLst>
                                      </p:cBhvr>
                                      <p:to>
                                        <p:strVal val="visible"/>
                                      </p:to>
                                    </p:set>
                                    <p:anim calcmode="lin" valueType="num">
                                      <p:cBhvr>
                                        <p:cTn id="61" dur="500" fill="hold"/>
                                        <p:tgtEl>
                                          <p:spTgt spid="67592"/>
                                        </p:tgtEl>
                                        <p:attrNameLst>
                                          <p:attrName>ppt_w</p:attrName>
                                        </p:attrNameLst>
                                      </p:cBhvr>
                                      <p:tavLst>
                                        <p:tav tm="0">
                                          <p:val>
                                            <p:fltVal val="0"/>
                                          </p:val>
                                        </p:tav>
                                        <p:tav tm="100000">
                                          <p:val>
                                            <p:strVal val="#ppt_w"/>
                                          </p:val>
                                        </p:tav>
                                      </p:tavLst>
                                    </p:anim>
                                    <p:anim calcmode="lin" valueType="num">
                                      <p:cBhvr>
                                        <p:cTn id="62" dur="500" fill="hold"/>
                                        <p:tgtEl>
                                          <p:spTgt spid="67592"/>
                                        </p:tgtEl>
                                        <p:attrNameLst>
                                          <p:attrName>ppt_h</p:attrName>
                                        </p:attrNameLst>
                                      </p:cBhvr>
                                      <p:tavLst>
                                        <p:tav tm="0">
                                          <p:val>
                                            <p:fltVal val="0"/>
                                          </p:val>
                                        </p:tav>
                                        <p:tav tm="100000">
                                          <p:val>
                                            <p:strVal val="#ppt_h"/>
                                          </p:val>
                                        </p:tav>
                                      </p:tavLst>
                                    </p:anim>
                                    <p:anim calcmode="lin" valueType="num">
                                      <p:cBhvr>
                                        <p:cTn id="63" dur="500" fill="hold"/>
                                        <p:tgtEl>
                                          <p:spTgt spid="67592"/>
                                        </p:tgtEl>
                                        <p:attrNameLst>
                                          <p:attrName>style.rotation</p:attrName>
                                        </p:attrNameLst>
                                      </p:cBhvr>
                                      <p:tavLst>
                                        <p:tav tm="0">
                                          <p:val>
                                            <p:fltVal val="360"/>
                                          </p:val>
                                        </p:tav>
                                        <p:tav tm="100000">
                                          <p:val>
                                            <p:fltVal val="0"/>
                                          </p:val>
                                        </p:tav>
                                      </p:tavLst>
                                    </p:anim>
                                    <p:animEffect transition="in" filter="fade">
                                      <p:cBhvr>
                                        <p:cTn id="64" dur="500"/>
                                        <p:tgtEl>
                                          <p:spTgt spid="67592"/>
                                        </p:tgtEl>
                                      </p:cBhvr>
                                    </p:animEffect>
                                  </p:childTnLst>
                                </p:cTn>
                              </p:par>
                            </p:childTnLst>
                          </p:cTn>
                        </p:par>
                        <p:par>
                          <p:cTn id="65" fill="hold" nodeType="withGroup">
                            <p:stCondLst>
                              <p:cond delay="20300"/>
                            </p:stCondLst>
                            <p:childTnLst>
                              <p:par>
                                <p:cTn id="66" presetID="52" presetClass="exit" presetSubtype="0" fill="hold" nodeType="afterEffect">
                                  <p:stCondLst>
                                    <p:cond delay="0"/>
                                  </p:stCondLst>
                                  <p:childTnLst>
                                    <p:animScale>
                                      <p:cBhvr>
                                        <p:cTn id="67" dur="2700" accel="50000">
                                          <p:stCondLst>
                                            <p:cond delay="0"/>
                                          </p:stCondLst>
                                        </p:cTn>
                                        <p:tgtEl>
                                          <p:spTgt spid="6759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8" dur="2700" accel="50000">
                                          <p:stCondLst>
                                            <p:cond delay="0"/>
                                          </p:stCondLst>
                                        </p:cTn>
                                        <p:tgtEl>
                                          <p:spTgt spid="67592"/>
                                        </p:tgtEl>
                                        <p:attrNameLst>
                                          <p:attrName>ppt_x</p:attrName>
                                          <p:attrName>ppt_y</p:attrName>
                                        </p:attrNameLst>
                                      </p:cBhvr>
                                    </p:animMotion>
                                    <p:animEffect transition="out" filter="fade">
                                      <p:cBhvr>
                                        <p:cTn id="69" dur="2700"/>
                                        <p:tgtEl>
                                          <p:spTgt spid="67592"/>
                                        </p:tgtEl>
                                      </p:cBhvr>
                                    </p:animEffect>
                                    <p:set>
                                      <p:cBhvr>
                                        <p:cTn id="70" dur="1" fill="hold">
                                          <p:stCondLst>
                                            <p:cond delay="2699"/>
                                          </p:stCondLst>
                                        </p:cTn>
                                        <p:tgtEl>
                                          <p:spTgt spid="67592"/>
                                        </p:tgtEl>
                                        <p:attrNameLst>
                                          <p:attrName>style.visibility</p:attrName>
                                        </p:attrNameLst>
                                      </p:cBhvr>
                                      <p:to>
                                        <p:strVal val="hidden"/>
                                      </p:to>
                                    </p:set>
                                  </p:childTnLst>
                                </p:cTn>
                              </p:par>
                              <p:par>
                                <p:cTn id="71" presetID="52" presetClass="entr" presetSubtype="0" fill="hold" nodeType="withEffect">
                                  <p:stCondLst>
                                    <p:cond delay="0"/>
                                  </p:stCondLst>
                                  <p:childTnLst>
                                    <p:set>
                                      <p:cBhvr>
                                        <p:cTn id="72" dur="1" fill="hold">
                                          <p:stCondLst>
                                            <p:cond delay="0"/>
                                          </p:stCondLst>
                                        </p:cTn>
                                        <p:tgtEl>
                                          <p:spTgt spid="67593"/>
                                        </p:tgtEl>
                                        <p:attrNameLst>
                                          <p:attrName>style.visibility</p:attrName>
                                        </p:attrNameLst>
                                      </p:cBhvr>
                                      <p:to>
                                        <p:strVal val="visible"/>
                                      </p:to>
                                    </p:set>
                                    <p:animScale>
                                      <p:cBhvr>
                                        <p:cTn id="73" dur="1000" decel="50000" fill="hold">
                                          <p:stCondLst>
                                            <p:cond delay="0"/>
                                          </p:stCondLst>
                                        </p:cTn>
                                        <p:tgtEl>
                                          <p:spTgt spid="675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67593"/>
                                        </p:tgtEl>
                                        <p:attrNameLst>
                                          <p:attrName>ppt_x</p:attrName>
                                          <p:attrName>ppt_y</p:attrName>
                                        </p:attrNameLst>
                                      </p:cBhvr>
                                    </p:animMotion>
                                    <p:animEffect transition="in" filter="fade">
                                      <p:cBhvr>
                                        <p:cTn id="75" dur="1000"/>
                                        <p:tgtEl>
                                          <p:spTgt spid="67593"/>
                                        </p:tgtEl>
                                      </p:cBhvr>
                                    </p:animEffect>
                                  </p:childTnLst>
                                </p:cTn>
                              </p:par>
                            </p:childTnLst>
                          </p:cTn>
                        </p:par>
                        <p:par>
                          <p:cTn id="76" fill="hold" nodeType="withGroup">
                            <p:stCondLst>
                              <p:cond delay="23000"/>
                            </p:stCondLst>
                            <p:childTnLst>
                              <p:par>
                                <p:cTn id="77" presetID="51" presetClass="exit" presetSubtype="0" fill="hold" nodeType="afterEffect">
                                  <p:stCondLst>
                                    <p:cond delay="0"/>
                                  </p:stCondLst>
                                  <p:childTnLst>
                                    <p:animEffect transition="out" filter="fade">
                                      <p:cBhvr>
                                        <p:cTn id="78" dur="1039" accel="100000">
                                          <p:stCondLst>
                                            <p:cond delay="1661"/>
                                          </p:stCondLst>
                                        </p:cTn>
                                        <p:tgtEl>
                                          <p:spTgt spid="67593"/>
                                        </p:tgtEl>
                                      </p:cBhvr>
                                    </p:animEffect>
                                    <p:animScale>
                                      <p:cBhvr>
                                        <p:cTn id="79" dur="1039" accel="100000">
                                          <p:stCondLst>
                                            <p:cond delay="1661"/>
                                          </p:stCondLst>
                                        </p:cTn>
                                        <p:tgtEl>
                                          <p:spTgt spid="67593"/>
                                        </p:tgtEl>
                                      </p:cBhvr>
                                      <p:from x="200000" y="450000"/>
                                      <p:to x="10000" y="10000"/>
                                    </p:animScale>
                                    <p:animScale>
                                      <p:cBhvr>
                                        <p:cTn id="80" dur="1660" decel="100000"/>
                                        <p:tgtEl>
                                          <p:spTgt spid="67593"/>
                                        </p:tgtEl>
                                      </p:cBhvr>
                                      <p:from x="100000" y="100000"/>
                                      <p:to x="200000" y="450000"/>
                                    </p:animScale>
                                    <p:anim from="(ppt_x)" to="(0.5)" calcmode="lin" valueType="num">
                                      <p:cBhvr>
                                        <p:cTn id="81" dur="1660" decel="100000"/>
                                        <p:tgtEl>
                                          <p:spTgt spid="67593"/>
                                        </p:tgtEl>
                                        <p:attrNameLst>
                                          <p:attrName>ppt_x</p:attrName>
                                        </p:attrNameLst>
                                      </p:cBhvr>
                                    </p:anim>
                                    <p:anim from="(0.5)" to="(0.5)" calcmode="lin" valueType="num">
                                      <p:cBhvr>
                                        <p:cTn id="82" dur="1039">
                                          <p:stCondLst>
                                            <p:cond delay="1661"/>
                                          </p:stCondLst>
                                        </p:cTn>
                                        <p:tgtEl>
                                          <p:spTgt spid="67593"/>
                                        </p:tgtEl>
                                        <p:attrNameLst>
                                          <p:attrName>ppt_x</p:attrName>
                                        </p:attrNameLst>
                                      </p:cBhvr>
                                    </p:anim>
                                    <p:anim from="(ppt_y)" to="(ppt_y+0.4)" calcmode="lin" valueType="num">
                                      <p:cBhvr>
                                        <p:cTn id="83" dur="1660" decel="100000"/>
                                        <p:tgtEl>
                                          <p:spTgt spid="67593"/>
                                        </p:tgtEl>
                                        <p:attrNameLst>
                                          <p:attrName>ppt_y</p:attrName>
                                        </p:attrNameLst>
                                      </p:cBhvr>
                                    </p:anim>
                                    <p:anim from="(ppt_y)" to="(ppt_y)" calcmode="lin" valueType="num">
                                      <p:cBhvr>
                                        <p:cTn id="84" dur="1039">
                                          <p:stCondLst>
                                            <p:cond delay="1661"/>
                                          </p:stCondLst>
                                        </p:cTn>
                                        <p:tgtEl>
                                          <p:spTgt spid="67593"/>
                                        </p:tgtEl>
                                        <p:attrNameLst>
                                          <p:attrName>ppt_y</p:attrName>
                                        </p:attrNameLst>
                                      </p:cBhvr>
                                    </p:anim>
                                    <p:set>
                                      <p:cBhvr>
                                        <p:cTn id="85" dur="1" fill="hold">
                                          <p:stCondLst>
                                            <p:cond delay="2699"/>
                                          </p:stCondLst>
                                        </p:cTn>
                                        <p:tgtEl>
                                          <p:spTgt spid="67593"/>
                                        </p:tgtEl>
                                        <p:attrNameLst>
                                          <p:attrName>style.visibility</p:attrName>
                                        </p:attrNameLst>
                                      </p:cBhvr>
                                      <p:to>
                                        <p:strVal val="hidden"/>
                                      </p:to>
                                    </p:set>
                                  </p:childTnLst>
                                </p:cTn>
                              </p:par>
                              <p:par>
                                <p:cTn id="86" presetID="39" presetClass="entr" presetSubtype="0" accel="100000" fill="hold" nodeType="withEffect">
                                  <p:stCondLst>
                                    <p:cond delay="1600"/>
                                  </p:stCondLst>
                                  <p:childTnLst>
                                    <p:set>
                                      <p:cBhvr>
                                        <p:cTn id="87" dur="1" fill="hold">
                                          <p:stCondLst>
                                            <p:cond delay="0"/>
                                          </p:stCondLst>
                                        </p:cTn>
                                        <p:tgtEl>
                                          <p:spTgt spid="67594"/>
                                        </p:tgtEl>
                                        <p:attrNameLst>
                                          <p:attrName>style.visibility</p:attrName>
                                        </p:attrNameLst>
                                      </p:cBhvr>
                                      <p:to>
                                        <p:strVal val="visible"/>
                                      </p:to>
                                    </p:set>
                                    <p:anim calcmode="lin" valueType="num">
                                      <p:cBhvr>
                                        <p:cTn id="88" dur="500" fill="hold"/>
                                        <p:tgtEl>
                                          <p:spTgt spid="67594"/>
                                        </p:tgtEl>
                                        <p:attrNameLst>
                                          <p:attrName>ppt_h</p:attrName>
                                        </p:attrNameLst>
                                      </p:cBhvr>
                                      <p:tavLst>
                                        <p:tav tm="0">
                                          <p:val>
                                            <p:strVal val="#ppt_h/20"/>
                                          </p:val>
                                        </p:tav>
                                        <p:tav tm="50000">
                                          <p:val>
                                            <p:strVal val="#ppt_h/20"/>
                                          </p:val>
                                        </p:tav>
                                        <p:tav tm="100000">
                                          <p:val>
                                            <p:strVal val="#ppt_h"/>
                                          </p:val>
                                        </p:tav>
                                      </p:tavLst>
                                    </p:anim>
                                    <p:anim calcmode="lin" valueType="num">
                                      <p:cBhvr>
                                        <p:cTn id="89" dur="500" fill="hold"/>
                                        <p:tgtEl>
                                          <p:spTgt spid="67594"/>
                                        </p:tgtEl>
                                        <p:attrNameLst>
                                          <p:attrName>ppt_w</p:attrName>
                                        </p:attrNameLst>
                                      </p:cBhvr>
                                      <p:tavLst>
                                        <p:tav tm="0">
                                          <p:val>
                                            <p:strVal val="#ppt_w+.3"/>
                                          </p:val>
                                        </p:tav>
                                        <p:tav tm="50000">
                                          <p:val>
                                            <p:strVal val="#ppt_w+.3"/>
                                          </p:val>
                                        </p:tav>
                                        <p:tav tm="100000">
                                          <p:val>
                                            <p:strVal val="#ppt_w"/>
                                          </p:val>
                                        </p:tav>
                                      </p:tavLst>
                                    </p:anim>
                                    <p:anim calcmode="lin" valueType="num">
                                      <p:cBhvr>
                                        <p:cTn id="90" dur="500" fill="hold"/>
                                        <p:tgtEl>
                                          <p:spTgt spid="67594"/>
                                        </p:tgtEl>
                                        <p:attrNameLst>
                                          <p:attrName>ppt_x</p:attrName>
                                        </p:attrNameLst>
                                      </p:cBhvr>
                                      <p:tavLst>
                                        <p:tav tm="0">
                                          <p:val>
                                            <p:strVal val="#ppt_x-.3"/>
                                          </p:val>
                                        </p:tav>
                                        <p:tav tm="50000">
                                          <p:val>
                                            <p:strVal val="#ppt_x"/>
                                          </p:val>
                                        </p:tav>
                                        <p:tav tm="100000">
                                          <p:val>
                                            <p:strVal val="#ppt_x"/>
                                          </p:val>
                                        </p:tav>
                                      </p:tavLst>
                                    </p:anim>
                                    <p:anim calcmode="lin" valueType="num">
                                      <p:cBhvr>
                                        <p:cTn id="91" dur="500" fill="hold"/>
                                        <p:tgtEl>
                                          <p:spTgt spid="675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524000" y="-39688"/>
            <a:ext cx="5410200" cy="3849688"/>
          </a:xfrm>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767138"/>
            <a:ext cx="4431916" cy="332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199" y="-1"/>
            <a:ext cx="4050917" cy="41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973" y="3884614"/>
            <a:ext cx="5363227" cy="317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115964"/>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2020BB8E-BF4E-4D2C-91B0-78C50924EB84}"/>
              </a:ext>
            </a:extLst>
          </p:cNvPr>
          <p:cNvSpPr/>
          <p:nvPr/>
        </p:nvSpPr>
        <p:spPr>
          <a:xfrm>
            <a:off x="476019" y="1522872"/>
            <a:ext cx="8198527" cy="95132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500" dirty="0" err="1">
                <a:solidFill>
                  <a:prstClr val="black"/>
                </a:solidFill>
                <a:latin typeface="Times New Roman" panose="02020603050405020304" pitchFamily="18" charset="0"/>
                <a:cs typeface="Times New Roman" panose="02020603050405020304" pitchFamily="18" charset="0"/>
              </a:rPr>
              <a:t>B</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ắt</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nạt</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đường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gây</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những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hại</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5AD87DB-C883-6AED-2ECF-2DEC1E4B1DF5}"/>
              </a:ext>
            </a:extLst>
          </p:cNvPr>
          <p:cNvSpPr txBox="1"/>
          <p:nvPr/>
        </p:nvSpPr>
        <p:spPr>
          <a:xfrm>
            <a:off x="92765" y="652005"/>
            <a:ext cx="12006470" cy="54482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3000" b="1" noProof="0"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3</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Tác</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hại</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của</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0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r>
              <a:rPr kumimoji="0" lang="en-US" sz="30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
        <p:nvSpPr>
          <p:cNvPr id="2" name="AutoShape 2" descr="Ảnh hưởng tâm lý khi bị bạn bè trêu chọc &amp; Cách giúp vượt qua">
            <a:extLst>
              <a:ext uri="{FF2B5EF4-FFF2-40B4-BE49-F238E27FC236}">
                <a16:creationId xmlns:a16="http://schemas.microsoft.com/office/drawing/2014/main" id="{1999641F-AE4E-D965-9A1A-CFB57DB954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Rectangle: Rounded Corners 97">
            <a:extLst>
              <a:ext uri="{FF2B5EF4-FFF2-40B4-BE49-F238E27FC236}">
                <a16:creationId xmlns:a16="http://schemas.microsoft.com/office/drawing/2014/main" id="{2020BB8E-BF4E-4D2C-91B0-78C50924EB84}"/>
              </a:ext>
            </a:extLst>
          </p:cNvPr>
          <p:cNvSpPr/>
          <p:nvPr/>
        </p:nvSpPr>
        <p:spPr>
          <a:xfrm>
            <a:off x="141001" y="1196834"/>
            <a:ext cx="11909997" cy="56799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smtClean="0">
              <a:solidFill>
                <a:schemeClr val="tx1"/>
              </a:solidFill>
              <a:latin typeface="+mj-lt"/>
            </a:endParaRPr>
          </a:p>
          <a:p>
            <a:r>
              <a:rPr lang="vi-VN" sz="3500" dirty="0" smtClean="0">
                <a:solidFill>
                  <a:schemeClr val="tx1"/>
                </a:solidFill>
                <a:latin typeface="+mj-lt"/>
              </a:rPr>
              <a:t>Bắt </a:t>
            </a:r>
            <a:r>
              <a:rPr lang="vi-VN" sz="3500" dirty="0">
                <a:solidFill>
                  <a:schemeClr val="tx1"/>
                </a:solidFill>
                <a:latin typeface="+mj-lt"/>
              </a:rPr>
              <a:t>nạt học đường có thể gây nguy hại nghiêm trọng đến sức khỏe thể chất và tinh thần. Gây chấn thương cho cơ thể của học sinh bị bắt nạt. Gây ảnh hưởng tâm lý nặng nề như tự ti, chán nản, sang chấn tâm lý, trầm cảm dẫn đến tự sát.  Những gì học sinh đã phải chịu đựng trong quá khứ cũng dễ dàng biến các em thành người gây ra hành vi bắt nạt. Việc học sinh bị bắt nạt học đường không chỉ gây ảnh hưởng ngay tại thời điểm đó. Mà hệ quả còn kéo dài đến tận sau này nếu hành vi bắt nạt quá nghiêm trọng</a:t>
            </a:r>
            <a:r>
              <a:rPr lang="vi-VN" sz="3500" dirty="0" smtClean="0">
                <a:solidFill>
                  <a:schemeClr val="tx1"/>
                </a:solidFill>
                <a:latin typeface="+mj-lt"/>
              </a:rPr>
              <a:t>.</a:t>
            </a:r>
            <a:r>
              <a:rPr lang="vi-VN" sz="3500" dirty="0">
                <a:solidFill>
                  <a:schemeClr val="tx1"/>
                </a:solidFill>
                <a:latin typeface="+mj-lt"/>
              </a:rPr>
              <a:t/>
            </a:r>
            <a:br>
              <a:rPr lang="vi-VN" sz="3500" dirty="0">
                <a:solidFill>
                  <a:schemeClr val="tx1"/>
                </a:solidFill>
                <a:latin typeface="+mj-lt"/>
              </a:rPr>
            </a:br>
            <a:endParaRPr kumimoji="0" lang="en-US" sz="3500" b="0" i="0" u="none" strike="noStrike" kern="1200" cap="none" spc="0" normalizeH="0" baseline="0" noProof="0" dirty="0">
              <a:ln>
                <a:noFill/>
              </a:ln>
              <a:solidFill>
                <a:schemeClr val="tx1"/>
              </a:solidFill>
              <a:effectLst/>
              <a:uLnTx/>
              <a:uFillTx/>
              <a:latin typeface="+mj-lt"/>
              <a:cs typeface="Times New Roman" panose="02020603050405020304" pitchFamily="18" charset="0"/>
            </a:endParaRPr>
          </a:p>
        </p:txBody>
      </p:sp>
      <p:sp>
        <p:nvSpPr>
          <p:cNvPr id="45" name="TextBox 44">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867453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97">
            <a:extLst>
              <a:ext uri="{FF2B5EF4-FFF2-40B4-BE49-F238E27FC236}">
                <a16:creationId xmlns:a16="http://schemas.microsoft.com/office/drawing/2014/main" id="{2020BB8E-BF4E-4D2C-91B0-78C50924EB84}"/>
              </a:ext>
            </a:extLst>
          </p:cNvPr>
          <p:cNvSpPr/>
          <p:nvPr/>
        </p:nvSpPr>
        <p:spPr>
          <a:xfrm>
            <a:off x="3924412" y="1695538"/>
            <a:ext cx="7777225" cy="238156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gặp</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bắt</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nạt</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đường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cần</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ứng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phó</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nào</a:t>
            </a:r>
            <a:r>
              <a:rPr lang="en-US" sz="3500" dirty="0">
                <a:solidFill>
                  <a:prstClr val="black"/>
                </a:solidFill>
                <a:latin typeface="Times New Roman" panose="02020603050405020304" pitchFamily="18" charset="0"/>
                <a:cs typeface="Times New Roman" panose="02020603050405020304" pitchFamily="18" charset="0"/>
              </a:rPr>
              <a:t>?</a:t>
            </a:r>
            <a:endPar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AutoShape 2" descr="Ảnh hưởng tâm lý khi bị bạn bè trêu chọc &amp; Cách giúp vượt qua">
            <a:extLst>
              <a:ext uri="{FF2B5EF4-FFF2-40B4-BE49-F238E27FC236}">
                <a16:creationId xmlns:a16="http://schemas.microsoft.com/office/drawing/2014/main" id="{1999641F-AE4E-D965-9A1A-CFB57DB954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oogle Shape;4759;p108">
            <a:extLst>
              <a:ext uri="{FF2B5EF4-FFF2-40B4-BE49-F238E27FC236}">
                <a16:creationId xmlns:a16="http://schemas.microsoft.com/office/drawing/2014/main" id="{4A75E174-3BA8-A6D4-4F40-9EA6033C875C}"/>
              </a:ext>
            </a:extLst>
          </p:cNvPr>
          <p:cNvPicPr preferRelativeResize="0"/>
          <p:nvPr/>
        </p:nvPicPr>
        <p:blipFill rotWithShape="1">
          <a:blip r:embed="rId2">
            <a:alphaModFix/>
          </a:blip>
          <a:srcRect l="43555" r="12888"/>
          <a:stretch/>
        </p:blipFill>
        <p:spPr>
          <a:xfrm rot="-158255">
            <a:off x="1257318" y="2144608"/>
            <a:ext cx="2225088" cy="2873584"/>
          </a:xfrm>
          <a:prstGeom prst="rect">
            <a:avLst/>
          </a:prstGeom>
          <a:noFill/>
          <a:ln w="76200" cap="flat" cmpd="sng">
            <a:solidFill>
              <a:schemeClr val="lt1"/>
            </a:solidFill>
            <a:prstDash val="solid"/>
            <a:round/>
            <a:headEnd type="none" w="sm" len="sm"/>
            <a:tailEnd type="none" w="sm" len="sm"/>
          </a:ln>
          <a:effectLst>
            <a:outerShdw blurRad="71438" dist="28575" dir="5400000" algn="bl" rotWithShape="0">
              <a:schemeClr val="dk1">
                <a:alpha val="30000"/>
              </a:schemeClr>
            </a:outerShdw>
          </a:effectLst>
        </p:spPr>
      </p:pic>
      <p:grpSp>
        <p:nvGrpSpPr>
          <p:cNvPr id="9" name="Google Shape;4761;p108">
            <a:extLst>
              <a:ext uri="{FF2B5EF4-FFF2-40B4-BE49-F238E27FC236}">
                <a16:creationId xmlns:a16="http://schemas.microsoft.com/office/drawing/2014/main" id="{16E0096D-5068-B9FB-A60F-A193370147B0}"/>
              </a:ext>
            </a:extLst>
          </p:cNvPr>
          <p:cNvGrpSpPr/>
          <p:nvPr/>
        </p:nvGrpSpPr>
        <p:grpSpPr>
          <a:xfrm>
            <a:off x="457748" y="4077099"/>
            <a:ext cx="1299107" cy="1388276"/>
            <a:chOff x="124372" y="3282187"/>
            <a:chExt cx="1299107" cy="1388276"/>
          </a:xfrm>
        </p:grpSpPr>
        <p:sp>
          <p:nvSpPr>
            <p:cNvPr id="10" name="Google Shape;4762;p108">
              <a:extLst>
                <a:ext uri="{FF2B5EF4-FFF2-40B4-BE49-F238E27FC236}">
                  <a16:creationId xmlns:a16="http://schemas.microsoft.com/office/drawing/2014/main" id="{99DDEEF5-085E-09A3-F0B5-D313E7BFCBCE}"/>
                </a:ext>
              </a:extLst>
            </p:cNvPr>
            <p:cNvSpPr/>
            <p:nvPr/>
          </p:nvSpPr>
          <p:spPr>
            <a:xfrm>
              <a:off x="124372" y="3282187"/>
              <a:ext cx="1299107" cy="1388276"/>
            </a:xfrm>
            <a:custGeom>
              <a:avLst/>
              <a:gdLst/>
              <a:ahLst/>
              <a:cxnLst/>
              <a:rect l="l" t="t" r="r" b="b"/>
              <a:pathLst>
                <a:path w="36641" h="39156" extrusionOk="0">
                  <a:moveTo>
                    <a:pt x="22355" y="1"/>
                  </a:moveTo>
                  <a:lnTo>
                    <a:pt x="10583" y="5821"/>
                  </a:lnTo>
                  <a:lnTo>
                    <a:pt x="265" y="11377"/>
                  </a:lnTo>
                  <a:lnTo>
                    <a:pt x="1" y="16535"/>
                  </a:lnTo>
                  <a:lnTo>
                    <a:pt x="11243" y="39155"/>
                  </a:lnTo>
                  <a:lnTo>
                    <a:pt x="36641" y="32806"/>
                  </a:lnTo>
                  <a:lnTo>
                    <a:pt x="36376" y="23281"/>
                  </a:lnTo>
                  <a:lnTo>
                    <a:pt x="25133" y="795"/>
                  </a:lnTo>
                  <a:lnTo>
                    <a:pt x="22355" y="1"/>
                  </a:lnTo>
                  <a:close/>
                </a:path>
              </a:pathLst>
            </a:custGeom>
            <a:solidFill>
              <a:schemeClr val="lt1"/>
            </a:solidFill>
            <a:ln>
              <a:noFill/>
            </a:ln>
            <a:effectLst>
              <a:outerShdw blurRad="57150" dist="19050" dir="5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763;p108">
              <a:extLst>
                <a:ext uri="{FF2B5EF4-FFF2-40B4-BE49-F238E27FC236}">
                  <a16:creationId xmlns:a16="http://schemas.microsoft.com/office/drawing/2014/main" id="{65BB4560-9769-8C52-C724-378D62879957}"/>
                </a:ext>
              </a:extLst>
            </p:cNvPr>
            <p:cNvSpPr/>
            <p:nvPr/>
          </p:nvSpPr>
          <p:spPr>
            <a:xfrm>
              <a:off x="183830" y="3577917"/>
              <a:ext cx="1188913" cy="998661"/>
            </a:xfrm>
            <a:custGeom>
              <a:avLst/>
              <a:gdLst/>
              <a:ahLst/>
              <a:cxnLst/>
              <a:rect l="l" t="t" r="r" b="b"/>
              <a:pathLst>
                <a:path w="33533" h="28167" extrusionOk="0">
                  <a:moveTo>
                    <a:pt x="20348" y="1"/>
                  </a:moveTo>
                  <a:lnTo>
                    <a:pt x="1" y="6742"/>
                  </a:lnTo>
                  <a:lnTo>
                    <a:pt x="10663" y="28166"/>
                  </a:lnTo>
                  <a:cubicBezTo>
                    <a:pt x="18394" y="26081"/>
                    <a:pt x="26017" y="24236"/>
                    <a:pt x="33533" y="22635"/>
                  </a:cubicBezTo>
                  <a:lnTo>
                    <a:pt x="20348" y="1"/>
                  </a:lnTo>
                  <a:close/>
                </a:path>
              </a:pathLst>
            </a:custGeom>
            <a:gradFill>
              <a:gsLst>
                <a:gs pos="0">
                  <a:schemeClr val="accent4"/>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764;p108">
              <a:extLst>
                <a:ext uri="{FF2B5EF4-FFF2-40B4-BE49-F238E27FC236}">
                  <a16:creationId xmlns:a16="http://schemas.microsoft.com/office/drawing/2014/main" id="{95538109-4080-B5BD-DF3F-95E34CCBCD99}"/>
                </a:ext>
              </a:extLst>
            </p:cNvPr>
            <p:cNvSpPr/>
            <p:nvPr/>
          </p:nvSpPr>
          <p:spPr>
            <a:xfrm>
              <a:off x="176775" y="3816919"/>
              <a:ext cx="1195968" cy="775543"/>
            </a:xfrm>
            <a:custGeom>
              <a:avLst/>
              <a:gdLst/>
              <a:ahLst/>
              <a:cxnLst/>
              <a:rect l="l" t="t" r="r" b="b"/>
              <a:pathLst>
                <a:path w="33732" h="21874" extrusionOk="0">
                  <a:moveTo>
                    <a:pt x="200" y="1"/>
                  </a:moveTo>
                  <a:lnTo>
                    <a:pt x="1" y="349"/>
                  </a:lnTo>
                  <a:cubicBezTo>
                    <a:pt x="3653" y="7135"/>
                    <a:pt x="7435" y="14353"/>
                    <a:pt x="10763" y="21873"/>
                  </a:cubicBezTo>
                  <a:cubicBezTo>
                    <a:pt x="18835" y="19360"/>
                    <a:pt x="26300" y="17403"/>
                    <a:pt x="33632" y="16343"/>
                  </a:cubicBezTo>
                  <a:lnTo>
                    <a:pt x="33732" y="15895"/>
                  </a:lnTo>
                  <a:lnTo>
                    <a:pt x="33732" y="15895"/>
                  </a:lnTo>
                  <a:cubicBezTo>
                    <a:pt x="26427" y="17173"/>
                    <a:pt x="18957" y="19111"/>
                    <a:pt x="10862" y="21425"/>
                  </a:cubicBezTo>
                  <a:cubicBezTo>
                    <a:pt x="7630" y="14086"/>
                    <a:pt x="3865" y="6922"/>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765;p108">
              <a:extLst>
                <a:ext uri="{FF2B5EF4-FFF2-40B4-BE49-F238E27FC236}">
                  <a16:creationId xmlns:a16="http://schemas.microsoft.com/office/drawing/2014/main" id="{476CC64D-0F3D-07AF-CBD6-DA61C3DABBDD}"/>
                </a:ext>
              </a:extLst>
            </p:cNvPr>
            <p:cNvSpPr/>
            <p:nvPr/>
          </p:nvSpPr>
          <p:spPr>
            <a:xfrm>
              <a:off x="201132" y="3725233"/>
              <a:ext cx="397273" cy="829222"/>
            </a:xfrm>
            <a:custGeom>
              <a:avLst/>
              <a:gdLst/>
              <a:ahLst/>
              <a:cxnLst/>
              <a:rect l="l" t="t" r="r" b="b"/>
              <a:pathLst>
                <a:path w="11205" h="23388" extrusionOk="0">
                  <a:moveTo>
                    <a:pt x="629" y="0"/>
                  </a:moveTo>
                  <a:cubicBezTo>
                    <a:pt x="526" y="902"/>
                    <a:pt x="315" y="1789"/>
                    <a:pt x="1" y="2641"/>
                  </a:cubicBezTo>
                  <a:cubicBezTo>
                    <a:pt x="2202" y="6461"/>
                    <a:pt x="8734" y="19703"/>
                    <a:pt x="10330" y="23388"/>
                  </a:cubicBezTo>
                  <a:cubicBezTo>
                    <a:pt x="10609" y="22353"/>
                    <a:pt x="10894" y="21109"/>
                    <a:pt x="11205" y="20084"/>
                  </a:cubicBezTo>
                  <a:cubicBezTo>
                    <a:pt x="9624" y="17353"/>
                    <a:pt x="2220" y="1519"/>
                    <a:pt x="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766;p108">
              <a:extLst>
                <a:ext uri="{FF2B5EF4-FFF2-40B4-BE49-F238E27FC236}">
                  <a16:creationId xmlns:a16="http://schemas.microsoft.com/office/drawing/2014/main" id="{40CD1DDC-D8F8-4811-472B-7D8A35670591}"/>
                </a:ext>
              </a:extLst>
            </p:cNvPr>
            <p:cNvSpPr/>
            <p:nvPr/>
          </p:nvSpPr>
          <p:spPr>
            <a:xfrm>
              <a:off x="201132" y="3725233"/>
              <a:ext cx="397273" cy="829222"/>
            </a:xfrm>
            <a:custGeom>
              <a:avLst/>
              <a:gdLst/>
              <a:ahLst/>
              <a:cxnLst/>
              <a:rect l="l" t="t" r="r" b="b"/>
              <a:pathLst>
                <a:path w="11205" h="23388" extrusionOk="0">
                  <a:moveTo>
                    <a:pt x="629" y="0"/>
                  </a:moveTo>
                  <a:cubicBezTo>
                    <a:pt x="526" y="902"/>
                    <a:pt x="315" y="1789"/>
                    <a:pt x="1" y="2641"/>
                  </a:cubicBezTo>
                  <a:cubicBezTo>
                    <a:pt x="2202" y="6461"/>
                    <a:pt x="8734" y="19703"/>
                    <a:pt x="10330" y="23388"/>
                  </a:cubicBezTo>
                  <a:cubicBezTo>
                    <a:pt x="10609" y="22353"/>
                    <a:pt x="10894" y="21109"/>
                    <a:pt x="11205" y="20084"/>
                  </a:cubicBezTo>
                  <a:cubicBezTo>
                    <a:pt x="9624" y="17353"/>
                    <a:pt x="2220" y="1519"/>
                    <a:pt x="629"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767;p108">
              <a:extLst>
                <a:ext uri="{FF2B5EF4-FFF2-40B4-BE49-F238E27FC236}">
                  <a16:creationId xmlns:a16="http://schemas.microsoft.com/office/drawing/2014/main" id="{E24E6C72-252E-2B9F-10B0-0DEFC6E15DF6}"/>
                </a:ext>
              </a:extLst>
            </p:cNvPr>
            <p:cNvSpPr/>
            <p:nvPr/>
          </p:nvSpPr>
          <p:spPr>
            <a:xfrm>
              <a:off x="567382" y="4160336"/>
              <a:ext cx="810466" cy="394153"/>
            </a:xfrm>
            <a:custGeom>
              <a:avLst/>
              <a:gdLst/>
              <a:ahLst/>
              <a:cxnLst/>
              <a:rect l="l" t="t" r="r" b="b"/>
              <a:pathLst>
                <a:path w="22859" h="11117" extrusionOk="0">
                  <a:moveTo>
                    <a:pt x="22185" y="0"/>
                  </a:moveTo>
                  <a:lnTo>
                    <a:pt x="876" y="7812"/>
                  </a:lnTo>
                  <a:lnTo>
                    <a:pt x="0" y="11117"/>
                  </a:lnTo>
                  <a:lnTo>
                    <a:pt x="21704" y="5630"/>
                  </a:lnTo>
                  <a:cubicBezTo>
                    <a:pt x="22252" y="5199"/>
                    <a:pt x="22532" y="4705"/>
                    <a:pt x="22475" y="4137"/>
                  </a:cubicBezTo>
                  <a:lnTo>
                    <a:pt x="22475" y="4137"/>
                  </a:lnTo>
                  <a:lnTo>
                    <a:pt x="19154" y="5003"/>
                  </a:lnTo>
                  <a:lnTo>
                    <a:pt x="19154" y="5003"/>
                  </a:lnTo>
                  <a:lnTo>
                    <a:pt x="22859" y="3463"/>
                  </a:lnTo>
                  <a:lnTo>
                    <a:pt x="19204" y="4521"/>
                  </a:lnTo>
                  <a:lnTo>
                    <a:pt x="21911" y="2958"/>
                  </a:lnTo>
                  <a:lnTo>
                    <a:pt x="22620" y="2550"/>
                  </a:lnTo>
                  <a:cubicBezTo>
                    <a:pt x="22702" y="1628"/>
                    <a:pt x="22561" y="777"/>
                    <a:pt x="22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768;p108">
              <a:extLst>
                <a:ext uri="{FF2B5EF4-FFF2-40B4-BE49-F238E27FC236}">
                  <a16:creationId xmlns:a16="http://schemas.microsoft.com/office/drawing/2014/main" id="{5B196FFA-CC70-AF01-3FA1-F7F5FF77865F}"/>
                </a:ext>
              </a:extLst>
            </p:cNvPr>
            <p:cNvSpPr/>
            <p:nvPr/>
          </p:nvSpPr>
          <p:spPr>
            <a:xfrm>
              <a:off x="567382" y="4160336"/>
              <a:ext cx="810466" cy="394153"/>
            </a:xfrm>
            <a:custGeom>
              <a:avLst/>
              <a:gdLst/>
              <a:ahLst/>
              <a:cxnLst/>
              <a:rect l="l" t="t" r="r" b="b"/>
              <a:pathLst>
                <a:path w="22859" h="11117" extrusionOk="0">
                  <a:moveTo>
                    <a:pt x="22185" y="0"/>
                  </a:moveTo>
                  <a:lnTo>
                    <a:pt x="876" y="7812"/>
                  </a:lnTo>
                  <a:lnTo>
                    <a:pt x="0" y="11117"/>
                  </a:lnTo>
                  <a:lnTo>
                    <a:pt x="21704" y="5630"/>
                  </a:lnTo>
                  <a:cubicBezTo>
                    <a:pt x="22252" y="5199"/>
                    <a:pt x="22532" y="4705"/>
                    <a:pt x="22475" y="4137"/>
                  </a:cubicBezTo>
                  <a:lnTo>
                    <a:pt x="22475" y="4137"/>
                  </a:lnTo>
                  <a:lnTo>
                    <a:pt x="19154" y="5003"/>
                  </a:lnTo>
                  <a:lnTo>
                    <a:pt x="19154" y="5003"/>
                  </a:lnTo>
                  <a:lnTo>
                    <a:pt x="22859" y="3463"/>
                  </a:lnTo>
                  <a:lnTo>
                    <a:pt x="19204" y="4521"/>
                  </a:lnTo>
                  <a:lnTo>
                    <a:pt x="21911" y="2958"/>
                  </a:lnTo>
                  <a:lnTo>
                    <a:pt x="22620" y="2550"/>
                  </a:lnTo>
                  <a:cubicBezTo>
                    <a:pt x="22702" y="1628"/>
                    <a:pt x="22561" y="777"/>
                    <a:pt x="22185" y="0"/>
                  </a:cubicBezTo>
                  <a:close/>
                </a:path>
              </a:pathLst>
            </a:custGeom>
            <a:gradFill>
              <a:gsLst>
                <a:gs pos="0">
                  <a:srgbClr val="FFFFFF">
                    <a:alpha val="25098"/>
                  </a:srgbClr>
                </a:gs>
                <a:gs pos="100000">
                  <a:schemeClr val="accent4"/>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769;p108">
              <a:extLst>
                <a:ext uri="{FF2B5EF4-FFF2-40B4-BE49-F238E27FC236}">
                  <a16:creationId xmlns:a16="http://schemas.microsoft.com/office/drawing/2014/main" id="{7556500F-E475-8FB6-896F-40F098A0DC62}"/>
                </a:ext>
              </a:extLst>
            </p:cNvPr>
            <p:cNvSpPr/>
            <p:nvPr/>
          </p:nvSpPr>
          <p:spPr>
            <a:xfrm>
              <a:off x="207514" y="3345545"/>
              <a:ext cx="1153493" cy="1120023"/>
            </a:xfrm>
            <a:custGeom>
              <a:avLst/>
              <a:gdLst/>
              <a:ahLst/>
              <a:cxnLst/>
              <a:rect l="l" t="t" r="r" b="b"/>
              <a:pathLst>
                <a:path w="32534" h="31590" extrusionOk="0">
                  <a:moveTo>
                    <a:pt x="20112" y="0"/>
                  </a:moveTo>
                  <a:cubicBezTo>
                    <a:pt x="13744" y="4026"/>
                    <a:pt x="7037" y="7398"/>
                    <a:pt x="1" y="9535"/>
                  </a:cubicBezTo>
                  <a:cubicBezTo>
                    <a:pt x="439" y="10780"/>
                    <a:pt x="900" y="12015"/>
                    <a:pt x="1381" y="13241"/>
                  </a:cubicBezTo>
                  <a:cubicBezTo>
                    <a:pt x="2792" y="16877"/>
                    <a:pt x="4382" y="20414"/>
                    <a:pt x="6153" y="23850"/>
                  </a:cubicBezTo>
                  <a:cubicBezTo>
                    <a:pt x="6875" y="25253"/>
                    <a:pt x="7630" y="26640"/>
                    <a:pt x="8418" y="28007"/>
                  </a:cubicBezTo>
                  <a:cubicBezTo>
                    <a:pt x="9109" y="29217"/>
                    <a:pt x="9823" y="30411"/>
                    <a:pt x="10565" y="31589"/>
                  </a:cubicBezTo>
                  <a:cubicBezTo>
                    <a:pt x="17765" y="30064"/>
                    <a:pt x="25471" y="27363"/>
                    <a:pt x="31548" y="23115"/>
                  </a:cubicBezTo>
                  <a:cubicBezTo>
                    <a:pt x="31880" y="22887"/>
                    <a:pt x="32210" y="22649"/>
                    <a:pt x="32533" y="22406"/>
                  </a:cubicBezTo>
                  <a:cubicBezTo>
                    <a:pt x="28196" y="15479"/>
                    <a:pt x="23474" y="7401"/>
                    <a:pt x="20112" y="0"/>
                  </a:cubicBezTo>
                  <a:close/>
                </a:path>
              </a:pathLst>
            </a:custGeom>
            <a:gradFill>
              <a:gsLst>
                <a:gs pos="0">
                  <a:srgbClr val="FFAF9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770;p108">
              <a:extLst>
                <a:ext uri="{FF2B5EF4-FFF2-40B4-BE49-F238E27FC236}">
                  <a16:creationId xmlns:a16="http://schemas.microsoft.com/office/drawing/2014/main" id="{4D4AE4AD-3238-7730-41FF-EEB8032E7787}"/>
                </a:ext>
              </a:extLst>
            </p:cNvPr>
            <p:cNvSpPr/>
            <p:nvPr/>
          </p:nvSpPr>
          <p:spPr>
            <a:xfrm>
              <a:off x="505797" y="3945337"/>
              <a:ext cx="90375" cy="33930"/>
            </a:xfrm>
            <a:custGeom>
              <a:avLst/>
              <a:gdLst/>
              <a:ahLst/>
              <a:cxnLst/>
              <a:rect l="l" t="t" r="r" b="b"/>
              <a:pathLst>
                <a:path w="2549" h="957" extrusionOk="0">
                  <a:moveTo>
                    <a:pt x="454" y="0"/>
                  </a:moveTo>
                  <a:cubicBezTo>
                    <a:pt x="1" y="0"/>
                    <a:pt x="196" y="239"/>
                    <a:pt x="347" y="564"/>
                  </a:cubicBezTo>
                  <a:cubicBezTo>
                    <a:pt x="414" y="710"/>
                    <a:pt x="495" y="866"/>
                    <a:pt x="643" y="928"/>
                  </a:cubicBezTo>
                  <a:cubicBezTo>
                    <a:pt x="691" y="949"/>
                    <a:pt x="742" y="957"/>
                    <a:pt x="794" y="957"/>
                  </a:cubicBezTo>
                  <a:cubicBezTo>
                    <a:pt x="890" y="957"/>
                    <a:pt x="989" y="929"/>
                    <a:pt x="1082" y="901"/>
                  </a:cubicBezTo>
                  <a:lnTo>
                    <a:pt x="1777" y="691"/>
                  </a:lnTo>
                  <a:cubicBezTo>
                    <a:pt x="1826" y="679"/>
                    <a:pt x="1873" y="659"/>
                    <a:pt x="1916" y="634"/>
                  </a:cubicBezTo>
                  <a:cubicBezTo>
                    <a:pt x="1963" y="605"/>
                    <a:pt x="1999" y="564"/>
                    <a:pt x="2035" y="524"/>
                  </a:cubicBezTo>
                  <a:cubicBezTo>
                    <a:pt x="2193" y="352"/>
                    <a:pt x="2364" y="193"/>
                    <a:pt x="2548" y="51"/>
                  </a:cubicBezTo>
                  <a:lnTo>
                    <a:pt x="491" y="1"/>
                  </a:lnTo>
                  <a:cubicBezTo>
                    <a:pt x="478" y="1"/>
                    <a:pt x="466" y="0"/>
                    <a:pt x="454" y="0"/>
                  </a:cubicBezTo>
                  <a:close/>
                </a:path>
              </a:pathLst>
            </a:custGeom>
            <a:solidFill>
              <a:srgbClr val="F18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771;p108">
              <a:extLst>
                <a:ext uri="{FF2B5EF4-FFF2-40B4-BE49-F238E27FC236}">
                  <a16:creationId xmlns:a16="http://schemas.microsoft.com/office/drawing/2014/main" id="{824844E7-58DA-2998-8DF3-90F95AE41B1A}"/>
                </a:ext>
              </a:extLst>
            </p:cNvPr>
            <p:cNvSpPr/>
            <p:nvPr/>
          </p:nvSpPr>
          <p:spPr>
            <a:xfrm>
              <a:off x="481936" y="3713249"/>
              <a:ext cx="470665" cy="253042"/>
            </a:xfrm>
            <a:custGeom>
              <a:avLst/>
              <a:gdLst/>
              <a:ahLst/>
              <a:cxnLst/>
              <a:rect l="l" t="t" r="r" b="b"/>
              <a:pathLst>
                <a:path w="13275" h="7137" extrusionOk="0">
                  <a:moveTo>
                    <a:pt x="11592" y="1"/>
                  </a:moveTo>
                  <a:cubicBezTo>
                    <a:pt x="8051" y="2363"/>
                    <a:pt x="4129" y="4099"/>
                    <a:pt x="0" y="5132"/>
                  </a:cubicBezTo>
                  <a:cubicBezTo>
                    <a:pt x="213" y="5573"/>
                    <a:pt x="371" y="6369"/>
                    <a:pt x="785" y="6630"/>
                  </a:cubicBezTo>
                  <a:cubicBezTo>
                    <a:pt x="1121" y="6841"/>
                    <a:pt x="1502" y="6975"/>
                    <a:pt x="1885" y="7071"/>
                  </a:cubicBezTo>
                  <a:cubicBezTo>
                    <a:pt x="2067" y="7116"/>
                    <a:pt x="2221" y="7136"/>
                    <a:pt x="2370" y="7136"/>
                  </a:cubicBezTo>
                  <a:cubicBezTo>
                    <a:pt x="2580" y="7136"/>
                    <a:pt x="2780" y="7097"/>
                    <a:pt x="3034" y="7034"/>
                  </a:cubicBezTo>
                  <a:cubicBezTo>
                    <a:pt x="3837" y="6833"/>
                    <a:pt x="4638" y="6614"/>
                    <a:pt x="5432" y="6373"/>
                  </a:cubicBezTo>
                  <a:cubicBezTo>
                    <a:pt x="7007" y="5892"/>
                    <a:pt x="8555" y="5316"/>
                    <a:pt x="10032" y="4583"/>
                  </a:cubicBezTo>
                  <a:cubicBezTo>
                    <a:pt x="10309" y="4446"/>
                    <a:pt x="13274" y="2799"/>
                    <a:pt x="13188" y="2664"/>
                  </a:cubicBezTo>
                  <a:cubicBezTo>
                    <a:pt x="12633" y="1804"/>
                    <a:pt x="12132" y="873"/>
                    <a:pt x="11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772;p108">
              <a:extLst>
                <a:ext uri="{FF2B5EF4-FFF2-40B4-BE49-F238E27FC236}">
                  <a16:creationId xmlns:a16="http://schemas.microsoft.com/office/drawing/2014/main" id="{379C4EA6-DD2E-740D-6699-2BF67B42A32F}"/>
                </a:ext>
              </a:extLst>
            </p:cNvPr>
            <p:cNvSpPr/>
            <p:nvPr/>
          </p:nvSpPr>
          <p:spPr>
            <a:xfrm>
              <a:off x="497713" y="3929666"/>
              <a:ext cx="95409" cy="38008"/>
            </a:xfrm>
            <a:custGeom>
              <a:avLst/>
              <a:gdLst/>
              <a:ahLst/>
              <a:cxnLst/>
              <a:rect l="l" t="t" r="r" b="b"/>
              <a:pathLst>
                <a:path w="2691" h="1072" extrusionOk="0">
                  <a:moveTo>
                    <a:pt x="1" y="138"/>
                  </a:moveTo>
                  <a:cubicBezTo>
                    <a:pt x="5" y="144"/>
                    <a:pt x="8" y="151"/>
                    <a:pt x="12" y="157"/>
                  </a:cubicBezTo>
                  <a:lnTo>
                    <a:pt x="12" y="157"/>
                  </a:lnTo>
                  <a:cubicBezTo>
                    <a:pt x="8" y="151"/>
                    <a:pt x="5" y="144"/>
                    <a:pt x="1" y="138"/>
                  </a:cubicBezTo>
                  <a:close/>
                  <a:moveTo>
                    <a:pt x="2691" y="900"/>
                  </a:moveTo>
                  <a:lnTo>
                    <a:pt x="2691" y="900"/>
                  </a:lnTo>
                  <a:cubicBezTo>
                    <a:pt x="2683" y="901"/>
                    <a:pt x="2676" y="902"/>
                    <a:pt x="2669" y="904"/>
                  </a:cubicBezTo>
                  <a:lnTo>
                    <a:pt x="2669" y="904"/>
                  </a:lnTo>
                  <a:cubicBezTo>
                    <a:pt x="2677" y="902"/>
                    <a:pt x="2684" y="901"/>
                    <a:pt x="2691" y="900"/>
                  </a:cubicBezTo>
                  <a:close/>
                  <a:moveTo>
                    <a:pt x="1566" y="1"/>
                  </a:moveTo>
                  <a:lnTo>
                    <a:pt x="1566" y="1"/>
                  </a:lnTo>
                  <a:cubicBezTo>
                    <a:pt x="1358" y="221"/>
                    <a:pt x="937" y="442"/>
                    <a:pt x="566" y="442"/>
                  </a:cubicBezTo>
                  <a:cubicBezTo>
                    <a:pt x="514" y="442"/>
                    <a:pt x="463" y="438"/>
                    <a:pt x="414" y="429"/>
                  </a:cubicBezTo>
                  <a:cubicBezTo>
                    <a:pt x="247" y="400"/>
                    <a:pt x="100" y="301"/>
                    <a:pt x="12" y="157"/>
                  </a:cubicBezTo>
                  <a:lnTo>
                    <a:pt x="12" y="157"/>
                  </a:lnTo>
                  <a:cubicBezTo>
                    <a:pt x="158" y="403"/>
                    <a:pt x="376" y="708"/>
                    <a:pt x="654" y="791"/>
                  </a:cubicBezTo>
                  <a:cubicBezTo>
                    <a:pt x="1011" y="896"/>
                    <a:pt x="1375" y="974"/>
                    <a:pt x="1743" y="1024"/>
                  </a:cubicBezTo>
                  <a:cubicBezTo>
                    <a:pt x="1854" y="1040"/>
                    <a:pt x="1972" y="1072"/>
                    <a:pt x="2085" y="1072"/>
                  </a:cubicBezTo>
                  <a:cubicBezTo>
                    <a:pt x="2113" y="1072"/>
                    <a:pt x="2140" y="1070"/>
                    <a:pt x="2167" y="1065"/>
                  </a:cubicBezTo>
                  <a:cubicBezTo>
                    <a:pt x="2338" y="1037"/>
                    <a:pt x="2498" y="940"/>
                    <a:pt x="2669" y="904"/>
                  </a:cubicBezTo>
                  <a:lnTo>
                    <a:pt x="2669" y="904"/>
                  </a:lnTo>
                  <a:cubicBezTo>
                    <a:pt x="2604" y="916"/>
                    <a:pt x="2515" y="923"/>
                    <a:pt x="2420" y="923"/>
                  </a:cubicBezTo>
                  <a:cubicBezTo>
                    <a:pt x="2186" y="923"/>
                    <a:pt x="1910" y="878"/>
                    <a:pt x="1815" y="740"/>
                  </a:cubicBezTo>
                  <a:cubicBezTo>
                    <a:pt x="1759" y="656"/>
                    <a:pt x="1730" y="511"/>
                    <a:pt x="1683" y="418"/>
                  </a:cubicBezTo>
                  <a:cubicBezTo>
                    <a:pt x="1652" y="353"/>
                    <a:pt x="1501" y="69"/>
                    <a:pt x="15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773;p108">
              <a:extLst>
                <a:ext uri="{FF2B5EF4-FFF2-40B4-BE49-F238E27FC236}">
                  <a16:creationId xmlns:a16="http://schemas.microsoft.com/office/drawing/2014/main" id="{8E3E76AE-9710-05BC-F8F7-754C1B067E22}"/>
                </a:ext>
              </a:extLst>
            </p:cNvPr>
            <p:cNvSpPr/>
            <p:nvPr/>
          </p:nvSpPr>
          <p:spPr>
            <a:xfrm>
              <a:off x="207585" y="3345545"/>
              <a:ext cx="1153458" cy="993059"/>
            </a:xfrm>
            <a:custGeom>
              <a:avLst/>
              <a:gdLst/>
              <a:ahLst/>
              <a:cxnLst/>
              <a:rect l="l" t="t" r="r" b="b"/>
              <a:pathLst>
                <a:path w="32533" h="28009" extrusionOk="0">
                  <a:moveTo>
                    <a:pt x="20111" y="0"/>
                  </a:moveTo>
                  <a:cubicBezTo>
                    <a:pt x="13743" y="4026"/>
                    <a:pt x="7037" y="7398"/>
                    <a:pt x="0" y="9537"/>
                  </a:cubicBezTo>
                  <a:cubicBezTo>
                    <a:pt x="439" y="10781"/>
                    <a:pt x="899" y="12016"/>
                    <a:pt x="1379" y="13242"/>
                  </a:cubicBezTo>
                  <a:cubicBezTo>
                    <a:pt x="1584" y="13355"/>
                    <a:pt x="1785" y="13469"/>
                    <a:pt x="1990" y="13583"/>
                  </a:cubicBezTo>
                  <a:cubicBezTo>
                    <a:pt x="1487" y="13303"/>
                    <a:pt x="1059" y="11800"/>
                    <a:pt x="866" y="11281"/>
                  </a:cubicBezTo>
                  <a:cubicBezTo>
                    <a:pt x="733" y="10922"/>
                    <a:pt x="455" y="10388"/>
                    <a:pt x="461" y="10003"/>
                  </a:cubicBezTo>
                  <a:cubicBezTo>
                    <a:pt x="470" y="9525"/>
                    <a:pt x="656" y="9557"/>
                    <a:pt x="1129" y="9394"/>
                  </a:cubicBezTo>
                  <a:cubicBezTo>
                    <a:pt x="2975" y="8759"/>
                    <a:pt x="4804" y="8081"/>
                    <a:pt x="6620" y="7360"/>
                  </a:cubicBezTo>
                  <a:cubicBezTo>
                    <a:pt x="10255" y="5916"/>
                    <a:pt x="13810" y="4303"/>
                    <a:pt x="17284" y="2524"/>
                  </a:cubicBezTo>
                  <a:lnTo>
                    <a:pt x="17284" y="2524"/>
                  </a:lnTo>
                  <a:cubicBezTo>
                    <a:pt x="17532" y="3335"/>
                    <a:pt x="17311" y="4207"/>
                    <a:pt x="17054" y="5015"/>
                  </a:cubicBezTo>
                  <a:cubicBezTo>
                    <a:pt x="14846" y="11943"/>
                    <a:pt x="10082" y="17699"/>
                    <a:pt x="6167" y="23827"/>
                  </a:cubicBezTo>
                  <a:cubicBezTo>
                    <a:pt x="6161" y="23836"/>
                    <a:pt x="6158" y="23842"/>
                    <a:pt x="6152" y="23851"/>
                  </a:cubicBezTo>
                  <a:cubicBezTo>
                    <a:pt x="6873" y="25254"/>
                    <a:pt x="7628" y="26640"/>
                    <a:pt x="8416" y="28008"/>
                  </a:cubicBezTo>
                  <a:cubicBezTo>
                    <a:pt x="11723" y="22425"/>
                    <a:pt x="15407" y="17074"/>
                    <a:pt x="19440" y="11990"/>
                  </a:cubicBezTo>
                  <a:cubicBezTo>
                    <a:pt x="19930" y="11371"/>
                    <a:pt x="20463" y="10732"/>
                    <a:pt x="21205" y="10464"/>
                  </a:cubicBezTo>
                  <a:cubicBezTo>
                    <a:pt x="21527" y="10348"/>
                    <a:pt x="21844" y="10295"/>
                    <a:pt x="22154" y="10295"/>
                  </a:cubicBezTo>
                  <a:cubicBezTo>
                    <a:pt x="24134" y="10295"/>
                    <a:pt x="25847" y="12441"/>
                    <a:pt x="26936" y="13845"/>
                  </a:cubicBezTo>
                  <a:cubicBezTo>
                    <a:pt x="28756" y="16196"/>
                    <a:pt x="30280" y="18682"/>
                    <a:pt x="31405" y="21459"/>
                  </a:cubicBezTo>
                  <a:cubicBezTo>
                    <a:pt x="31563" y="21844"/>
                    <a:pt x="31714" y="22249"/>
                    <a:pt x="31671" y="22661"/>
                  </a:cubicBezTo>
                  <a:cubicBezTo>
                    <a:pt x="31653" y="22817"/>
                    <a:pt x="31611" y="22971"/>
                    <a:pt x="31546" y="23115"/>
                  </a:cubicBezTo>
                  <a:cubicBezTo>
                    <a:pt x="31879" y="22887"/>
                    <a:pt x="32208" y="22649"/>
                    <a:pt x="32532" y="22406"/>
                  </a:cubicBezTo>
                  <a:cubicBezTo>
                    <a:pt x="28194" y="15479"/>
                    <a:pt x="23472" y="7401"/>
                    <a:pt x="20111" y="0"/>
                  </a:cubicBezTo>
                  <a:close/>
                </a:path>
              </a:pathLst>
            </a:cu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774;p108">
              <a:extLst>
                <a:ext uri="{FF2B5EF4-FFF2-40B4-BE49-F238E27FC236}">
                  <a16:creationId xmlns:a16="http://schemas.microsoft.com/office/drawing/2014/main" id="{640AD7B4-92A2-D411-FD88-AC2CCDA119B5}"/>
                </a:ext>
              </a:extLst>
            </p:cNvPr>
            <p:cNvSpPr/>
            <p:nvPr/>
          </p:nvSpPr>
          <p:spPr>
            <a:xfrm>
              <a:off x="502748" y="4316480"/>
              <a:ext cx="78426" cy="36412"/>
            </a:xfrm>
            <a:custGeom>
              <a:avLst/>
              <a:gdLst/>
              <a:ahLst/>
              <a:cxnLst/>
              <a:rect l="l" t="t" r="r" b="b"/>
              <a:pathLst>
                <a:path w="2212" h="1027" extrusionOk="0">
                  <a:moveTo>
                    <a:pt x="1922" y="1"/>
                  </a:moveTo>
                  <a:cubicBezTo>
                    <a:pt x="1468" y="1"/>
                    <a:pt x="1" y="571"/>
                    <a:pt x="1" y="571"/>
                  </a:cubicBezTo>
                  <a:lnTo>
                    <a:pt x="269" y="1027"/>
                  </a:lnTo>
                  <a:cubicBezTo>
                    <a:pt x="269" y="1027"/>
                    <a:pt x="1692" y="758"/>
                    <a:pt x="1983" y="571"/>
                  </a:cubicBezTo>
                  <a:cubicBezTo>
                    <a:pt x="2170" y="451"/>
                    <a:pt x="2211" y="62"/>
                    <a:pt x="1996" y="8"/>
                  </a:cubicBezTo>
                  <a:cubicBezTo>
                    <a:pt x="1976" y="3"/>
                    <a:pt x="1951" y="1"/>
                    <a:pt x="1922"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775;p108">
              <a:extLst>
                <a:ext uri="{FF2B5EF4-FFF2-40B4-BE49-F238E27FC236}">
                  <a16:creationId xmlns:a16="http://schemas.microsoft.com/office/drawing/2014/main" id="{035F741B-6854-0DF1-0C2C-BA66D0B58155}"/>
                </a:ext>
              </a:extLst>
            </p:cNvPr>
            <p:cNvSpPr/>
            <p:nvPr/>
          </p:nvSpPr>
          <p:spPr>
            <a:xfrm>
              <a:off x="408721" y="4141829"/>
              <a:ext cx="74597" cy="32938"/>
            </a:xfrm>
            <a:custGeom>
              <a:avLst/>
              <a:gdLst/>
              <a:ahLst/>
              <a:cxnLst/>
              <a:rect l="l" t="t" r="r" b="b"/>
              <a:pathLst>
                <a:path w="2104" h="929" extrusionOk="0">
                  <a:moveTo>
                    <a:pt x="1673" y="1"/>
                  </a:moveTo>
                  <a:cubicBezTo>
                    <a:pt x="1281" y="1"/>
                    <a:pt x="0" y="460"/>
                    <a:pt x="0" y="460"/>
                  </a:cubicBezTo>
                  <a:lnTo>
                    <a:pt x="255" y="928"/>
                  </a:lnTo>
                  <a:cubicBezTo>
                    <a:pt x="255" y="928"/>
                    <a:pt x="1728" y="795"/>
                    <a:pt x="1916" y="595"/>
                  </a:cubicBezTo>
                  <a:cubicBezTo>
                    <a:pt x="2104" y="393"/>
                    <a:pt x="2036" y="57"/>
                    <a:pt x="1728" y="5"/>
                  </a:cubicBezTo>
                  <a:cubicBezTo>
                    <a:pt x="1712" y="2"/>
                    <a:pt x="1694" y="1"/>
                    <a:pt x="1673"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776;p108">
              <a:extLst>
                <a:ext uri="{FF2B5EF4-FFF2-40B4-BE49-F238E27FC236}">
                  <a16:creationId xmlns:a16="http://schemas.microsoft.com/office/drawing/2014/main" id="{ABE1F54C-5F5D-8B6A-ECB4-6772D9767C92}"/>
                </a:ext>
              </a:extLst>
            </p:cNvPr>
            <p:cNvSpPr/>
            <p:nvPr/>
          </p:nvSpPr>
          <p:spPr>
            <a:xfrm>
              <a:off x="333663" y="3983522"/>
              <a:ext cx="70697" cy="36590"/>
            </a:xfrm>
            <a:custGeom>
              <a:avLst/>
              <a:gdLst/>
              <a:ahLst/>
              <a:cxnLst/>
              <a:rect l="l" t="t" r="r" b="b"/>
              <a:pathLst>
                <a:path w="1994" h="1032" extrusionOk="0">
                  <a:moveTo>
                    <a:pt x="1463" y="1"/>
                  </a:moveTo>
                  <a:cubicBezTo>
                    <a:pt x="1030" y="1"/>
                    <a:pt x="503" y="267"/>
                    <a:pt x="164" y="409"/>
                  </a:cubicBezTo>
                  <a:cubicBezTo>
                    <a:pt x="110" y="432"/>
                    <a:pt x="55" y="455"/>
                    <a:pt x="0" y="477"/>
                  </a:cubicBezTo>
                  <a:cubicBezTo>
                    <a:pt x="0" y="477"/>
                    <a:pt x="255" y="1000"/>
                    <a:pt x="255" y="1000"/>
                  </a:cubicBezTo>
                  <a:cubicBezTo>
                    <a:pt x="266" y="1023"/>
                    <a:pt x="305" y="1032"/>
                    <a:pt x="359" y="1032"/>
                  </a:cubicBezTo>
                  <a:cubicBezTo>
                    <a:pt x="537" y="1032"/>
                    <a:pt x="879" y="935"/>
                    <a:pt x="941" y="922"/>
                  </a:cubicBezTo>
                  <a:cubicBezTo>
                    <a:pt x="1221" y="862"/>
                    <a:pt x="1609" y="832"/>
                    <a:pt x="1819" y="624"/>
                  </a:cubicBezTo>
                  <a:cubicBezTo>
                    <a:pt x="1993" y="453"/>
                    <a:pt x="1988" y="143"/>
                    <a:pt x="1745" y="49"/>
                  </a:cubicBezTo>
                  <a:cubicBezTo>
                    <a:pt x="1658" y="15"/>
                    <a:pt x="1563" y="1"/>
                    <a:pt x="1463"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777;p108">
              <a:extLst>
                <a:ext uri="{FF2B5EF4-FFF2-40B4-BE49-F238E27FC236}">
                  <a16:creationId xmlns:a16="http://schemas.microsoft.com/office/drawing/2014/main" id="{5CB94DD6-0A4B-18C7-AA85-E12CFB7D3B69}"/>
                </a:ext>
              </a:extLst>
            </p:cNvPr>
            <p:cNvSpPr/>
            <p:nvPr/>
          </p:nvSpPr>
          <p:spPr>
            <a:xfrm>
              <a:off x="206840" y="3683609"/>
              <a:ext cx="1160619" cy="792313"/>
            </a:xfrm>
            <a:custGeom>
              <a:avLst/>
              <a:gdLst/>
              <a:ahLst/>
              <a:cxnLst/>
              <a:rect l="l" t="t" r="r" b="b"/>
              <a:pathLst>
                <a:path w="32735" h="22347" extrusionOk="0">
                  <a:moveTo>
                    <a:pt x="21" y="0"/>
                  </a:moveTo>
                  <a:lnTo>
                    <a:pt x="1" y="572"/>
                  </a:lnTo>
                  <a:cubicBezTo>
                    <a:pt x="2918" y="8828"/>
                    <a:pt x="6398" y="16150"/>
                    <a:pt x="10563" y="22346"/>
                  </a:cubicBezTo>
                  <a:cubicBezTo>
                    <a:pt x="18466" y="20426"/>
                    <a:pt x="26393" y="17782"/>
                    <a:pt x="32735" y="13377"/>
                  </a:cubicBezTo>
                  <a:lnTo>
                    <a:pt x="32555" y="12872"/>
                  </a:lnTo>
                  <a:cubicBezTo>
                    <a:pt x="26340" y="17528"/>
                    <a:pt x="18180" y="20445"/>
                    <a:pt x="10584" y="22054"/>
                  </a:cubicBezTo>
                  <a:cubicBezTo>
                    <a:pt x="6249" y="15161"/>
                    <a:pt x="2766" y="7775"/>
                    <a:pt x="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778;p108">
              <a:extLst>
                <a:ext uri="{FF2B5EF4-FFF2-40B4-BE49-F238E27FC236}">
                  <a16:creationId xmlns:a16="http://schemas.microsoft.com/office/drawing/2014/main" id="{3A4E5CD1-741B-21B1-5817-1E76BACA0E0C}"/>
                </a:ext>
              </a:extLst>
            </p:cNvPr>
            <p:cNvSpPr/>
            <p:nvPr/>
          </p:nvSpPr>
          <p:spPr>
            <a:xfrm>
              <a:off x="262363" y="3818834"/>
              <a:ext cx="67648" cy="30669"/>
            </a:xfrm>
            <a:custGeom>
              <a:avLst/>
              <a:gdLst/>
              <a:ahLst/>
              <a:cxnLst/>
              <a:rect l="l" t="t" r="r" b="b"/>
              <a:pathLst>
                <a:path w="1908" h="865" extrusionOk="0">
                  <a:moveTo>
                    <a:pt x="1405" y="0"/>
                  </a:moveTo>
                  <a:cubicBezTo>
                    <a:pt x="1395" y="0"/>
                    <a:pt x="1386" y="1"/>
                    <a:pt x="1376" y="1"/>
                  </a:cubicBezTo>
                  <a:cubicBezTo>
                    <a:pt x="917" y="15"/>
                    <a:pt x="425" y="73"/>
                    <a:pt x="0" y="254"/>
                  </a:cubicBezTo>
                  <a:lnTo>
                    <a:pt x="185" y="839"/>
                  </a:lnTo>
                  <a:cubicBezTo>
                    <a:pt x="185" y="839"/>
                    <a:pt x="477" y="864"/>
                    <a:pt x="670" y="864"/>
                  </a:cubicBezTo>
                  <a:cubicBezTo>
                    <a:pt x="701" y="864"/>
                    <a:pt x="729" y="864"/>
                    <a:pt x="753" y="862"/>
                  </a:cubicBezTo>
                  <a:cubicBezTo>
                    <a:pt x="776" y="860"/>
                    <a:pt x="798" y="860"/>
                    <a:pt x="816" y="860"/>
                  </a:cubicBezTo>
                  <a:cubicBezTo>
                    <a:pt x="851" y="861"/>
                    <a:pt x="896" y="862"/>
                    <a:pt x="946" y="862"/>
                  </a:cubicBezTo>
                  <a:cubicBezTo>
                    <a:pt x="1287" y="862"/>
                    <a:pt x="1901" y="820"/>
                    <a:pt x="1904" y="459"/>
                  </a:cubicBezTo>
                  <a:cubicBezTo>
                    <a:pt x="1908" y="136"/>
                    <a:pt x="1688" y="0"/>
                    <a:pt x="1405"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779;p108">
              <a:extLst>
                <a:ext uri="{FF2B5EF4-FFF2-40B4-BE49-F238E27FC236}">
                  <a16:creationId xmlns:a16="http://schemas.microsoft.com/office/drawing/2014/main" id="{25D3BCE3-7060-6CE2-F23C-9DB5ED69048A}"/>
                </a:ext>
              </a:extLst>
            </p:cNvPr>
            <p:cNvSpPr/>
            <p:nvPr/>
          </p:nvSpPr>
          <p:spPr>
            <a:xfrm>
              <a:off x="875983" y="4268864"/>
              <a:ext cx="394862" cy="201774"/>
            </a:xfrm>
            <a:custGeom>
              <a:avLst/>
              <a:gdLst/>
              <a:ahLst/>
              <a:cxnLst/>
              <a:rect l="l" t="t" r="r" b="b"/>
              <a:pathLst>
                <a:path w="11137" h="5691" extrusionOk="0">
                  <a:moveTo>
                    <a:pt x="11135" y="0"/>
                  </a:moveTo>
                  <a:cubicBezTo>
                    <a:pt x="11133" y="0"/>
                    <a:pt x="11126" y="5"/>
                    <a:pt x="11116" y="15"/>
                  </a:cubicBezTo>
                  <a:lnTo>
                    <a:pt x="11116" y="15"/>
                  </a:lnTo>
                  <a:cubicBezTo>
                    <a:pt x="11123" y="11"/>
                    <a:pt x="11129" y="7"/>
                    <a:pt x="11136" y="3"/>
                  </a:cubicBezTo>
                  <a:cubicBezTo>
                    <a:pt x="11136" y="1"/>
                    <a:pt x="11136" y="0"/>
                    <a:pt x="11135" y="0"/>
                  </a:cubicBezTo>
                  <a:close/>
                  <a:moveTo>
                    <a:pt x="11116" y="15"/>
                  </a:moveTo>
                  <a:cubicBezTo>
                    <a:pt x="8173" y="1814"/>
                    <a:pt x="3224" y="4031"/>
                    <a:pt x="0" y="4411"/>
                  </a:cubicBezTo>
                  <a:lnTo>
                    <a:pt x="6460" y="5690"/>
                  </a:lnTo>
                  <a:cubicBezTo>
                    <a:pt x="6460" y="5690"/>
                    <a:pt x="10788" y="332"/>
                    <a:pt x="11116" y="15"/>
                  </a:cubicBezTo>
                  <a:close/>
                </a:path>
              </a:pathLst>
            </a:custGeom>
            <a:gradFill>
              <a:gsLst>
                <a:gs pos="0">
                  <a:srgbClr val="000000">
                    <a:alpha val="14509"/>
                  </a:srgbClr>
                </a:gs>
                <a:gs pos="100000">
                  <a:schemeClr val="accent5"/>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780;p108">
              <a:extLst>
                <a:ext uri="{FF2B5EF4-FFF2-40B4-BE49-F238E27FC236}">
                  <a16:creationId xmlns:a16="http://schemas.microsoft.com/office/drawing/2014/main" id="{DB5B78DA-2473-CFD2-D7FB-123753577FDE}"/>
                </a:ext>
              </a:extLst>
            </p:cNvPr>
            <p:cNvSpPr/>
            <p:nvPr/>
          </p:nvSpPr>
          <p:spPr>
            <a:xfrm>
              <a:off x="875983" y="4268935"/>
              <a:ext cx="394827" cy="156321"/>
            </a:xfrm>
            <a:custGeom>
              <a:avLst/>
              <a:gdLst/>
              <a:ahLst/>
              <a:cxnLst/>
              <a:rect l="l" t="t" r="r" b="b"/>
              <a:pathLst>
                <a:path w="11136" h="4409" extrusionOk="0">
                  <a:moveTo>
                    <a:pt x="11136" y="1"/>
                  </a:moveTo>
                  <a:cubicBezTo>
                    <a:pt x="7279" y="2017"/>
                    <a:pt x="3542" y="3578"/>
                    <a:pt x="0" y="4409"/>
                  </a:cubicBezTo>
                  <a:cubicBezTo>
                    <a:pt x="0" y="4409"/>
                    <a:pt x="3824" y="4111"/>
                    <a:pt x="5209" y="3299"/>
                  </a:cubicBezTo>
                  <a:cubicBezTo>
                    <a:pt x="6596" y="2486"/>
                    <a:pt x="11135" y="2"/>
                    <a:pt x="11136"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781;p108">
              <a:extLst>
                <a:ext uri="{FF2B5EF4-FFF2-40B4-BE49-F238E27FC236}">
                  <a16:creationId xmlns:a16="http://schemas.microsoft.com/office/drawing/2014/main" id="{C1CFBEEB-5579-43C1-9385-CF9F6287B76B}"/>
                </a:ext>
              </a:extLst>
            </p:cNvPr>
            <p:cNvSpPr/>
            <p:nvPr/>
          </p:nvSpPr>
          <p:spPr>
            <a:xfrm>
              <a:off x="570824" y="4451954"/>
              <a:ext cx="201668" cy="88141"/>
            </a:xfrm>
            <a:custGeom>
              <a:avLst/>
              <a:gdLst/>
              <a:ahLst/>
              <a:cxnLst/>
              <a:rect l="l" t="t" r="r" b="b"/>
              <a:pathLst>
                <a:path w="5688" h="2486" extrusionOk="0">
                  <a:moveTo>
                    <a:pt x="5687" y="0"/>
                  </a:moveTo>
                  <a:lnTo>
                    <a:pt x="5687" y="0"/>
                  </a:lnTo>
                  <a:cubicBezTo>
                    <a:pt x="5687" y="0"/>
                    <a:pt x="478" y="1147"/>
                    <a:pt x="335" y="1196"/>
                  </a:cubicBezTo>
                  <a:lnTo>
                    <a:pt x="240" y="1564"/>
                  </a:lnTo>
                  <a:lnTo>
                    <a:pt x="240" y="1564"/>
                  </a:lnTo>
                  <a:lnTo>
                    <a:pt x="5687" y="0"/>
                  </a:lnTo>
                  <a:close/>
                  <a:moveTo>
                    <a:pt x="240" y="1564"/>
                  </a:moveTo>
                  <a:lnTo>
                    <a:pt x="191" y="1578"/>
                  </a:lnTo>
                  <a:lnTo>
                    <a:pt x="164" y="1855"/>
                  </a:lnTo>
                  <a:lnTo>
                    <a:pt x="240" y="1564"/>
                  </a:lnTo>
                  <a:close/>
                  <a:moveTo>
                    <a:pt x="4875" y="1051"/>
                  </a:moveTo>
                  <a:lnTo>
                    <a:pt x="144" y="2056"/>
                  </a:lnTo>
                  <a:lnTo>
                    <a:pt x="164" y="1855"/>
                  </a:lnTo>
                  <a:lnTo>
                    <a:pt x="0" y="2486"/>
                  </a:lnTo>
                  <a:lnTo>
                    <a:pt x="4875" y="1051"/>
                  </a:ln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782;p108">
              <a:extLst>
                <a:ext uri="{FF2B5EF4-FFF2-40B4-BE49-F238E27FC236}">
                  <a16:creationId xmlns:a16="http://schemas.microsoft.com/office/drawing/2014/main" id="{8B548A4C-50BB-483D-9AB6-06AE68856E5F}"/>
                </a:ext>
              </a:extLst>
            </p:cNvPr>
            <p:cNvSpPr/>
            <p:nvPr/>
          </p:nvSpPr>
          <p:spPr>
            <a:xfrm>
              <a:off x="270908" y="3965582"/>
              <a:ext cx="130403" cy="154584"/>
            </a:xfrm>
            <a:custGeom>
              <a:avLst/>
              <a:gdLst/>
              <a:ahLst/>
              <a:cxnLst/>
              <a:rect l="l" t="t" r="r" b="b"/>
              <a:pathLst>
                <a:path w="3678" h="4360" extrusionOk="0">
                  <a:moveTo>
                    <a:pt x="2337" y="1"/>
                  </a:moveTo>
                  <a:cubicBezTo>
                    <a:pt x="1577" y="1"/>
                    <a:pt x="869" y="470"/>
                    <a:pt x="481" y="1110"/>
                  </a:cubicBezTo>
                  <a:cubicBezTo>
                    <a:pt x="118" y="1709"/>
                    <a:pt x="1" y="2454"/>
                    <a:pt x="200" y="3129"/>
                  </a:cubicBezTo>
                  <a:cubicBezTo>
                    <a:pt x="401" y="3818"/>
                    <a:pt x="876" y="4359"/>
                    <a:pt x="1655" y="4359"/>
                  </a:cubicBezTo>
                  <a:cubicBezTo>
                    <a:pt x="1675" y="4359"/>
                    <a:pt x="1696" y="4359"/>
                    <a:pt x="1716" y="4358"/>
                  </a:cubicBezTo>
                  <a:lnTo>
                    <a:pt x="1562" y="4040"/>
                  </a:lnTo>
                  <a:cubicBezTo>
                    <a:pt x="1461" y="3888"/>
                    <a:pt x="1349" y="3918"/>
                    <a:pt x="1239" y="3820"/>
                  </a:cubicBezTo>
                  <a:cubicBezTo>
                    <a:pt x="523" y="3171"/>
                    <a:pt x="637" y="1996"/>
                    <a:pt x="1213" y="1305"/>
                  </a:cubicBezTo>
                  <a:cubicBezTo>
                    <a:pt x="1480" y="984"/>
                    <a:pt x="1804" y="816"/>
                    <a:pt x="2138" y="816"/>
                  </a:cubicBezTo>
                  <a:cubicBezTo>
                    <a:pt x="2372" y="816"/>
                    <a:pt x="2612" y="899"/>
                    <a:pt x="2841" y="1069"/>
                  </a:cubicBezTo>
                  <a:cubicBezTo>
                    <a:pt x="2924" y="1130"/>
                    <a:pt x="3051" y="1163"/>
                    <a:pt x="3179" y="1163"/>
                  </a:cubicBezTo>
                  <a:cubicBezTo>
                    <a:pt x="3401" y="1163"/>
                    <a:pt x="3628" y="1065"/>
                    <a:pt x="3646" y="844"/>
                  </a:cubicBezTo>
                  <a:cubicBezTo>
                    <a:pt x="3678" y="437"/>
                    <a:pt x="3110" y="140"/>
                    <a:pt x="2754" y="50"/>
                  </a:cubicBezTo>
                  <a:cubicBezTo>
                    <a:pt x="2733" y="44"/>
                    <a:pt x="2711" y="39"/>
                    <a:pt x="2692" y="36"/>
                  </a:cubicBezTo>
                  <a:cubicBezTo>
                    <a:pt x="2573" y="12"/>
                    <a:pt x="2454" y="1"/>
                    <a:pt x="2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783;p108">
              <a:extLst>
                <a:ext uri="{FF2B5EF4-FFF2-40B4-BE49-F238E27FC236}">
                  <a16:creationId xmlns:a16="http://schemas.microsoft.com/office/drawing/2014/main" id="{3E4BC42E-4742-F38F-818B-2C2AC175D37C}"/>
                </a:ext>
              </a:extLst>
            </p:cNvPr>
            <p:cNvSpPr/>
            <p:nvPr/>
          </p:nvSpPr>
          <p:spPr>
            <a:xfrm>
              <a:off x="270908" y="3965582"/>
              <a:ext cx="130403" cy="154584"/>
            </a:xfrm>
            <a:custGeom>
              <a:avLst/>
              <a:gdLst/>
              <a:ahLst/>
              <a:cxnLst/>
              <a:rect l="l" t="t" r="r" b="b"/>
              <a:pathLst>
                <a:path w="3678" h="4360" extrusionOk="0">
                  <a:moveTo>
                    <a:pt x="2337" y="1"/>
                  </a:moveTo>
                  <a:cubicBezTo>
                    <a:pt x="1577" y="1"/>
                    <a:pt x="869" y="470"/>
                    <a:pt x="481" y="1110"/>
                  </a:cubicBezTo>
                  <a:cubicBezTo>
                    <a:pt x="118" y="1709"/>
                    <a:pt x="1" y="2454"/>
                    <a:pt x="200" y="3129"/>
                  </a:cubicBezTo>
                  <a:cubicBezTo>
                    <a:pt x="401" y="3818"/>
                    <a:pt x="876" y="4359"/>
                    <a:pt x="1655" y="4359"/>
                  </a:cubicBezTo>
                  <a:cubicBezTo>
                    <a:pt x="1675" y="4359"/>
                    <a:pt x="1696" y="4359"/>
                    <a:pt x="1716" y="4358"/>
                  </a:cubicBezTo>
                  <a:lnTo>
                    <a:pt x="1562" y="4040"/>
                  </a:lnTo>
                  <a:cubicBezTo>
                    <a:pt x="1461" y="3888"/>
                    <a:pt x="1349" y="3918"/>
                    <a:pt x="1239" y="3820"/>
                  </a:cubicBezTo>
                  <a:cubicBezTo>
                    <a:pt x="523" y="3171"/>
                    <a:pt x="637" y="1996"/>
                    <a:pt x="1213" y="1305"/>
                  </a:cubicBezTo>
                  <a:cubicBezTo>
                    <a:pt x="1480" y="984"/>
                    <a:pt x="1804" y="816"/>
                    <a:pt x="2138" y="816"/>
                  </a:cubicBezTo>
                  <a:cubicBezTo>
                    <a:pt x="2372" y="816"/>
                    <a:pt x="2612" y="899"/>
                    <a:pt x="2841" y="1069"/>
                  </a:cubicBezTo>
                  <a:cubicBezTo>
                    <a:pt x="2924" y="1130"/>
                    <a:pt x="3051" y="1163"/>
                    <a:pt x="3179" y="1163"/>
                  </a:cubicBezTo>
                  <a:cubicBezTo>
                    <a:pt x="3401" y="1163"/>
                    <a:pt x="3628" y="1065"/>
                    <a:pt x="3646" y="844"/>
                  </a:cubicBezTo>
                  <a:cubicBezTo>
                    <a:pt x="3678" y="437"/>
                    <a:pt x="3110" y="140"/>
                    <a:pt x="2754" y="50"/>
                  </a:cubicBezTo>
                  <a:cubicBezTo>
                    <a:pt x="2733" y="44"/>
                    <a:pt x="2711" y="39"/>
                    <a:pt x="2692" y="36"/>
                  </a:cubicBezTo>
                  <a:cubicBezTo>
                    <a:pt x="2573" y="12"/>
                    <a:pt x="2454" y="1"/>
                    <a:pt x="2337"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84;p108">
              <a:extLst>
                <a:ext uri="{FF2B5EF4-FFF2-40B4-BE49-F238E27FC236}">
                  <a16:creationId xmlns:a16="http://schemas.microsoft.com/office/drawing/2014/main" id="{3D6CBE33-124B-0EF9-AA26-E35BE41E26AC}"/>
                </a:ext>
              </a:extLst>
            </p:cNvPr>
            <p:cNvSpPr/>
            <p:nvPr/>
          </p:nvSpPr>
          <p:spPr>
            <a:xfrm>
              <a:off x="310050" y="3966291"/>
              <a:ext cx="78710" cy="31910"/>
            </a:xfrm>
            <a:custGeom>
              <a:avLst/>
              <a:gdLst/>
              <a:ahLst/>
              <a:cxnLst/>
              <a:rect l="l" t="t" r="r" b="b"/>
              <a:pathLst>
                <a:path w="2220" h="900" extrusionOk="0">
                  <a:moveTo>
                    <a:pt x="1337" y="0"/>
                  </a:moveTo>
                  <a:cubicBezTo>
                    <a:pt x="1099" y="0"/>
                    <a:pt x="867" y="29"/>
                    <a:pt x="639" y="100"/>
                  </a:cubicBezTo>
                  <a:cubicBezTo>
                    <a:pt x="433" y="162"/>
                    <a:pt x="237" y="220"/>
                    <a:pt x="93" y="393"/>
                  </a:cubicBezTo>
                  <a:cubicBezTo>
                    <a:pt x="43" y="453"/>
                    <a:pt x="1" y="525"/>
                    <a:pt x="5" y="603"/>
                  </a:cubicBezTo>
                  <a:cubicBezTo>
                    <a:pt x="9" y="644"/>
                    <a:pt x="21" y="683"/>
                    <a:pt x="39" y="722"/>
                  </a:cubicBezTo>
                  <a:cubicBezTo>
                    <a:pt x="61" y="776"/>
                    <a:pt x="86" y="832"/>
                    <a:pt x="134" y="866"/>
                  </a:cubicBezTo>
                  <a:cubicBezTo>
                    <a:pt x="168" y="890"/>
                    <a:pt x="208" y="899"/>
                    <a:pt x="250" y="899"/>
                  </a:cubicBezTo>
                  <a:cubicBezTo>
                    <a:pt x="293" y="899"/>
                    <a:pt x="338" y="890"/>
                    <a:pt x="379" y="878"/>
                  </a:cubicBezTo>
                  <a:cubicBezTo>
                    <a:pt x="533" y="836"/>
                    <a:pt x="700" y="750"/>
                    <a:pt x="864" y="750"/>
                  </a:cubicBezTo>
                  <a:cubicBezTo>
                    <a:pt x="877" y="750"/>
                    <a:pt x="890" y="751"/>
                    <a:pt x="903" y="752"/>
                  </a:cubicBezTo>
                  <a:cubicBezTo>
                    <a:pt x="1073" y="764"/>
                    <a:pt x="1244" y="786"/>
                    <a:pt x="1413" y="817"/>
                  </a:cubicBezTo>
                  <a:cubicBezTo>
                    <a:pt x="1520" y="838"/>
                    <a:pt x="1625" y="866"/>
                    <a:pt x="1733" y="866"/>
                  </a:cubicBezTo>
                  <a:cubicBezTo>
                    <a:pt x="1738" y="866"/>
                    <a:pt x="1742" y="866"/>
                    <a:pt x="1746" y="866"/>
                  </a:cubicBezTo>
                  <a:cubicBezTo>
                    <a:pt x="1858" y="864"/>
                    <a:pt x="1977" y="824"/>
                    <a:pt x="2043" y="734"/>
                  </a:cubicBezTo>
                  <a:cubicBezTo>
                    <a:pt x="2220" y="492"/>
                    <a:pt x="1967" y="133"/>
                    <a:pt x="1731" y="49"/>
                  </a:cubicBezTo>
                  <a:cubicBezTo>
                    <a:pt x="1627" y="12"/>
                    <a:pt x="1517" y="5"/>
                    <a:pt x="1407" y="1"/>
                  </a:cubicBezTo>
                  <a:cubicBezTo>
                    <a:pt x="1384" y="1"/>
                    <a:pt x="1360" y="0"/>
                    <a:pt x="1337" y="0"/>
                  </a:cubicBezTo>
                  <a:close/>
                </a:path>
              </a:pathLst>
            </a:cu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85;p108">
              <a:extLst>
                <a:ext uri="{FF2B5EF4-FFF2-40B4-BE49-F238E27FC236}">
                  <a16:creationId xmlns:a16="http://schemas.microsoft.com/office/drawing/2014/main" id="{B5E8175B-C3A2-2BCB-EA1D-8F8B74490E07}"/>
                </a:ext>
              </a:extLst>
            </p:cNvPr>
            <p:cNvSpPr/>
            <p:nvPr/>
          </p:nvSpPr>
          <p:spPr>
            <a:xfrm>
              <a:off x="314234" y="3970475"/>
              <a:ext cx="30527" cy="14217"/>
            </a:xfrm>
            <a:custGeom>
              <a:avLst/>
              <a:gdLst/>
              <a:ahLst/>
              <a:cxnLst/>
              <a:rect l="l" t="t" r="r" b="b"/>
              <a:pathLst>
                <a:path w="861" h="401" extrusionOk="0">
                  <a:moveTo>
                    <a:pt x="767" y="1"/>
                  </a:moveTo>
                  <a:cubicBezTo>
                    <a:pt x="722" y="1"/>
                    <a:pt x="669" y="12"/>
                    <a:pt x="646" y="18"/>
                  </a:cubicBezTo>
                  <a:cubicBezTo>
                    <a:pt x="477" y="61"/>
                    <a:pt x="315" y="126"/>
                    <a:pt x="166" y="213"/>
                  </a:cubicBezTo>
                  <a:cubicBezTo>
                    <a:pt x="130" y="233"/>
                    <a:pt x="0" y="304"/>
                    <a:pt x="0" y="356"/>
                  </a:cubicBezTo>
                  <a:cubicBezTo>
                    <a:pt x="0" y="391"/>
                    <a:pt x="26" y="401"/>
                    <a:pt x="55" y="401"/>
                  </a:cubicBezTo>
                  <a:cubicBezTo>
                    <a:pt x="72" y="401"/>
                    <a:pt x="90" y="398"/>
                    <a:pt x="106" y="394"/>
                  </a:cubicBezTo>
                  <a:cubicBezTo>
                    <a:pt x="226" y="368"/>
                    <a:pt x="344" y="334"/>
                    <a:pt x="461" y="292"/>
                  </a:cubicBezTo>
                  <a:cubicBezTo>
                    <a:pt x="543" y="263"/>
                    <a:pt x="624" y="225"/>
                    <a:pt x="701" y="181"/>
                  </a:cubicBezTo>
                  <a:cubicBezTo>
                    <a:pt x="742" y="158"/>
                    <a:pt x="813" y="119"/>
                    <a:pt x="833" y="74"/>
                  </a:cubicBezTo>
                  <a:cubicBezTo>
                    <a:pt x="861" y="16"/>
                    <a:pt x="819"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86;p108">
              <a:extLst>
                <a:ext uri="{FF2B5EF4-FFF2-40B4-BE49-F238E27FC236}">
                  <a16:creationId xmlns:a16="http://schemas.microsoft.com/office/drawing/2014/main" id="{07127B8E-E091-D0AE-DD6F-EF34C7C090E4}"/>
                </a:ext>
              </a:extLst>
            </p:cNvPr>
            <p:cNvSpPr/>
            <p:nvPr/>
          </p:nvSpPr>
          <p:spPr>
            <a:xfrm>
              <a:off x="182766" y="3800291"/>
              <a:ext cx="130439" cy="154584"/>
            </a:xfrm>
            <a:custGeom>
              <a:avLst/>
              <a:gdLst/>
              <a:ahLst/>
              <a:cxnLst/>
              <a:rect l="l" t="t" r="r" b="b"/>
              <a:pathLst>
                <a:path w="3679" h="4360" extrusionOk="0">
                  <a:moveTo>
                    <a:pt x="2339" y="1"/>
                  </a:moveTo>
                  <a:cubicBezTo>
                    <a:pt x="1578" y="1"/>
                    <a:pt x="870" y="471"/>
                    <a:pt x="481" y="1110"/>
                  </a:cubicBezTo>
                  <a:cubicBezTo>
                    <a:pt x="119" y="1710"/>
                    <a:pt x="1" y="2453"/>
                    <a:pt x="200" y="3130"/>
                  </a:cubicBezTo>
                  <a:cubicBezTo>
                    <a:pt x="402" y="3819"/>
                    <a:pt x="878" y="4360"/>
                    <a:pt x="1658" y="4360"/>
                  </a:cubicBezTo>
                  <a:cubicBezTo>
                    <a:pt x="1677" y="4360"/>
                    <a:pt x="1697" y="4359"/>
                    <a:pt x="1716" y="4359"/>
                  </a:cubicBezTo>
                  <a:lnTo>
                    <a:pt x="1563" y="4040"/>
                  </a:lnTo>
                  <a:cubicBezTo>
                    <a:pt x="1462" y="3889"/>
                    <a:pt x="1349" y="3919"/>
                    <a:pt x="1240" y="3819"/>
                  </a:cubicBezTo>
                  <a:cubicBezTo>
                    <a:pt x="525" y="3172"/>
                    <a:pt x="639" y="1996"/>
                    <a:pt x="1214" y="1305"/>
                  </a:cubicBezTo>
                  <a:cubicBezTo>
                    <a:pt x="1481" y="984"/>
                    <a:pt x="1805" y="816"/>
                    <a:pt x="2139" y="816"/>
                  </a:cubicBezTo>
                  <a:cubicBezTo>
                    <a:pt x="2373" y="816"/>
                    <a:pt x="2612" y="898"/>
                    <a:pt x="2841" y="1068"/>
                  </a:cubicBezTo>
                  <a:cubicBezTo>
                    <a:pt x="2924" y="1129"/>
                    <a:pt x="3051" y="1163"/>
                    <a:pt x="3180" y="1163"/>
                  </a:cubicBezTo>
                  <a:cubicBezTo>
                    <a:pt x="3402" y="1163"/>
                    <a:pt x="3630" y="1065"/>
                    <a:pt x="3647" y="843"/>
                  </a:cubicBezTo>
                  <a:cubicBezTo>
                    <a:pt x="3678" y="436"/>
                    <a:pt x="3110" y="139"/>
                    <a:pt x="2756" y="49"/>
                  </a:cubicBezTo>
                  <a:cubicBezTo>
                    <a:pt x="2733" y="43"/>
                    <a:pt x="2711" y="39"/>
                    <a:pt x="2692" y="35"/>
                  </a:cubicBezTo>
                  <a:cubicBezTo>
                    <a:pt x="2574" y="12"/>
                    <a:pt x="2456" y="1"/>
                    <a:pt x="23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87;p108">
              <a:extLst>
                <a:ext uri="{FF2B5EF4-FFF2-40B4-BE49-F238E27FC236}">
                  <a16:creationId xmlns:a16="http://schemas.microsoft.com/office/drawing/2014/main" id="{B016420C-9254-4F91-F0F3-3868C8AA4C9E}"/>
                </a:ext>
              </a:extLst>
            </p:cNvPr>
            <p:cNvSpPr/>
            <p:nvPr/>
          </p:nvSpPr>
          <p:spPr>
            <a:xfrm>
              <a:off x="182766" y="3800291"/>
              <a:ext cx="130439" cy="154584"/>
            </a:xfrm>
            <a:custGeom>
              <a:avLst/>
              <a:gdLst/>
              <a:ahLst/>
              <a:cxnLst/>
              <a:rect l="l" t="t" r="r" b="b"/>
              <a:pathLst>
                <a:path w="3679" h="4360" extrusionOk="0">
                  <a:moveTo>
                    <a:pt x="2339" y="1"/>
                  </a:moveTo>
                  <a:cubicBezTo>
                    <a:pt x="1578" y="1"/>
                    <a:pt x="870" y="471"/>
                    <a:pt x="481" y="1110"/>
                  </a:cubicBezTo>
                  <a:cubicBezTo>
                    <a:pt x="119" y="1710"/>
                    <a:pt x="1" y="2453"/>
                    <a:pt x="200" y="3130"/>
                  </a:cubicBezTo>
                  <a:cubicBezTo>
                    <a:pt x="402" y="3819"/>
                    <a:pt x="878" y="4360"/>
                    <a:pt x="1658" y="4360"/>
                  </a:cubicBezTo>
                  <a:cubicBezTo>
                    <a:pt x="1677" y="4360"/>
                    <a:pt x="1697" y="4359"/>
                    <a:pt x="1716" y="4359"/>
                  </a:cubicBezTo>
                  <a:lnTo>
                    <a:pt x="1563" y="4040"/>
                  </a:lnTo>
                  <a:cubicBezTo>
                    <a:pt x="1462" y="3889"/>
                    <a:pt x="1349" y="3919"/>
                    <a:pt x="1240" y="3819"/>
                  </a:cubicBezTo>
                  <a:cubicBezTo>
                    <a:pt x="525" y="3172"/>
                    <a:pt x="639" y="1996"/>
                    <a:pt x="1214" y="1305"/>
                  </a:cubicBezTo>
                  <a:cubicBezTo>
                    <a:pt x="1481" y="984"/>
                    <a:pt x="1805" y="816"/>
                    <a:pt x="2139" y="816"/>
                  </a:cubicBezTo>
                  <a:cubicBezTo>
                    <a:pt x="2373" y="816"/>
                    <a:pt x="2612" y="898"/>
                    <a:pt x="2841" y="1068"/>
                  </a:cubicBezTo>
                  <a:cubicBezTo>
                    <a:pt x="2924" y="1129"/>
                    <a:pt x="3051" y="1163"/>
                    <a:pt x="3180" y="1163"/>
                  </a:cubicBezTo>
                  <a:cubicBezTo>
                    <a:pt x="3402" y="1163"/>
                    <a:pt x="3630" y="1065"/>
                    <a:pt x="3647" y="843"/>
                  </a:cubicBezTo>
                  <a:cubicBezTo>
                    <a:pt x="3678" y="436"/>
                    <a:pt x="3110" y="139"/>
                    <a:pt x="2756" y="49"/>
                  </a:cubicBezTo>
                  <a:cubicBezTo>
                    <a:pt x="2733" y="43"/>
                    <a:pt x="2711" y="39"/>
                    <a:pt x="2692" y="35"/>
                  </a:cubicBezTo>
                  <a:cubicBezTo>
                    <a:pt x="2574" y="12"/>
                    <a:pt x="2456" y="1"/>
                    <a:pt x="2339"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88;p108">
              <a:extLst>
                <a:ext uri="{FF2B5EF4-FFF2-40B4-BE49-F238E27FC236}">
                  <a16:creationId xmlns:a16="http://schemas.microsoft.com/office/drawing/2014/main" id="{D84BEACB-6888-679D-7A88-3FEF0450A6B5}"/>
                </a:ext>
              </a:extLst>
            </p:cNvPr>
            <p:cNvSpPr/>
            <p:nvPr/>
          </p:nvSpPr>
          <p:spPr>
            <a:xfrm>
              <a:off x="221909" y="3801000"/>
              <a:ext cx="78710" cy="31945"/>
            </a:xfrm>
            <a:custGeom>
              <a:avLst/>
              <a:gdLst/>
              <a:ahLst/>
              <a:cxnLst/>
              <a:rect l="l" t="t" r="r" b="b"/>
              <a:pathLst>
                <a:path w="2220" h="901" extrusionOk="0">
                  <a:moveTo>
                    <a:pt x="1328" y="1"/>
                  </a:moveTo>
                  <a:cubicBezTo>
                    <a:pt x="1094" y="1"/>
                    <a:pt x="865" y="30"/>
                    <a:pt x="639" y="99"/>
                  </a:cubicBezTo>
                  <a:cubicBezTo>
                    <a:pt x="433" y="163"/>
                    <a:pt x="238" y="219"/>
                    <a:pt x="93" y="392"/>
                  </a:cubicBezTo>
                  <a:cubicBezTo>
                    <a:pt x="43" y="452"/>
                    <a:pt x="1" y="526"/>
                    <a:pt x="6" y="602"/>
                  </a:cubicBezTo>
                  <a:cubicBezTo>
                    <a:pt x="9" y="644"/>
                    <a:pt x="21" y="684"/>
                    <a:pt x="38" y="723"/>
                  </a:cubicBezTo>
                  <a:cubicBezTo>
                    <a:pt x="61" y="777"/>
                    <a:pt x="86" y="834"/>
                    <a:pt x="133" y="868"/>
                  </a:cubicBezTo>
                  <a:cubicBezTo>
                    <a:pt x="168" y="892"/>
                    <a:pt x="208" y="900"/>
                    <a:pt x="251" y="900"/>
                  </a:cubicBezTo>
                  <a:cubicBezTo>
                    <a:pt x="294" y="900"/>
                    <a:pt x="338" y="891"/>
                    <a:pt x="379" y="880"/>
                  </a:cubicBezTo>
                  <a:cubicBezTo>
                    <a:pt x="533" y="836"/>
                    <a:pt x="701" y="751"/>
                    <a:pt x="865" y="751"/>
                  </a:cubicBezTo>
                  <a:cubicBezTo>
                    <a:pt x="878" y="751"/>
                    <a:pt x="890" y="752"/>
                    <a:pt x="902" y="753"/>
                  </a:cubicBezTo>
                  <a:cubicBezTo>
                    <a:pt x="1074" y="765"/>
                    <a:pt x="1244" y="786"/>
                    <a:pt x="1414" y="817"/>
                  </a:cubicBezTo>
                  <a:cubicBezTo>
                    <a:pt x="1520" y="838"/>
                    <a:pt x="1625" y="866"/>
                    <a:pt x="1733" y="866"/>
                  </a:cubicBezTo>
                  <a:cubicBezTo>
                    <a:pt x="1738" y="866"/>
                    <a:pt x="1742" y="866"/>
                    <a:pt x="1747" y="865"/>
                  </a:cubicBezTo>
                  <a:cubicBezTo>
                    <a:pt x="1858" y="864"/>
                    <a:pt x="1977" y="825"/>
                    <a:pt x="2043" y="733"/>
                  </a:cubicBezTo>
                  <a:cubicBezTo>
                    <a:pt x="2220" y="493"/>
                    <a:pt x="1969" y="133"/>
                    <a:pt x="1731" y="49"/>
                  </a:cubicBezTo>
                  <a:cubicBezTo>
                    <a:pt x="1628" y="13"/>
                    <a:pt x="1517" y="4"/>
                    <a:pt x="1408" y="2"/>
                  </a:cubicBezTo>
                  <a:cubicBezTo>
                    <a:pt x="1381" y="1"/>
                    <a:pt x="1355" y="1"/>
                    <a:pt x="1328" y="1"/>
                  </a:cubicBezTo>
                  <a:close/>
                </a:path>
              </a:pathLst>
            </a:cu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89;p108">
              <a:extLst>
                <a:ext uri="{FF2B5EF4-FFF2-40B4-BE49-F238E27FC236}">
                  <a16:creationId xmlns:a16="http://schemas.microsoft.com/office/drawing/2014/main" id="{7B097B85-C514-C08C-C041-901E208ABB57}"/>
                </a:ext>
              </a:extLst>
            </p:cNvPr>
            <p:cNvSpPr/>
            <p:nvPr/>
          </p:nvSpPr>
          <p:spPr>
            <a:xfrm>
              <a:off x="226092" y="3805219"/>
              <a:ext cx="30562" cy="14217"/>
            </a:xfrm>
            <a:custGeom>
              <a:avLst/>
              <a:gdLst/>
              <a:ahLst/>
              <a:cxnLst/>
              <a:rect l="l" t="t" r="r" b="b"/>
              <a:pathLst>
                <a:path w="862" h="401" extrusionOk="0">
                  <a:moveTo>
                    <a:pt x="767" y="0"/>
                  </a:moveTo>
                  <a:cubicBezTo>
                    <a:pt x="722" y="0"/>
                    <a:pt x="669" y="12"/>
                    <a:pt x="646" y="17"/>
                  </a:cubicBezTo>
                  <a:cubicBezTo>
                    <a:pt x="478" y="61"/>
                    <a:pt x="315" y="125"/>
                    <a:pt x="166" y="213"/>
                  </a:cubicBezTo>
                  <a:cubicBezTo>
                    <a:pt x="130" y="234"/>
                    <a:pt x="1" y="303"/>
                    <a:pt x="1" y="356"/>
                  </a:cubicBezTo>
                  <a:cubicBezTo>
                    <a:pt x="1" y="391"/>
                    <a:pt x="27" y="401"/>
                    <a:pt x="57" y="401"/>
                  </a:cubicBezTo>
                  <a:cubicBezTo>
                    <a:pt x="73" y="401"/>
                    <a:pt x="91" y="398"/>
                    <a:pt x="106" y="394"/>
                  </a:cubicBezTo>
                  <a:cubicBezTo>
                    <a:pt x="227" y="368"/>
                    <a:pt x="344" y="333"/>
                    <a:pt x="461" y="291"/>
                  </a:cubicBezTo>
                  <a:cubicBezTo>
                    <a:pt x="544" y="262"/>
                    <a:pt x="624" y="225"/>
                    <a:pt x="701" y="182"/>
                  </a:cubicBezTo>
                  <a:cubicBezTo>
                    <a:pt x="742" y="158"/>
                    <a:pt x="813" y="118"/>
                    <a:pt x="834" y="75"/>
                  </a:cubicBezTo>
                  <a:cubicBezTo>
                    <a:pt x="862" y="16"/>
                    <a:pt x="819" y="0"/>
                    <a:pt x="7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90;p108">
              <a:extLst>
                <a:ext uri="{FF2B5EF4-FFF2-40B4-BE49-F238E27FC236}">
                  <a16:creationId xmlns:a16="http://schemas.microsoft.com/office/drawing/2014/main" id="{A60B081B-F311-10E7-ADAD-93216BF15EE5}"/>
                </a:ext>
              </a:extLst>
            </p:cNvPr>
            <p:cNvSpPr/>
            <p:nvPr/>
          </p:nvSpPr>
          <p:spPr>
            <a:xfrm>
              <a:off x="347526" y="4119209"/>
              <a:ext cx="130439" cy="154548"/>
            </a:xfrm>
            <a:custGeom>
              <a:avLst/>
              <a:gdLst/>
              <a:ahLst/>
              <a:cxnLst/>
              <a:rect l="l" t="t" r="r" b="b"/>
              <a:pathLst>
                <a:path w="3679" h="4359" extrusionOk="0">
                  <a:moveTo>
                    <a:pt x="2337" y="0"/>
                  </a:moveTo>
                  <a:cubicBezTo>
                    <a:pt x="1577" y="0"/>
                    <a:pt x="869" y="470"/>
                    <a:pt x="481" y="1109"/>
                  </a:cubicBezTo>
                  <a:cubicBezTo>
                    <a:pt x="117" y="1708"/>
                    <a:pt x="1" y="2453"/>
                    <a:pt x="199" y="3128"/>
                  </a:cubicBezTo>
                  <a:cubicBezTo>
                    <a:pt x="401" y="3817"/>
                    <a:pt x="876" y="4358"/>
                    <a:pt x="1655" y="4358"/>
                  </a:cubicBezTo>
                  <a:cubicBezTo>
                    <a:pt x="1675" y="4358"/>
                    <a:pt x="1695" y="4358"/>
                    <a:pt x="1715" y="4357"/>
                  </a:cubicBezTo>
                  <a:lnTo>
                    <a:pt x="1561" y="4039"/>
                  </a:lnTo>
                  <a:cubicBezTo>
                    <a:pt x="1461" y="3888"/>
                    <a:pt x="1348" y="3918"/>
                    <a:pt x="1238" y="3819"/>
                  </a:cubicBezTo>
                  <a:cubicBezTo>
                    <a:pt x="523" y="3170"/>
                    <a:pt x="638" y="1995"/>
                    <a:pt x="1213" y="1305"/>
                  </a:cubicBezTo>
                  <a:cubicBezTo>
                    <a:pt x="1480" y="983"/>
                    <a:pt x="1803" y="816"/>
                    <a:pt x="2137" y="816"/>
                  </a:cubicBezTo>
                  <a:cubicBezTo>
                    <a:pt x="2372" y="816"/>
                    <a:pt x="2611" y="898"/>
                    <a:pt x="2840" y="1068"/>
                  </a:cubicBezTo>
                  <a:cubicBezTo>
                    <a:pt x="2923" y="1129"/>
                    <a:pt x="3050" y="1162"/>
                    <a:pt x="3179" y="1162"/>
                  </a:cubicBezTo>
                  <a:cubicBezTo>
                    <a:pt x="3401" y="1162"/>
                    <a:pt x="3628" y="1064"/>
                    <a:pt x="3646" y="843"/>
                  </a:cubicBezTo>
                  <a:cubicBezTo>
                    <a:pt x="3678" y="436"/>
                    <a:pt x="3110" y="139"/>
                    <a:pt x="2754" y="49"/>
                  </a:cubicBezTo>
                  <a:cubicBezTo>
                    <a:pt x="2732" y="43"/>
                    <a:pt x="2710" y="38"/>
                    <a:pt x="2691" y="35"/>
                  </a:cubicBezTo>
                  <a:cubicBezTo>
                    <a:pt x="2572" y="11"/>
                    <a:pt x="2454" y="0"/>
                    <a:pt x="2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91;p108">
              <a:extLst>
                <a:ext uri="{FF2B5EF4-FFF2-40B4-BE49-F238E27FC236}">
                  <a16:creationId xmlns:a16="http://schemas.microsoft.com/office/drawing/2014/main" id="{29A7753D-4322-2CE9-14B0-88E96A94F6C1}"/>
                </a:ext>
              </a:extLst>
            </p:cNvPr>
            <p:cNvSpPr/>
            <p:nvPr/>
          </p:nvSpPr>
          <p:spPr>
            <a:xfrm>
              <a:off x="347526" y="4119209"/>
              <a:ext cx="130439" cy="154548"/>
            </a:xfrm>
            <a:custGeom>
              <a:avLst/>
              <a:gdLst/>
              <a:ahLst/>
              <a:cxnLst/>
              <a:rect l="l" t="t" r="r" b="b"/>
              <a:pathLst>
                <a:path w="3679" h="4359" extrusionOk="0">
                  <a:moveTo>
                    <a:pt x="2337" y="0"/>
                  </a:moveTo>
                  <a:cubicBezTo>
                    <a:pt x="1577" y="0"/>
                    <a:pt x="869" y="470"/>
                    <a:pt x="481" y="1109"/>
                  </a:cubicBezTo>
                  <a:cubicBezTo>
                    <a:pt x="117" y="1708"/>
                    <a:pt x="1" y="2453"/>
                    <a:pt x="199" y="3128"/>
                  </a:cubicBezTo>
                  <a:cubicBezTo>
                    <a:pt x="401" y="3817"/>
                    <a:pt x="876" y="4358"/>
                    <a:pt x="1655" y="4358"/>
                  </a:cubicBezTo>
                  <a:cubicBezTo>
                    <a:pt x="1675" y="4358"/>
                    <a:pt x="1695" y="4358"/>
                    <a:pt x="1715" y="4357"/>
                  </a:cubicBezTo>
                  <a:lnTo>
                    <a:pt x="1561" y="4039"/>
                  </a:lnTo>
                  <a:cubicBezTo>
                    <a:pt x="1461" y="3888"/>
                    <a:pt x="1348" y="3918"/>
                    <a:pt x="1238" y="3819"/>
                  </a:cubicBezTo>
                  <a:cubicBezTo>
                    <a:pt x="523" y="3170"/>
                    <a:pt x="638" y="1995"/>
                    <a:pt x="1213" y="1305"/>
                  </a:cubicBezTo>
                  <a:cubicBezTo>
                    <a:pt x="1480" y="983"/>
                    <a:pt x="1803" y="816"/>
                    <a:pt x="2137" y="816"/>
                  </a:cubicBezTo>
                  <a:cubicBezTo>
                    <a:pt x="2372" y="816"/>
                    <a:pt x="2611" y="898"/>
                    <a:pt x="2840" y="1068"/>
                  </a:cubicBezTo>
                  <a:cubicBezTo>
                    <a:pt x="2923" y="1129"/>
                    <a:pt x="3050" y="1162"/>
                    <a:pt x="3179" y="1162"/>
                  </a:cubicBezTo>
                  <a:cubicBezTo>
                    <a:pt x="3401" y="1162"/>
                    <a:pt x="3628" y="1064"/>
                    <a:pt x="3646" y="843"/>
                  </a:cubicBezTo>
                  <a:cubicBezTo>
                    <a:pt x="3678" y="436"/>
                    <a:pt x="3110" y="139"/>
                    <a:pt x="2754" y="49"/>
                  </a:cubicBezTo>
                  <a:cubicBezTo>
                    <a:pt x="2732" y="43"/>
                    <a:pt x="2710" y="38"/>
                    <a:pt x="2691" y="35"/>
                  </a:cubicBezTo>
                  <a:cubicBezTo>
                    <a:pt x="2572" y="11"/>
                    <a:pt x="2454" y="0"/>
                    <a:pt x="2337"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92;p108">
              <a:extLst>
                <a:ext uri="{FF2B5EF4-FFF2-40B4-BE49-F238E27FC236}">
                  <a16:creationId xmlns:a16="http://schemas.microsoft.com/office/drawing/2014/main" id="{71419786-F3D2-878C-5B58-48111FE3FD39}"/>
                </a:ext>
              </a:extLst>
            </p:cNvPr>
            <p:cNvSpPr/>
            <p:nvPr/>
          </p:nvSpPr>
          <p:spPr>
            <a:xfrm>
              <a:off x="386668" y="4119882"/>
              <a:ext cx="78710" cy="31910"/>
            </a:xfrm>
            <a:custGeom>
              <a:avLst/>
              <a:gdLst/>
              <a:ahLst/>
              <a:cxnLst/>
              <a:rect l="l" t="t" r="r" b="b"/>
              <a:pathLst>
                <a:path w="2220" h="900" extrusionOk="0">
                  <a:moveTo>
                    <a:pt x="1339" y="1"/>
                  </a:moveTo>
                  <a:cubicBezTo>
                    <a:pt x="1101" y="1"/>
                    <a:pt x="868" y="30"/>
                    <a:pt x="639" y="100"/>
                  </a:cubicBezTo>
                  <a:cubicBezTo>
                    <a:pt x="433" y="162"/>
                    <a:pt x="238" y="220"/>
                    <a:pt x="92" y="393"/>
                  </a:cubicBezTo>
                  <a:cubicBezTo>
                    <a:pt x="43" y="453"/>
                    <a:pt x="1" y="526"/>
                    <a:pt x="6" y="603"/>
                  </a:cubicBezTo>
                  <a:cubicBezTo>
                    <a:pt x="9" y="644"/>
                    <a:pt x="21" y="685"/>
                    <a:pt x="39" y="722"/>
                  </a:cubicBezTo>
                  <a:cubicBezTo>
                    <a:pt x="61" y="776"/>
                    <a:pt x="86" y="833"/>
                    <a:pt x="134" y="866"/>
                  </a:cubicBezTo>
                  <a:cubicBezTo>
                    <a:pt x="168" y="891"/>
                    <a:pt x="208" y="899"/>
                    <a:pt x="250" y="899"/>
                  </a:cubicBezTo>
                  <a:cubicBezTo>
                    <a:pt x="293" y="899"/>
                    <a:pt x="338" y="890"/>
                    <a:pt x="379" y="878"/>
                  </a:cubicBezTo>
                  <a:cubicBezTo>
                    <a:pt x="533" y="836"/>
                    <a:pt x="700" y="750"/>
                    <a:pt x="864" y="750"/>
                  </a:cubicBezTo>
                  <a:cubicBezTo>
                    <a:pt x="877" y="750"/>
                    <a:pt x="890" y="751"/>
                    <a:pt x="903" y="752"/>
                  </a:cubicBezTo>
                  <a:cubicBezTo>
                    <a:pt x="1074" y="764"/>
                    <a:pt x="1244" y="786"/>
                    <a:pt x="1414" y="817"/>
                  </a:cubicBezTo>
                  <a:cubicBezTo>
                    <a:pt x="1520" y="838"/>
                    <a:pt x="1625" y="866"/>
                    <a:pt x="1734" y="866"/>
                  </a:cubicBezTo>
                  <a:cubicBezTo>
                    <a:pt x="1738" y="866"/>
                    <a:pt x="1742" y="866"/>
                    <a:pt x="1747" y="866"/>
                  </a:cubicBezTo>
                  <a:cubicBezTo>
                    <a:pt x="1858" y="864"/>
                    <a:pt x="1977" y="824"/>
                    <a:pt x="2043" y="734"/>
                  </a:cubicBezTo>
                  <a:cubicBezTo>
                    <a:pt x="2220" y="494"/>
                    <a:pt x="1968" y="133"/>
                    <a:pt x="1731" y="49"/>
                  </a:cubicBezTo>
                  <a:cubicBezTo>
                    <a:pt x="1628" y="13"/>
                    <a:pt x="1517" y="4"/>
                    <a:pt x="1408" y="1"/>
                  </a:cubicBezTo>
                  <a:cubicBezTo>
                    <a:pt x="1385" y="1"/>
                    <a:pt x="1362" y="1"/>
                    <a:pt x="1339" y="1"/>
                  </a:cubicBezTo>
                  <a:close/>
                </a:path>
              </a:pathLst>
            </a:cu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93;p108">
              <a:extLst>
                <a:ext uri="{FF2B5EF4-FFF2-40B4-BE49-F238E27FC236}">
                  <a16:creationId xmlns:a16="http://schemas.microsoft.com/office/drawing/2014/main" id="{A23FF9A5-7AD0-74E0-CE1B-0AAED8FD8164}"/>
                </a:ext>
              </a:extLst>
            </p:cNvPr>
            <p:cNvSpPr/>
            <p:nvPr/>
          </p:nvSpPr>
          <p:spPr>
            <a:xfrm>
              <a:off x="390816" y="4124066"/>
              <a:ext cx="30598" cy="14253"/>
            </a:xfrm>
            <a:custGeom>
              <a:avLst/>
              <a:gdLst/>
              <a:ahLst/>
              <a:cxnLst/>
              <a:rect l="l" t="t" r="r" b="b"/>
              <a:pathLst>
                <a:path w="863" h="402" extrusionOk="0">
                  <a:moveTo>
                    <a:pt x="767" y="1"/>
                  </a:moveTo>
                  <a:cubicBezTo>
                    <a:pt x="722" y="1"/>
                    <a:pt x="669" y="12"/>
                    <a:pt x="646" y="18"/>
                  </a:cubicBezTo>
                  <a:cubicBezTo>
                    <a:pt x="477" y="61"/>
                    <a:pt x="316" y="126"/>
                    <a:pt x="166" y="214"/>
                  </a:cubicBezTo>
                  <a:cubicBezTo>
                    <a:pt x="130" y="233"/>
                    <a:pt x="0" y="304"/>
                    <a:pt x="0" y="357"/>
                  </a:cubicBezTo>
                  <a:cubicBezTo>
                    <a:pt x="0" y="391"/>
                    <a:pt x="26" y="401"/>
                    <a:pt x="55" y="401"/>
                  </a:cubicBezTo>
                  <a:cubicBezTo>
                    <a:pt x="72" y="401"/>
                    <a:pt x="90" y="398"/>
                    <a:pt x="106" y="394"/>
                  </a:cubicBezTo>
                  <a:cubicBezTo>
                    <a:pt x="226" y="369"/>
                    <a:pt x="345" y="334"/>
                    <a:pt x="461" y="292"/>
                  </a:cubicBezTo>
                  <a:cubicBezTo>
                    <a:pt x="543" y="263"/>
                    <a:pt x="624" y="226"/>
                    <a:pt x="701" y="182"/>
                  </a:cubicBezTo>
                  <a:cubicBezTo>
                    <a:pt x="742" y="158"/>
                    <a:pt x="814" y="119"/>
                    <a:pt x="834" y="76"/>
                  </a:cubicBezTo>
                  <a:cubicBezTo>
                    <a:pt x="862" y="17"/>
                    <a:pt x="820" y="1"/>
                    <a:pt x="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94;p108">
              <a:extLst>
                <a:ext uri="{FF2B5EF4-FFF2-40B4-BE49-F238E27FC236}">
                  <a16:creationId xmlns:a16="http://schemas.microsoft.com/office/drawing/2014/main" id="{EEB1121A-7DE0-54DB-29B7-7247511270EE}"/>
                </a:ext>
              </a:extLst>
            </p:cNvPr>
            <p:cNvSpPr/>
            <p:nvPr/>
          </p:nvSpPr>
          <p:spPr>
            <a:xfrm>
              <a:off x="430561" y="4295597"/>
              <a:ext cx="130403" cy="154584"/>
            </a:xfrm>
            <a:custGeom>
              <a:avLst/>
              <a:gdLst/>
              <a:ahLst/>
              <a:cxnLst/>
              <a:rect l="l" t="t" r="r" b="b"/>
              <a:pathLst>
                <a:path w="3678" h="4360" extrusionOk="0">
                  <a:moveTo>
                    <a:pt x="2338" y="0"/>
                  </a:moveTo>
                  <a:cubicBezTo>
                    <a:pt x="1578" y="0"/>
                    <a:pt x="868" y="470"/>
                    <a:pt x="481" y="1110"/>
                  </a:cubicBezTo>
                  <a:cubicBezTo>
                    <a:pt x="117" y="1709"/>
                    <a:pt x="0" y="2453"/>
                    <a:pt x="199" y="3129"/>
                  </a:cubicBezTo>
                  <a:cubicBezTo>
                    <a:pt x="400" y="3819"/>
                    <a:pt x="876" y="4359"/>
                    <a:pt x="1656" y="4359"/>
                  </a:cubicBezTo>
                  <a:cubicBezTo>
                    <a:pt x="1676" y="4359"/>
                    <a:pt x="1695" y="4359"/>
                    <a:pt x="1715" y="4358"/>
                  </a:cubicBezTo>
                  <a:lnTo>
                    <a:pt x="1561" y="4040"/>
                  </a:lnTo>
                  <a:cubicBezTo>
                    <a:pt x="1460" y="3889"/>
                    <a:pt x="1347" y="3919"/>
                    <a:pt x="1238" y="3819"/>
                  </a:cubicBezTo>
                  <a:cubicBezTo>
                    <a:pt x="523" y="3172"/>
                    <a:pt x="637" y="1995"/>
                    <a:pt x="1213" y="1305"/>
                  </a:cubicBezTo>
                  <a:cubicBezTo>
                    <a:pt x="1479" y="983"/>
                    <a:pt x="1803" y="816"/>
                    <a:pt x="2137" y="816"/>
                  </a:cubicBezTo>
                  <a:cubicBezTo>
                    <a:pt x="2371" y="816"/>
                    <a:pt x="2610" y="898"/>
                    <a:pt x="2839" y="1068"/>
                  </a:cubicBezTo>
                  <a:cubicBezTo>
                    <a:pt x="2922" y="1129"/>
                    <a:pt x="3049" y="1162"/>
                    <a:pt x="3178" y="1162"/>
                  </a:cubicBezTo>
                  <a:cubicBezTo>
                    <a:pt x="3400" y="1162"/>
                    <a:pt x="3628" y="1064"/>
                    <a:pt x="3645" y="843"/>
                  </a:cubicBezTo>
                  <a:cubicBezTo>
                    <a:pt x="3678" y="436"/>
                    <a:pt x="3110" y="139"/>
                    <a:pt x="2754" y="49"/>
                  </a:cubicBezTo>
                  <a:cubicBezTo>
                    <a:pt x="2731" y="43"/>
                    <a:pt x="2709" y="38"/>
                    <a:pt x="2690" y="35"/>
                  </a:cubicBezTo>
                  <a:cubicBezTo>
                    <a:pt x="2572" y="12"/>
                    <a:pt x="2455" y="0"/>
                    <a:pt x="2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95;p108">
              <a:extLst>
                <a:ext uri="{FF2B5EF4-FFF2-40B4-BE49-F238E27FC236}">
                  <a16:creationId xmlns:a16="http://schemas.microsoft.com/office/drawing/2014/main" id="{932FC1B3-AAA4-3807-EE53-C2F3F36FE808}"/>
                </a:ext>
              </a:extLst>
            </p:cNvPr>
            <p:cNvSpPr/>
            <p:nvPr/>
          </p:nvSpPr>
          <p:spPr>
            <a:xfrm>
              <a:off x="430561" y="4295597"/>
              <a:ext cx="130403" cy="154584"/>
            </a:xfrm>
            <a:custGeom>
              <a:avLst/>
              <a:gdLst/>
              <a:ahLst/>
              <a:cxnLst/>
              <a:rect l="l" t="t" r="r" b="b"/>
              <a:pathLst>
                <a:path w="3678" h="4360" extrusionOk="0">
                  <a:moveTo>
                    <a:pt x="2338" y="0"/>
                  </a:moveTo>
                  <a:cubicBezTo>
                    <a:pt x="1578" y="0"/>
                    <a:pt x="868" y="470"/>
                    <a:pt x="481" y="1110"/>
                  </a:cubicBezTo>
                  <a:cubicBezTo>
                    <a:pt x="117" y="1709"/>
                    <a:pt x="0" y="2453"/>
                    <a:pt x="199" y="3129"/>
                  </a:cubicBezTo>
                  <a:cubicBezTo>
                    <a:pt x="400" y="3819"/>
                    <a:pt x="876" y="4359"/>
                    <a:pt x="1656" y="4359"/>
                  </a:cubicBezTo>
                  <a:cubicBezTo>
                    <a:pt x="1676" y="4359"/>
                    <a:pt x="1695" y="4359"/>
                    <a:pt x="1715" y="4358"/>
                  </a:cubicBezTo>
                  <a:lnTo>
                    <a:pt x="1561" y="4040"/>
                  </a:lnTo>
                  <a:cubicBezTo>
                    <a:pt x="1460" y="3889"/>
                    <a:pt x="1347" y="3919"/>
                    <a:pt x="1238" y="3819"/>
                  </a:cubicBezTo>
                  <a:cubicBezTo>
                    <a:pt x="523" y="3172"/>
                    <a:pt x="637" y="1995"/>
                    <a:pt x="1213" y="1305"/>
                  </a:cubicBezTo>
                  <a:cubicBezTo>
                    <a:pt x="1479" y="983"/>
                    <a:pt x="1803" y="816"/>
                    <a:pt x="2137" y="816"/>
                  </a:cubicBezTo>
                  <a:cubicBezTo>
                    <a:pt x="2371" y="816"/>
                    <a:pt x="2610" y="898"/>
                    <a:pt x="2839" y="1068"/>
                  </a:cubicBezTo>
                  <a:cubicBezTo>
                    <a:pt x="2922" y="1129"/>
                    <a:pt x="3049" y="1162"/>
                    <a:pt x="3178" y="1162"/>
                  </a:cubicBezTo>
                  <a:cubicBezTo>
                    <a:pt x="3400" y="1162"/>
                    <a:pt x="3628" y="1064"/>
                    <a:pt x="3645" y="843"/>
                  </a:cubicBezTo>
                  <a:cubicBezTo>
                    <a:pt x="3678" y="436"/>
                    <a:pt x="3110" y="139"/>
                    <a:pt x="2754" y="49"/>
                  </a:cubicBezTo>
                  <a:cubicBezTo>
                    <a:pt x="2731" y="43"/>
                    <a:pt x="2709" y="38"/>
                    <a:pt x="2690" y="35"/>
                  </a:cubicBezTo>
                  <a:cubicBezTo>
                    <a:pt x="2572" y="12"/>
                    <a:pt x="2455" y="0"/>
                    <a:pt x="2338"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96;p108">
              <a:extLst>
                <a:ext uri="{FF2B5EF4-FFF2-40B4-BE49-F238E27FC236}">
                  <a16:creationId xmlns:a16="http://schemas.microsoft.com/office/drawing/2014/main" id="{35EB6C82-86C1-3D99-2717-958DC5CDD6D7}"/>
                </a:ext>
              </a:extLst>
            </p:cNvPr>
            <p:cNvSpPr/>
            <p:nvPr/>
          </p:nvSpPr>
          <p:spPr>
            <a:xfrm>
              <a:off x="469668" y="4296306"/>
              <a:ext cx="78710" cy="31910"/>
            </a:xfrm>
            <a:custGeom>
              <a:avLst/>
              <a:gdLst/>
              <a:ahLst/>
              <a:cxnLst/>
              <a:rect l="l" t="t" r="r" b="b"/>
              <a:pathLst>
                <a:path w="2220" h="900" extrusionOk="0">
                  <a:moveTo>
                    <a:pt x="1328" y="0"/>
                  </a:moveTo>
                  <a:cubicBezTo>
                    <a:pt x="1093" y="0"/>
                    <a:pt x="864" y="30"/>
                    <a:pt x="638" y="99"/>
                  </a:cubicBezTo>
                  <a:cubicBezTo>
                    <a:pt x="434" y="162"/>
                    <a:pt x="238" y="219"/>
                    <a:pt x="93" y="392"/>
                  </a:cubicBezTo>
                  <a:cubicBezTo>
                    <a:pt x="42" y="452"/>
                    <a:pt x="0" y="525"/>
                    <a:pt x="5" y="602"/>
                  </a:cubicBezTo>
                  <a:cubicBezTo>
                    <a:pt x="10" y="643"/>
                    <a:pt x="21" y="684"/>
                    <a:pt x="39" y="721"/>
                  </a:cubicBezTo>
                  <a:cubicBezTo>
                    <a:pt x="60" y="775"/>
                    <a:pt x="86" y="833"/>
                    <a:pt x="134" y="866"/>
                  </a:cubicBezTo>
                  <a:cubicBezTo>
                    <a:pt x="168" y="890"/>
                    <a:pt x="209" y="899"/>
                    <a:pt x="251" y="899"/>
                  </a:cubicBezTo>
                  <a:cubicBezTo>
                    <a:pt x="293" y="899"/>
                    <a:pt x="337" y="890"/>
                    <a:pt x="379" y="878"/>
                  </a:cubicBezTo>
                  <a:cubicBezTo>
                    <a:pt x="533" y="835"/>
                    <a:pt x="701" y="750"/>
                    <a:pt x="866" y="750"/>
                  </a:cubicBezTo>
                  <a:cubicBezTo>
                    <a:pt x="878" y="750"/>
                    <a:pt x="890" y="750"/>
                    <a:pt x="902" y="751"/>
                  </a:cubicBezTo>
                  <a:cubicBezTo>
                    <a:pt x="1074" y="764"/>
                    <a:pt x="1245" y="786"/>
                    <a:pt x="1413" y="816"/>
                  </a:cubicBezTo>
                  <a:cubicBezTo>
                    <a:pt x="1519" y="838"/>
                    <a:pt x="1625" y="865"/>
                    <a:pt x="1733" y="865"/>
                  </a:cubicBezTo>
                  <a:cubicBezTo>
                    <a:pt x="1737" y="865"/>
                    <a:pt x="1741" y="865"/>
                    <a:pt x="1746" y="865"/>
                  </a:cubicBezTo>
                  <a:cubicBezTo>
                    <a:pt x="1859" y="864"/>
                    <a:pt x="1977" y="824"/>
                    <a:pt x="2043" y="733"/>
                  </a:cubicBezTo>
                  <a:cubicBezTo>
                    <a:pt x="2219" y="493"/>
                    <a:pt x="1968" y="132"/>
                    <a:pt x="1731" y="48"/>
                  </a:cubicBezTo>
                  <a:cubicBezTo>
                    <a:pt x="1628" y="12"/>
                    <a:pt x="1516" y="4"/>
                    <a:pt x="1407" y="1"/>
                  </a:cubicBezTo>
                  <a:cubicBezTo>
                    <a:pt x="1381" y="1"/>
                    <a:pt x="1354" y="0"/>
                    <a:pt x="1328" y="0"/>
                  </a:cubicBezTo>
                  <a:close/>
                </a:path>
              </a:pathLst>
            </a:custGeom>
            <a:gradFill>
              <a:gsLst>
                <a:gs pos="0">
                  <a:schemeClr val="lt1"/>
                </a:gs>
                <a:gs pos="100000">
                  <a:srgbClr val="FFFFFF">
                    <a:alpha val="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797;p108">
              <a:extLst>
                <a:ext uri="{FF2B5EF4-FFF2-40B4-BE49-F238E27FC236}">
                  <a16:creationId xmlns:a16="http://schemas.microsoft.com/office/drawing/2014/main" id="{854967F8-163C-D20D-B2F4-9C8737A60668}"/>
                </a:ext>
              </a:extLst>
            </p:cNvPr>
            <p:cNvSpPr/>
            <p:nvPr/>
          </p:nvSpPr>
          <p:spPr>
            <a:xfrm>
              <a:off x="473817" y="4300490"/>
              <a:ext cx="30598" cy="14217"/>
            </a:xfrm>
            <a:custGeom>
              <a:avLst/>
              <a:gdLst/>
              <a:ahLst/>
              <a:cxnLst/>
              <a:rect l="l" t="t" r="r" b="b"/>
              <a:pathLst>
                <a:path w="863" h="401" extrusionOk="0">
                  <a:moveTo>
                    <a:pt x="769" y="1"/>
                  </a:moveTo>
                  <a:cubicBezTo>
                    <a:pt x="723" y="1"/>
                    <a:pt x="670" y="12"/>
                    <a:pt x="646" y="18"/>
                  </a:cubicBezTo>
                  <a:cubicBezTo>
                    <a:pt x="478" y="60"/>
                    <a:pt x="317" y="126"/>
                    <a:pt x="167" y="213"/>
                  </a:cubicBezTo>
                  <a:cubicBezTo>
                    <a:pt x="131" y="233"/>
                    <a:pt x="1" y="303"/>
                    <a:pt x="1" y="357"/>
                  </a:cubicBezTo>
                  <a:cubicBezTo>
                    <a:pt x="1" y="391"/>
                    <a:pt x="26" y="401"/>
                    <a:pt x="56" y="401"/>
                  </a:cubicBezTo>
                  <a:cubicBezTo>
                    <a:pt x="73" y="401"/>
                    <a:pt x="91" y="398"/>
                    <a:pt x="107" y="394"/>
                  </a:cubicBezTo>
                  <a:cubicBezTo>
                    <a:pt x="227" y="368"/>
                    <a:pt x="346" y="334"/>
                    <a:pt x="461" y="292"/>
                  </a:cubicBezTo>
                  <a:cubicBezTo>
                    <a:pt x="544" y="262"/>
                    <a:pt x="624" y="225"/>
                    <a:pt x="701" y="181"/>
                  </a:cubicBezTo>
                  <a:cubicBezTo>
                    <a:pt x="742" y="157"/>
                    <a:pt x="814" y="119"/>
                    <a:pt x="835" y="74"/>
                  </a:cubicBezTo>
                  <a:cubicBezTo>
                    <a:pt x="862" y="16"/>
                    <a:pt x="821" y="1"/>
                    <a:pt x="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TextBox 43">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022887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AAAE326-2220-2435-925B-C091EE6C9D41}"/>
              </a:ext>
            </a:extLst>
          </p:cNvPr>
          <p:cNvSpPr/>
          <p:nvPr/>
        </p:nvSpPr>
        <p:spPr>
          <a:xfrm>
            <a:off x="3432256" y="1645850"/>
            <a:ext cx="6580040" cy="16206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err="1" smtClean="0">
                <a:solidFill>
                  <a:prstClr val="black"/>
                </a:solidFill>
                <a:latin typeface="Times New Roman" panose="02020603050405020304" pitchFamily="18" charset="0"/>
                <a:cs typeface="Times New Roman" panose="02020603050405020304" pitchFamily="18" charset="0"/>
              </a:rPr>
              <a:t>Cần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rèn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luyện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những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kĩ</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năng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nào</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để</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ứng</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phó</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với</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nạn</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bắt</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nạt</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học</a:t>
            </a:r>
            <a:r>
              <a:rPr lang="en-US" sz="2800" b="1" dirty="0" smtClean="0">
                <a:solidFill>
                  <a:prstClr val="black"/>
                </a:solidFill>
                <a:latin typeface="Times New Roman" panose="02020603050405020304" pitchFamily="18" charset="0"/>
                <a:cs typeface="Times New Roman" panose="02020603050405020304" pitchFamily="18" charset="0"/>
              </a:rPr>
              <a:t> </a:t>
            </a:r>
            <a:r>
              <a:rPr lang="en-US" sz="2800" b="1" dirty="0" err="1" smtClean="0">
                <a:solidFill>
                  <a:prstClr val="black"/>
                </a:solidFill>
                <a:latin typeface="Times New Roman" panose="02020603050405020304" pitchFamily="18" charset="0"/>
                <a:cs typeface="Times New Roman" panose="02020603050405020304" pitchFamily="18" charset="0"/>
              </a:rPr>
              <a:t>đường</a:t>
            </a:r>
            <a:r>
              <a:rPr lang="en-US" sz="2800" b="1" dirty="0" smtClean="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4489F6F-35A5-10E1-8130-9551E79DD44D}"/>
              </a:ext>
            </a:extLst>
          </p:cNvPr>
          <p:cNvPicPr>
            <a:picLocks noChangeAspect="1"/>
          </p:cNvPicPr>
          <p:nvPr/>
        </p:nvPicPr>
        <p:blipFill>
          <a:blip r:embed="rId2"/>
          <a:stretch>
            <a:fillRect/>
          </a:stretch>
        </p:blipFill>
        <p:spPr>
          <a:xfrm>
            <a:off x="555706" y="1824866"/>
            <a:ext cx="2876550" cy="2145360"/>
          </a:xfrm>
          <a:prstGeom prst="rect">
            <a:avLst/>
          </a:prstGeom>
        </p:spPr>
      </p:pic>
      <p:sp>
        <p:nvSpPr>
          <p:cNvPr id="8" name="Rectangle: Rounded Corners 7">
            <a:extLst>
              <a:ext uri="{FF2B5EF4-FFF2-40B4-BE49-F238E27FC236}">
                <a16:creationId xmlns:a16="http://schemas.microsoft.com/office/drawing/2014/main" id="{1F808BED-94E5-0334-D4F2-687790B7FAE6}"/>
              </a:ext>
            </a:extLst>
          </p:cNvPr>
          <p:cNvSpPr/>
          <p:nvPr/>
        </p:nvSpPr>
        <p:spPr>
          <a:xfrm>
            <a:off x="5172971" y="1086907"/>
            <a:ext cx="6741901"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đỡ</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13" name="Picture 2" descr="Hình ảnh Bạo Lực Học đường PNG, Vector, PSD, và biểu tượng để tải về miễn  phí | pngtree">
            <a:extLst>
              <a:ext uri="{FF2B5EF4-FFF2-40B4-BE49-F238E27FC236}">
                <a16:creationId xmlns:a16="http://schemas.microsoft.com/office/drawing/2014/main" id="{6E63C6E9-162F-CDB5-6752-AD52AB512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66" y="4261422"/>
            <a:ext cx="3144630" cy="1765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angle: Rounded Corners 7">
            <a:extLst>
              <a:ext uri="{FF2B5EF4-FFF2-40B4-BE49-F238E27FC236}">
                <a16:creationId xmlns:a16="http://schemas.microsoft.com/office/drawing/2014/main" id="{1F808BED-94E5-0334-D4F2-687790B7FAE6}"/>
              </a:ext>
            </a:extLst>
          </p:cNvPr>
          <p:cNvSpPr/>
          <p:nvPr/>
        </p:nvSpPr>
        <p:spPr>
          <a:xfrm>
            <a:off x="5172971" y="2212845"/>
            <a:ext cx="6741901"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Chơi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1F808BED-94E5-0334-D4F2-687790B7FAE6}"/>
              </a:ext>
            </a:extLst>
          </p:cNvPr>
          <p:cNvSpPr/>
          <p:nvPr/>
        </p:nvSpPr>
        <p:spPr>
          <a:xfrm>
            <a:off x="5172971" y="3357390"/>
            <a:ext cx="6741901"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Tránh</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xa</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xấu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Rounded Corners 7">
            <a:extLst>
              <a:ext uri="{FF2B5EF4-FFF2-40B4-BE49-F238E27FC236}">
                <a16:creationId xmlns:a16="http://schemas.microsoft.com/office/drawing/2014/main" id="{1F808BED-94E5-0334-D4F2-687790B7FAE6}"/>
              </a:ext>
            </a:extLst>
          </p:cNvPr>
          <p:cNvSpPr/>
          <p:nvPr/>
        </p:nvSpPr>
        <p:spPr>
          <a:xfrm>
            <a:off x="5172971" y="4501434"/>
            <a:ext cx="6741901"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Quản</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xúc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giận</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dữ</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ctangle: Rounded Corners 7">
            <a:extLst>
              <a:ext uri="{FF2B5EF4-FFF2-40B4-BE49-F238E27FC236}">
                <a16:creationId xmlns:a16="http://schemas.microsoft.com/office/drawing/2014/main" id="{1F808BED-94E5-0334-D4F2-687790B7FAE6}"/>
              </a:ext>
            </a:extLst>
          </p:cNvPr>
          <p:cNvSpPr/>
          <p:nvPr/>
        </p:nvSpPr>
        <p:spPr>
          <a:xfrm>
            <a:off x="5172971" y="5645979"/>
            <a:ext cx="6741901"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cái</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nhìn</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cực</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0" y="546991"/>
            <a:ext cx="7832593" cy="553998"/>
          </a:xfrm>
          <a:prstGeom prst="rect">
            <a:avLst/>
          </a:prstGeom>
        </p:spPr>
        <p:txBody>
          <a:bodyPr wrap="none">
            <a:spAutoFit/>
          </a:bodyPr>
          <a:lstStyle/>
          <a:p>
            <a:pPr lvl="0" algn="ctr"/>
            <a:r>
              <a:rPr lang="en-US" sz="3000" b="1" dirty="0" smtClean="0">
                <a:solidFill>
                  <a:prstClr val="black"/>
                </a:solidFill>
                <a:latin typeface="Times New Roman" panose="02020603050405020304" pitchFamily="18" charset="0"/>
                <a:cs typeface="Times New Roman" panose="02020603050405020304" pitchFamily="18" charset="0"/>
              </a:rPr>
              <a:t>4) </a:t>
            </a:r>
            <a:r>
              <a:rPr lang="en-US" sz="3000" b="1" dirty="0" err="1">
                <a:solidFill>
                  <a:prstClr val="black"/>
                </a:solidFill>
                <a:latin typeface="Times New Roman" panose="02020603050405020304" pitchFamily="18" charset="0"/>
                <a:cs typeface="Times New Roman" panose="02020603050405020304" pitchFamily="18" charset="0"/>
              </a:rPr>
              <a:t>Các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kĩ</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năng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ứng</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phó</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với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bắt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nạt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học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đường</a:t>
            </a:r>
            <a:r>
              <a:rPr lang="en-US" sz="3000" b="1" dirty="0">
                <a:solidFill>
                  <a:prstClr val="black"/>
                </a:solidFill>
                <a:latin typeface="Times New Roman" panose="02020603050405020304" pitchFamily="18" charset="0"/>
                <a:cs typeface="Times New Roman" panose="02020603050405020304" pitchFamily="18" charset="0"/>
              </a:rPr>
              <a:t> </a:t>
            </a:r>
          </a:p>
        </p:txBody>
      </p:sp>
      <p:sp>
        <p:nvSpPr>
          <p:cNvPr id="16" name="TextBox 15">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014431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9" grpId="0" animBg="1"/>
      <p:bldP spid="11" grpId="0" animBg="1"/>
      <p:bldP spid="12" grpId="0" animBg="1"/>
      <p:bldP spid="13"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489F6F-35A5-10E1-8130-9551E79DD44D}"/>
              </a:ext>
            </a:extLst>
          </p:cNvPr>
          <p:cNvPicPr>
            <a:picLocks noChangeAspect="1"/>
          </p:cNvPicPr>
          <p:nvPr/>
        </p:nvPicPr>
        <p:blipFill>
          <a:blip r:embed="rId2"/>
          <a:stretch>
            <a:fillRect/>
          </a:stretch>
        </p:blipFill>
        <p:spPr>
          <a:xfrm>
            <a:off x="362127" y="4267921"/>
            <a:ext cx="2876550" cy="2145360"/>
          </a:xfrm>
          <a:prstGeom prst="rect">
            <a:avLst/>
          </a:prstGeom>
        </p:spPr>
      </p:pic>
      <p:grpSp>
        <p:nvGrpSpPr>
          <p:cNvPr id="2" name="Google Shape;5936;p119">
            <a:extLst>
              <a:ext uri="{FF2B5EF4-FFF2-40B4-BE49-F238E27FC236}">
                <a16:creationId xmlns:a16="http://schemas.microsoft.com/office/drawing/2014/main" id="{D3AFD572-4EE4-EF17-3840-3A818CF75912}"/>
              </a:ext>
            </a:extLst>
          </p:cNvPr>
          <p:cNvGrpSpPr/>
          <p:nvPr/>
        </p:nvGrpSpPr>
        <p:grpSpPr>
          <a:xfrm rot="126743">
            <a:off x="4538300" y="4163203"/>
            <a:ext cx="1634287" cy="2593326"/>
            <a:chOff x="5392878" y="975687"/>
            <a:chExt cx="1828802" cy="3622736"/>
          </a:xfrm>
        </p:grpSpPr>
        <p:sp>
          <p:nvSpPr>
            <p:cNvPr id="4" name="Google Shape;5937;p119">
              <a:extLst>
                <a:ext uri="{FF2B5EF4-FFF2-40B4-BE49-F238E27FC236}">
                  <a16:creationId xmlns:a16="http://schemas.microsoft.com/office/drawing/2014/main" id="{CDA8AE7D-19A7-3ABC-9174-3FE718051DB4}"/>
                </a:ext>
              </a:extLst>
            </p:cNvPr>
            <p:cNvSpPr/>
            <p:nvPr/>
          </p:nvSpPr>
          <p:spPr>
            <a:xfrm>
              <a:off x="6485073" y="4165711"/>
              <a:ext cx="487436" cy="249856"/>
            </a:xfrm>
            <a:custGeom>
              <a:avLst/>
              <a:gdLst/>
              <a:ahLst/>
              <a:cxnLst/>
              <a:rect l="l" t="t" r="r" b="b"/>
              <a:pathLst>
                <a:path w="9967" h="5109" extrusionOk="0">
                  <a:moveTo>
                    <a:pt x="1796" y="1"/>
                  </a:moveTo>
                  <a:cubicBezTo>
                    <a:pt x="1754" y="1"/>
                    <a:pt x="1713" y="3"/>
                    <a:pt x="1672" y="7"/>
                  </a:cubicBezTo>
                  <a:cubicBezTo>
                    <a:pt x="1336" y="42"/>
                    <a:pt x="990" y="137"/>
                    <a:pt x="866" y="459"/>
                  </a:cubicBezTo>
                  <a:cubicBezTo>
                    <a:pt x="620" y="1099"/>
                    <a:pt x="382" y="1755"/>
                    <a:pt x="269" y="2441"/>
                  </a:cubicBezTo>
                  <a:cubicBezTo>
                    <a:pt x="201" y="2851"/>
                    <a:pt x="1" y="3296"/>
                    <a:pt x="185" y="3707"/>
                  </a:cubicBezTo>
                  <a:cubicBezTo>
                    <a:pt x="342" y="4057"/>
                    <a:pt x="705" y="4388"/>
                    <a:pt x="1051" y="4518"/>
                  </a:cubicBezTo>
                  <a:cubicBezTo>
                    <a:pt x="1420" y="4656"/>
                    <a:pt x="1817" y="4659"/>
                    <a:pt x="2207" y="4674"/>
                  </a:cubicBezTo>
                  <a:cubicBezTo>
                    <a:pt x="2861" y="4700"/>
                    <a:pt x="3515" y="4763"/>
                    <a:pt x="4168" y="4828"/>
                  </a:cubicBezTo>
                  <a:cubicBezTo>
                    <a:pt x="4951" y="4906"/>
                    <a:pt x="5721" y="5108"/>
                    <a:pt x="6505" y="5108"/>
                  </a:cubicBezTo>
                  <a:cubicBezTo>
                    <a:pt x="6602" y="5108"/>
                    <a:pt x="6700" y="5105"/>
                    <a:pt x="6798" y="5098"/>
                  </a:cubicBezTo>
                  <a:cubicBezTo>
                    <a:pt x="7710" y="5034"/>
                    <a:pt x="9966" y="4674"/>
                    <a:pt x="9342" y="3234"/>
                  </a:cubicBezTo>
                  <a:cubicBezTo>
                    <a:pt x="9147" y="2787"/>
                    <a:pt x="8725" y="2476"/>
                    <a:pt x="8283" y="2299"/>
                  </a:cubicBezTo>
                  <a:cubicBezTo>
                    <a:pt x="7840" y="2123"/>
                    <a:pt x="7368" y="2059"/>
                    <a:pt x="6905" y="1964"/>
                  </a:cubicBezTo>
                  <a:cubicBezTo>
                    <a:pt x="6441" y="1869"/>
                    <a:pt x="5970" y="1733"/>
                    <a:pt x="5588" y="1439"/>
                  </a:cubicBezTo>
                  <a:cubicBezTo>
                    <a:pt x="4772" y="808"/>
                    <a:pt x="3594" y="653"/>
                    <a:pt x="2663" y="230"/>
                  </a:cubicBezTo>
                  <a:cubicBezTo>
                    <a:pt x="2387" y="105"/>
                    <a:pt x="2092" y="1"/>
                    <a:pt x="1796" y="1"/>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5938;p119">
              <a:extLst>
                <a:ext uri="{FF2B5EF4-FFF2-40B4-BE49-F238E27FC236}">
                  <a16:creationId xmlns:a16="http://schemas.microsoft.com/office/drawing/2014/main" id="{D905A816-012A-B22B-8187-0A212839379B}"/>
                </a:ext>
              </a:extLst>
            </p:cNvPr>
            <p:cNvSpPr/>
            <p:nvPr/>
          </p:nvSpPr>
          <p:spPr>
            <a:xfrm>
              <a:off x="6211303" y="4150355"/>
              <a:ext cx="344096" cy="316611"/>
            </a:xfrm>
            <a:custGeom>
              <a:avLst/>
              <a:gdLst/>
              <a:ahLst/>
              <a:cxnLst/>
              <a:rect l="l" t="t" r="r" b="b"/>
              <a:pathLst>
                <a:path w="7036" h="6474" extrusionOk="0">
                  <a:moveTo>
                    <a:pt x="3409" y="0"/>
                  </a:moveTo>
                  <a:cubicBezTo>
                    <a:pt x="3177" y="0"/>
                    <a:pt x="2943" y="83"/>
                    <a:pt x="2749" y="213"/>
                  </a:cubicBezTo>
                  <a:cubicBezTo>
                    <a:pt x="1942" y="755"/>
                    <a:pt x="1365" y="1620"/>
                    <a:pt x="977" y="2517"/>
                  </a:cubicBezTo>
                  <a:cubicBezTo>
                    <a:pt x="564" y="3470"/>
                    <a:pt x="0" y="4740"/>
                    <a:pt x="892" y="5660"/>
                  </a:cubicBezTo>
                  <a:cubicBezTo>
                    <a:pt x="1347" y="6130"/>
                    <a:pt x="2199" y="6252"/>
                    <a:pt x="2803" y="6370"/>
                  </a:cubicBezTo>
                  <a:cubicBezTo>
                    <a:pt x="3180" y="6443"/>
                    <a:pt x="3562" y="6473"/>
                    <a:pt x="3943" y="6473"/>
                  </a:cubicBezTo>
                  <a:cubicBezTo>
                    <a:pt x="4410" y="6473"/>
                    <a:pt x="4876" y="6429"/>
                    <a:pt x="5333" y="6365"/>
                  </a:cubicBezTo>
                  <a:cubicBezTo>
                    <a:pt x="5725" y="6310"/>
                    <a:pt x="6105" y="6193"/>
                    <a:pt x="6389" y="5997"/>
                  </a:cubicBezTo>
                  <a:cubicBezTo>
                    <a:pt x="6813" y="5707"/>
                    <a:pt x="7036" y="5242"/>
                    <a:pt x="6806" y="4544"/>
                  </a:cubicBezTo>
                  <a:cubicBezTo>
                    <a:pt x="6537" y="3720"/>
                    <a:pt x="6114" y="3026"/>
                    <a:pt x="5642" y="2309"/>
                  </a:cubicBezTo>
                  <a:cubicBezTo>
                    <a:pt x="5249" y="1710"/>
                    <a:pt x="4791" y="1162"/>
                    <a:pt x="4346" y="602"/>
                  </a:cubicBezTo>
                  <a:cubicBezTo>
                    <a:pt x="4188" y="404"/>
                    <a:pt x="4023" y="200"/>
                    <a:pt x="3800" y="89"/>
                  </a:cubicBezTo>
                  <a:cubicBezTo>
                    <a:pt x="3676" y="28"/>
                    <a:pt x="3543" y="0"/>
                    <a:pt x="3409" y="0"/>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5939;p119">
              <a:extLst>
                <a:ext uri="{FF2B5EF4-FFF2-40B4-BE49-F238E27FC236}">
                  <a16:creationId xmlns:a16="http://schemas.microsoft.com/office/drawing/2014/main" id="{A47D5CE8-4EDB-544C-FD27-61D20D82E797}"/>
                </a:ext>
              </a:extLst>
            </p:cNvPr>
            <p:cNvSpPr/>
            <p:nvPr/>
          </p:nvSpPr>
          <p:spPr>
            <a:xfrm>
              <a:off x="5392878" y="975687"/>
              <a:ext cx="1828802" cy="3622736"/>
            </a:xfrm>
            <a:custGeom>
              <a:avLst/>
              <a:gdLst/>
              <a:ahLst/>
              <a:cxnLst/>
              <a:rect l="l" t="t" r="r" b="b"/>
              <a:pathLst>
                <a:path w="37395" h="74077" extrusionOk="0">
                  <a:moveTo>
                    <a:pt x="12227" y="0"/>
                  </a:moveTo>
                  <a:lnTo>
                    <a:pt x="7642" y="4687"/>
                  </a:lnTo>
                  <a:lnTo>
                    <a:pt x="3056" y="5706"/>
                  </a:lnTo>
                  <a:lnTo>
                    <a:pt x="0" y="13247"/>
                  </a:lnTo>
                  <a:lnTo>
                    <a:pt x="1732" y="15998"/>
                  </a:lnTo>
                  <a:lnTo>
                    <a:pt x="305" y="21194"/>
                  </a:lnTo>
                  <a:lnTo>
                    <a:pt x="4177" y="26594"/>
                  </a:lnTo>
                  <a:lnTo>
                    <a:pt x="9374" y="30364"/>
                  </a:lnTo>
                  <a:lnTo>
                    <a:pt x="6317" y="33013"/>
                  </a:lnTo>
                  <a:lnTo>
                    <a:pt x="7947" y="39127"/>
                  </a:lnTo>
                  <a:lnTo>
                    <a:pt x="10189" y="44018"/>
                  </a:lnTo>
                  <a:lnTo>
                    <a:pt x="10189" y="49316"/>
                  </a:lnTo>
                  <a:lnTo>
                    <a:pt x="14163" y="53902"/>
                  </a:lnTo>
                  <a:lnTo>
                    <a:pt x="15793" y="62665"/>
                  </a:lnTo>
                  <a:lnTo>
                    <a:pt x="15589" y="71224"/>
                  </a:lnTo>
                  <a:lnTo>
                    <a:pt x="20277" y="74077"/>
                  </a:lnTo>
                  <a:lnTo>
                    <a:pt x="32096" y="71631"/>
                  </a:lnTo>
                  <a:lnTo>
                    <a:pt x="33115" y="68166"/>
                  </a:lnTo>
                  <a:lnTo>
                    <a:pt x="29039" y="64498"/>
                  </a:lnTo>
                  <a:lnTo>
                    <a:pt x="28428" y="62359"/>
                  </a:lnTo>
                  <a:lnTo>
                    <a:pt x="30771" y="58589"/>
                  </a:lnTo>
                  <a:lnTo>
                    <a:pt x="33522" y="48705"/>
                  </a:lnTo>
                  <a:lnTo>
                    <a:pt x="37190" y="40655"/>
                  </a:lnTo>
                  <a:lnTo>
                    <a:pt x="37394" y="33931"/>
                  </a:lnTo>
                  <a:lnTo>
                    <a:pt x="34134" y="29141"/>
                  </a:lnTo>
                  <a:lnTo>
                    <a:pt x="36376" y="22722"/>
                  </a:lnTo>
                  <a:lnTo>
                    <a:pt x="34950" y="17627"/>
                  </a:lnTo>
                  <a:lnTo>
                    <a:pt x="32096" y="12533"/>
                  </a:lnTo>
                  <a:lnTo>
                    <a:pt x="29447" y="8763"/>
                  </a:lnTo>
                  <a:lnTo>
                    <a:pt x="24250" y="8559"/>
                  </a:lnTo>
                  <a:lnTo>
                    <a:pt x="22824" y="3465"/>
                  </a:lnTo>
                  <a:lnTo>
                    <a:pt x="16914" y="1326"/>
                  </a:lnTo>
                  <a:lnTo>
                    <a:pt x="12227" y="0"/>
                  </a:lnTo>
                  <a:close/>
                </a:path>
              </a:pathLst>
            </a:custGeom>
            <a:solidFill>
              <a:srgbClr val="FFFFFF"/>
            </a:solidFill>
            <a:ln>
              <a:noFill/>
            </a:ln>
            <a:effectLst>
              <a:outerShdw blurRad="71438" dist="28575" dir="5400000" algn="bl" rotWithShape="0">
                <a:srgbClr val="434343">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5940;p119">
              <a:extLst>
                <a:ext uri="{FF2B5EF4-FFF2-40B4-BE49-F238E27FC236}">
                  <a16:creationId xmlns:a16="http://schemas.microsoft.com/office/drawing/2014/main" id="{4B11D8E2-AB04-7AE8-0674-3B9CF34CE111}"/>
                </a:ext>
              </a:extLst>
            </p:cNvPr>
            <p:cNvSpPr/>
            <p:nvPr/>
          </p:nvSpPr>
          <p:spPr>
            <a:xfrm>
              <a:off x="6485073" y="4165711"/>
              <a:ext cx="487436" cy="249856"/>
            </a:xfrm>
            <a:custGeom>
              <a:avLst/>
              <a:gdLst/>
              <a:ahLst/>
              <a:cxnLst/>
              <a:rect l="l" t="t" r="r" b="b"/>
              <a:pathLst>
                <a:path w="9967" h="5109" extrusionOk="0">
                  <a:moveTo>
                    <a:pt x="1796" y="1"/>
                  </a:moveTo>
                  <a:cubicBezTo>
                    <a:pt x="1754" y="1"/>
                    <a:pt x="1713" y="3"/>
                    <a:pt x="1672" y="7"/>
                  </a:cubicBezTo>
                  <a:cubicBezTo>
                    <a:pt x="1336" y="42"/>
                    <a:pt x="990" y="137"/>
                    <a:pt x="866" y="459"/>
                  </a:cubicBezTo>
                  <a:cubicBezTo>
                    <a:pt x="620" y="1099"/>
                    <a:pt x="382" y="1755"/>
                    <a:pt x="269" y="2441"/>
                  </a:cubicBezTo>
                  <a:cubicBezTo>
                    <a:pt x="201" y="2851"/>
                    <a:pt x="1" y="3296"/>
                    <a:pt x="185" y="3707"/>
                  </a:cubicBezTo>
                  <a:cubicBezTo>
                    <a:pt x="342" y="4057"/>
                    <a:pt x="705" y="4388"/>
                    <a:pt x="1051" y="4518"/>
                  </a:cubicBezTo>
                  <a:cubicBezTo>
                    <a:pt x="1420" y="4656"/>
                    <a:pt x="1817" y="4659"/>
                    <a:pt x="2207" y="4674"/>
                  </a:cubicBezTo>
                  <a:cubicBezTo>
                    <a:pt x="2861" y="4700"/>
                    <a:pt x="3515" y="4763"/>
                    <a:pt x="4168" y="4828"/>
                  </a:cubicBezTo>
                  <a:cubicBezTo>
                    <a:pt x="4951" y="4906"/>
                    <a:pt x="5721" y="5108"/>
                    <a:pt x="6505" y="5108"/>
                  </a:cubicBezTo>
                  <a:cubicBezTo>
                    <a:pt x="6602" y="5108"/>
                    <a:pt x="6700" y="5105"/>
                    <a:pt x="6798" y="5098"/>
                  </a:cubicBezTo>
                  <a:cubicBezTo>
                    <a:pt x="7710" y="5034"/>
                    <a:pt x="9966" y="4674"/>
                    <a:pt x="9342" y="3234"/>
                  </a:cubicBezTo>
                  <a:cubicBezTo>
                    <a:pt x="9147" y="2787"/>
                    <a:pt x="8725" y="2476"/>
                    <a:pt x="8283" y="2299"/>
                  </a:cubicBezTo>
                  <a:cubicBezTo>
                    <a:pt x="7840" y="2123"/>
                    <a:pt x="7368" y="2059"/>
                    <a:pt x="6905" y="1964"/>
                  </a:cubicBezTo>
                  <a:cubicBezTo>
                    <a:pt x="6441" y="1869"/>
                    <a:pt x="5970" y="1733"/>
                    <a:pt x="5588" y="1439"/>
                  </a:cubicBezTo>
                  <a:cubicBezTo>
                    <a:pt x="4772" y="808"/>
                    <a:pt x="3594" y="653"/>
                    <a:pt x="2663" y="230"/>
                  </a:cubicBezTo>
                  <a:cubicBezTo>
                    <a:pt x="2387" y="105"/>
                    <a:pt x="2092" y="1"/>
                    <a:pt x="1796" y="1"/>
                  </a:cubicBezTo>
                  <a:close/>
                </a:path>
              </a:pathLst>
            </a:custGeom>
            <a:gradFill>
              <a:gsLst>
                <a:gs pos="0">
                  <a:srgbClr val="000000">
                    <a:alpha val="14509"/>
                  </a:srgbClr>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941;p119">
              <a:extLst>
                <a:ext uri="{FF2B5EF4-FFF2-40B4-BE49-F238E27FC236}">
                  <a16:creationId xmlns:a16="http://schemas.microsoft.com/office/drawing/2014/main" id="{00E58852-4203-5CCE-4846-E9B7A800FB76}"/>
                </a:ext>
              </a:extLst>
            </p:cNvPr>
            <p:cNvSpPr/>
            <p:nvPr/>
          </p:nvSpPr>
          <p:spPr>
            <a:xfrm>
              <a:off x="6211303" y="4150355"/>
              <a:ext cx="344096" cy="316611"/>
            </a:xfrm>
            <a:custGeom>
              <a:avLst/>
              <a:gdLst/>
              <a:ahLst/>
              <a:cxnLst/>
              <a:rect l="l" t="t" r="r" b="b"/>
              <a:pathLst>
                <a:path w="7036" h="6474" extrusionOk="0">
                  <a:moveTo>
                    <a:pt x="3409" y="0"/>
                  </a:moveTo>
                  <a:cubicBezTo>
                    <a:pt x="3177" y="0"/>
                    <a:pt x="2943" y="83"/>
                    <a:pt x="2749" y="213"/>
                  </a:cubicBezTo>
                  <a:cubicBezTo>
                    <a:pt x="1942" y="755"/>
                    <a:pt x="1365" y="1620"/>
                    <a:pt x="977" y="2517"/>
                  </a:cubicBezTo>
                  <a:cubicBezTo>
                    <a:pt x="564" y="3470"/>
                    <a:pt x="0" y="4740"/>
                    <a:pt x="892" y="5660"/>
                  </a:cubicBezTo>
                  <a:cubicBezTo>
                    <a:pt x="1347" y="6130"/>
                    <a:pt x="2199" y="6252"/>
                    <a:pt x="2803" y="6370"/>
                  </a:cubicBezTo>
                  <a:cubicBezTo>
                    <a:pt x="3180" y="6443"/>
                    <a:pt x="3562" y="6473"/>
                    <a:pt x="3943" y="6473"/>
                  </a:cubicBezTo>
                  <a:cubicBezTo>
                    <a:pt x="4410" y="6473"/>
                    <a:pt x="4876" y="6429"/>
                    <a:pt x="5333" y="6365"/>
                  </a:cubicBezTo>
                  <a:cubicBezTo>
                    <a:pt x="5725" y="6310"/>
                    <a:pt x="6105" y="6193"/>
                    <a:pt x="6389" y="5997"/>
                  </a:cubicBezTo>
                  <a:cubicBezTo>
                    <a:pt x="6813" y="5707"/>
                    <a:pt x="7036" y="5242"/>
                    <a:pt x="6806" y="4544"/>
                  </a:cubicBezTo>
                  <a:cubicBezTo>
                    <a:pt x="6537" y="3720"/>
                    <a:pt x="6114" y="3026"/>
                    <a:pt x="5642" y="2309"/>
                  </a:cubicBezTo>
                  <a:cubicBezTo>
                    <a:pt x="5249" y="1710"/>
                    <a:pt x="4791" y="1162"/>
                    <a:pt x="4346" y="602"/>
                  </a:cubicBezTo>
                  <a:cubicBezTo>
                    <a:pt x="4188" y="404"/>
                    <a:pt x="4023" y="200"/>
                    <a:pt x="3800" y="89"/>
                  </a:cubicBezTo>
                  <a:cubicBezTo>
                    <a:pt x="3676" y="28"/>
                    <a:pt x="3543" y="0"/>
                    <a:pt x="3409" y="0"/>
                  </a:cubicBezTo>
                  <a:close/>
                </a:path>
              </a:pathLst>
            </a:custGeom>
            <a:gradFill>
              <a:gsLst>
                <a:gs pos="0">
                  <a:srgbClr val="000000">
                    <a:alpha val="14509"/>
                  </a:srgbClr>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942;p119">
              <a:extLst>
                <a:ext uri="{FF2B5EF4-FFF2-40B4-BE49-F238E27FC236}">
                  <a16:creationId xmlns:a16="http://schemas.microsoft.com/office/drawing/2014/main" id="{BA58C40D-01B9-017D-C3D2-145169BA0A4D}"/>
                </a:ext>
              </a:extLst>
            </p:cNvPr>
            <p:cNvSpPr/>
            <p:nvPr/>
          </p:nvSpPr>
          <p:spPr>
            <a:xfrm>
              <a:off x="6485905" y="4324310"/>
              <a:ext cx="468216" cy="102798"/>
            </a:xfrm>
            <a:custGeom>
              <a:avLst/>
              <a:gdLst/>
              <a:ahLst/>
              <a:cxnLst/>
              <a:rect l="l" t="t" r="r" b="b"/>
              <a:pathLst>
                <a:path w="9574" h="2102" extrusionOk="0">
                  <a:moveTo>
                    <a:pt x="817" y="0"/>
                  </a:moveTo>
                  <a:cubicBezTo>
                    <a:pt x="584" y="0"/>
                    <a:pt x="352" y="24"/>
                    <a:pt x="123" y="73"/>
                  </a:cubicBezTo>
                  <a:cubicBezTo>
                    <a:pt x="1" y="551"/>
                    <a:pt x="41" y="870"/>
                    <a:pt x="53" y="1364"/>
                  </a:cubicBezTo>
                  <a:cubicBezTo>
                    <a:pt x="548" y="1421"/>
                    <a:pt x="1019" y="1425"/>
                    <a:pt x="1483" y="1425"/>
                  </a:cubicBezTo>
                  <a:cubicBezTo>
                    <a:pt x="1565" y="1425"/>
                    <a:pt x="1647" y="1425"/>
                    <a:pt x="1729" y="1425"/>
                  </a:cubicBezTo>
                  <a:cubicBezTo>
                    <a:pt x="2364" y="1425"/>
                    <a:pt x="2994" y="1433"/>
                    <a:pt x="3662" y="1573"/>
                  </a:cubicBezTo>
                  <a:cubicBezTo>
                    <a:pt x="4067" y="1657"/>
                    <a:pt x="4452" y="1815"/>
                    <a:pt x="4851" y="1925"/>
                  </a:cubicBezTo>
                  <a:cubicBezTo>
                    <a:pt x="5282" y="2045"/>
                    <a:pt x="5731" y="2102"/>
                    <a:pt x="6183" y="2102"/>
                  </a:cubicBezTo>
                  <a:cubicBezTo>
                    <a:pt x="7394" y="2102"/>
                    <a:pt x="8623" y="1690"/>
                    <a:pt x="9573" y="958"/>
                  </a:cubicBezTo>
                  <a:cubicBezTo>
                    <a:pt x="9523" y="708"/>
                    <a:pt x="9477" y="517"/>
                    <a:pt x="9428" y="266"/>
                  </a:cubicBezTo>
                  <a:cubicBezTo>
                    <a:pt x="8515" y="1085"/>
                    <a:pt x="7452" y="1354"/>
                    <a:pt x="6335" y="1354"/>
                  </a:cubicBezTo>
                  <a:cubicBezTo>
                    <a:pt x="5802" y="1354"/>
                    <a:pt x="5257" y="1293"/>
                    <a:pt x="4711" y="1201"/>
                  </a:cubicBezTo>
                  <a:cubicBezTo>
                    <a:pt x="4175" y="1111"/>
                    <a:pt x="3441" y="1046"/>
                    <a:pt x="2961" y="778"/>
                  </a:cubicBezTo>
                  <a:cubicBezTo>
                    <a:pt x="2515" y="529"/>
                    <a:pt x="2178" y="238"/>
                    <a:pt x="1656" y="106"/>
                  </a:cubicBezTo>
                  <a:cubicBezTo>
                    <a:pt x="1381" y="36"/>
                    <a:pt x="1099" y="0"/>
                    <a:pt x="817" y="0"/>
                  </a:cubicBezTo>
                  <a:close/>
                </a:path>
              </a:pathLst>
            </a:custGeom>
            <a:gradFill>
              <a:gsLst>
                <a:gs pos="0">
                  <a:srgbClr val="000000">
                    <a:alpha val="14509"/>
                  </a:srgbClr>
                </a:gs>
                <a:gs pos="100000">
                  <a:srgbClr val="FFE48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943;p119">
              <a:extLst>
                <a:ext uri="{FF2B5EF4-FFF2-40B4-BE49-F238E27FC236}">
                  <a16:creationId xmlns:a16="http://schemas.microsoft.com/office/drawing/2014/main" id="{48AC2855-7933-7A15-1173-43516E7FA00D}"/>
                </a:ext>
              </a:extLst>
            </p:cNvPr>
            <p:cNvSpPr/>
            <p:nvPr/>
          </p:nvSpPr>
          <p:spPr>
            <a:xfrm>
              <a:off x="5786954" y="2490666"/>
              <a:ext cx="706628" cy="465771"/>
            </a:xfrm>
            <a:custGeom>
              <a:avLst/>
              <a:gdLst/>
              <a:ahLst/>
              <a:cxnLst/>
              <a:rect l="l" t="t" r="r" b="b"/>
              <a:pathLst>
                <a:path w="14449" h="9524" extrusionOk="0">
                  <a:moveTo>
                    <a:pt x="10889" y="0"/>
                  </a:moveTo>
                  <a:cubicBezTo>
                    <a:pt x="10468" y="0"/>
                    <a:pt x="9999" y="151"/>
                    <a:pt x="9552" y="335"/>
                  </a:cubicBezTo>
                  <a:cubicBezTo>
                    <a:pt x="9201" y="480"/>
                    <a:pt x="8865" y="644"/>
                    <a:pt x="8574" y="772"/>
                  </a:cubicBezTo>
                  <a:cubicBezTo>
                    <a:pt x="8047" y="1001"/>
                    <a:pt x="7416" y="1504"/>
                    <a:pt x="6846" y="1554"/>
                  </a:cubicBezTo>
                  <a:cubicBezTo>
                    <a:pt x="6618" y="1573"/>
                    <a:pt x="6387" y="1581"/>
                    <a:pt x="6156" y="1581"/>
                  </a:cubicBezTo>
                  <a:cubicBezTo>
                    <a:pt x="5422" y="1581"/>
                    <a:pt x="4676" y="1506"/>
                    <a:pt x="3936" y="1506"/>
                  </a:cubicBezTo>
                  <a:cubicBezTo>
                    <a:pt x="3715" y="1506"/>
                    <a:pt x="3496" y="1512"/>
                    <a:pt x="3277" y="1530"/>
                  </a:cubicBezTo>
                  <a:cubicBezTo>
                    <a:pt x="2363" y="1602"/>
                    <a:pt x="984" y="1522"/>
                    <a:pt x="276" y="2180"/>
                  </a:cubicBezTo>
                  <a:cubicBezTo>
                    <a:pt x="1" y="2434"/>
                    <a:pt x="140" y="2857"/>
                    <a:pt x="217" y="3224"/>
                  </a:cubicBezTo>
                  <a:cubicBezTo>
                    <a:pt x="295" y="3591"/>
                    <a:pt x="455" y="3934"/>
                    <a:pt x="627" y="4266"/>
                  </a:cubicBezTo>
                  <a:cubicBezTo>
                    <a:pt x="1023" y="5032"/>
                    <a:pt x="1488" y="5757"/>
                    <a:pt x="2017" y="6437"/>
                  </a:cubicBezTo>
                  <a:cubicBezTo>
                    <a:pt x="3077" y="7801"/>
                    <a:pt x="4595" y="8757"/>
                    <a:pt x="6255" y="9232"/>
                  </a:cubicBezTo>
                  <a:cubicBezTo>
                    <a:pt x="6925" y="9423"/>
                    <a:pt x="7626" y="9524"/>
                    <a:pt x="8324" y="9524"/>
                  </a:cubicBezTo>
                  <a:cubicBezTo>
                    <a:pt x="9355" y="9524"/>
                    <a:pt x="10382" y="9305"/>
                    <a:pt x="11300" y="8839"/>
                  </a:cubicBezTo>
                  <a:cubicBezTo>
                    <a:pt x="12839" y="8056"/>
                    <a:pt x="14027" y="6544"/>
                    <a:pt x="14264" y="4835"/>
                  </a:cubicBezTo>
                  <a:cubicBezTo>
                    <a:pt x="14449" y="3505"/>
                    <a:pt x="14033" y="2079"/>
                    <a:pt x="13080" y="1133"/>
                  </a:cubicBezTo>
                  <a:cubicBezTo>
                    <a:pt x="12557" y="613"/>
                    <a:pt x="11794" y="76"/>
                    <a:pt x="11033" y="6"/>
                  </a:cubicBezTo>
                  <a:cubicBezTo>
                    <a:pt x="10986" y="2"/>
                    <a:pt x="10938" y="0"/>
                    <a:pt x="10889" y="0"/>
                  </a:cubicBezTo>
                  <a:close/>
                </a:path>
              </a:pathLst>
            </a:custGeom>
            <a:gradFill>
              <a:gsLst>
                <a:gs pos="0">
                  <a:srgbClr val="E94758"/>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944;p119">
              <a:extLst>
                <a:ext uri="{FF2B5EF4-FFF2-40B4-BE49-F238E27FC236}">
                  <a16:creationId xmlns:a16="http://schemas.microsoft.com/office/drawing/2014/main" id="{153DCD59-A38B-3254-2E28-D96E6DD98F79}"/>
                </a:ext>
              </a:extLst>
            </p:cNvPr>
            <p:cNvSpPr/>
            <p:nvPr/>
          </p:nvSpPr>
          <p:spPr>
            <a:xfrm>
              <a:off x="5888285" y="2561725"/>
              <a:ext cx="502841" cy="387719"/>
            </a:xfrm>
            <a:custGeom>
              <a:avLst/>
              <a:gdLst/>
              <a:ahLst/>
              <a:cxnLst/>
              <a:rect l="l" t="t" r="r" b="b"/>
              <a:pathLst>
                <a:path w="10282" h="7928" extrusionOk="0">
                  <a:moveTo>
                    <a:pt x="9521" y="0"/>
                  </a:moveTo>
                  <a:cubicBezTo>
                    <a:pt x="9347" y="0"/>
                    <a:pt x="9157" y="75"/>
                    <a:pt x="8994" y="148"/>
                  </a:cubicBezTo>
                  <a:cubicBezTo>
                    <a:pt x="7496" y="816"/>
                    <a:pt x="5879" y="1170"/>
                    <a:pt x="4239" y="1188"/>
                  </a:cubicBezTo>
                  <a:cubicBezTo>
                    <a:pt x="4764" y="1252"/>
                    <a:pt x="5263" y="1462"/>
                    <a:pt x="5673" y="1794"/>
                  </a:cubicBezTo>
                  <a:lnTo>
                    <a:pt x="5673" y="1794"/>
                  </a:lnTo>
                  <a:cubicBezTo>
                    <a:pt x="5558" y="1701"/>
                    <a:pt x="5289" y="1671"/>
                    <a:pt x="4978" y="1671"/>
                  </a:cubicBezTo>
                  <a:cubicBezTo>
                    <a:pt x="4468" y="1671"/>
                    <a:pt x="3844" y="1751"/>
                    <a:pt x="3598" y="1755"/>
                  </a:cubicBezTo>
                  <a:cubicBezTo>
                    <a:pt x="2906" y="1767"/>
                    <a:pt x="2160" y="1750"/>
                    <a:pt x="1478" y="1872"/>
                  </a:cubicBezTo>
                  <a:cubicBezTo>
                    <a:pt x="0" y="2136"/>
                    <a:pt x="1562" y="3632"/>
                    <a:pt x="2135" y="4063"/>
                  </a:cubicBezTo>
                  <a:cubicBezTo>
                    <a:pt x="3917" y="5404"/>
                    <a:pt x="5804" y="6600"/>
                    <a:pt x="7778" y="7639"/>
                  </a:cubicBezTo>
                  <a:cubicBezTo>
                    <a:pt x="8052" y="7783"/>
                    <a:pt x="8361" y="7927"/>
                    <a:pt x="8661" y="7927"/>
                  </a:cubicBezTo>
                  <a:cubicBezTo>
                    <a:pt x="8759" y="7927"/>
                    <a:pt x="8857" y="7912"/>
                    <a:pt x="8952" y="7876"/>
                  </a:cubicBezTo>
                  <a:cubicBezTo>
                    <a:pt x="9379" y="7713"/>
                    <a:pt x="9560" y="7214"/>
                    <a:pt x="9669" y="6770"/>
                  </a:cubicBezTo>
                  <a:cubicBezTo>
                    <a:pt x="10166" y="4752"/>
                    <a:pt x="10282" y="2660"/>
                    <a:pt x="10009" y="600"/>
                  </a:cubicBezTo>
                  <a:cubicBezTo>
                    <a:pt x="9985" y="412"/>
                    <a:pt x="9946" y="208"/>
                    <a:pt x="9799" y="90"/>
                  </a:cubicBezTo>
                  <a:cubicBezTo>
                    <a:pt x="9717" y="25"/>
                    <a:pt x="9622" y="0"/>
                    <a:pt x="9521"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945;p119">
              <a:extLst>
                <a:ext uri="{FF2B5EF4-FFF2-40B4-BE49-F238E27FC236}">
                  <a16:creationId xmlns:a16="http://schemas.microsoft.com/office/drawing/2014/main" id="{BD9D3155-BB4B-8D74-C050-CB440635A751}"/>
                </a:ext>
              </a:extLst>
            </p:cNvPr>
            <p:cNvSpPr/>
            <p:nvPr/>
          </p:nvSpPr>
          <p:spPr>
            <a:xfrm>
              <a:off x="5816395" y="2615032"/>
              <a:ext cx="315535" cy="215573"/>
            </a:xfrm>
            <a:custGeom>
              <a:avLst/>
              <a:gdLst/>
              <a:ahLst/>
              <a:cxnLst/>
              <a:rect l="l" t="t" r="r" b="b"/>
              <a:pathLst>
                <a:path w="6452" h="4408" extrusionOk="0">
                  <a:moveTo>
                    <a:pt x="1" y="1"/>
                  </a:moveTo>
                  <a:lnTo>
                    <a:pt x="1" y="1"/>
                  </a:lnTo>
                  <a:cubicBezTo>
                    <a:pt x="9" y="564"/>
                    <a:pt x="128" y="1170"/>
                    <a:pt x="289" y="1743"/>
                  </a:cubicBezTo>
                  <a:cubicBezTo>
                    <a:pt x="365" y="2013"/>
                    <a:pt x="449" y="2277"/>
                    <a:pt x="535" y="2526"/>
                  </a:cubicBezTo>
                  <a:cubicBezTo>
                    <a:pt x="776" y="3224"/>
                    <a:pt x="1381" y="3936"/>
                    <a:pt x="2124" y="4096"/>
                  </a:cubicBezTo>
                  <a:cubicBezTo>
                    <a:pt x="2806" y="4243"/>
                    <a:pt x="3520" y="4309"/>
                    <a:pt x="4214" y="4362"/>
                  </a:cubicBezTo>
                  <a:cubicBezTo>
                    <a:pt x="4242" y="4364"/>
                    <a:pt x="4296" y="4365"/>
                    <a:pt x="4369" y="4365"/>
                  </a:cubicBezTo>
                  <a:cubicBezTo>
                    <a:pt x="4630" y="4365"/>
                    <a:pt x="5135" y="4354"/>
                    <a:pt x="5582" y="4354"/>
                  </a:cubicBezTo>
                  <a:cubicBezTo>
                    <a:pt x="6036" y="4354"/>
                    <a:pt x="6430" y="4365"/>
                    <a:pt x="6451" y="4407"/>
                  </a:cubicBezTo>
                  <a:cubicBezTo>
                    <a:pt x="5695" y="2843"/>
                    <a:pt x="4283" y="1744"/>
                    <a:pt x="2753" y="981"/>
                  </a:cubicBezTo>
                  <a:cubicBezTo>
                    <a:pt x="2509" y="860"/>
                    <a:pt x="2" y="52"/>
                    <a:pt x="1"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946;p119">
              <a:extLst>
                <a:ext uri="{FF2B5EF4-FFF2-40B4-BE49-F238E27FC236}">
                  <a16:creationId xmlns:a16="http://schemas.microsoft.com/office/drawing/2014/main" id="{3CB6205E-AD24-485D-C684-2204A2928E63}"/>
                </a:ext>
              </a:extLst>
            </p:cNvPr>
            <p:cNvSpPr/>
            <p:nvPr/>
          </p:nvSpPr>
          <p:spPr>
            <a:xfrm>
              <a:off x="5816395" y="2615032"/>
              <a:ext cx="315535" cy="215573"/>
            </a:xfrm>
            <a:custGeom>
              <a:avLst/>
              <a:gdLst/>
              <a:ahLst/>
              <a:cxnLst/>
              <a:rect l="l" t="t" r="r" b="b"/>
              <a:pathLst>
                <a:path w="6452" h="4408" extrusionOk="0">
                  <a:moveTo>
                    <a:pt x="1" y="1"/>
                  </a:moveTo>
                  <a:lnTo>
                    <a:pt x="1" y="1"/>
                  </a:lnTo>
                  <a:cubicBezTo>
                    <a:pt x="9" y="564"/>
                    <a:pt x="128" y="1170"/>
                    <a:pt x="289" y="1743"/>
                  </a:cubicBezTo>
                  <a:cubicBezTo>
                    <a:pt x="365" y="2013"/>
                    <a:pt x="449" y="2277"/>
                    <a:pt x="535" y="2526"/>
                  </a:cubicBezTo>
                  <a:cubicBezTo>
                    <a:pt x="776" y="3224"/>
                    <a:pt x="1381" y="3936"/>
                    <a:pt x="2124" y="4096"/>
                  </a:cubicBezTo>
                  <a:cubicBezTo>
                    <a:pt x="2806" y="4243"/>
                    <a:pt x="3520" y="4309"/>
                    <a:pt x="4214" y="4362"/>
                  </a:cubicBezTo>
                  <a:cubicBezTo>
                    <a:pt x="4242" y="4364"/>
                    <a:pt x="4296" y="4365"/>
                    <a:pt x="4369" y="4365"/>
                  </a:cubicBezTo>
                  <a:cubicBezTo>
                    <a:pt x="4630" y="4365"/>
                    <a:pt x="5135" y="4354"/>
                    <a:pt x="5582" y="4354"/>
                  </a:cubicBezTo>
                  <a:cubicBezTo>
                    <a:pt x="6036" y="4354"/>
                    <a:pt x="6430" y="4365"/>
                    <a:pt x="6451" y="4407"/>
                  </a:cubicBezTo>
                  <a:cubicBezTo>
                    <a:pt x="5695" y="2843"/>
                    <a:pt x="4283" y="1744"/>
                    <a:pt x="2753" y="981"/>
                  </a:cubicBezTo>
                  <a:cubicBezTo>
                    <a:pt x="2509" y="860"/>
                    <a:pt x="2" y="52"/>
                    <a:pt x="1"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947;p119">
              <a:extLst>
                <a:ext uri="{FF2B5EF4-FFF2-40B4-BE49-F238E27FC236}">
                  <a16:creationId xmlns:a16="http://schemas.microsoft.com/office/drawing/2014/main" id="{01135177-52F8-F5D2-0BD9-3A558FFD29DB}"/>
                </a:ext>
              </a:extLst>
            </p:cNvPr>
            <p:cNvSpPr/>
            <p:nvPr/>
          </p:nvSpPr>
          <p:spPr>
            <a:xfrm>
              <a:off x="5853661" y="2727611"/>
              <a:ext cx="460636" cy="690147"/>
            </a:xfrm>
            <a:custGeom>
              <a:avLst/>
              <a:gdLst/>
              <a:ahLst/>
              <a:cxnLst/>
              <a:rect l="l" t="t" r="r" b="b"/>
              <a:pathLst>
                <a:path w="9419" h="14112" extrusionOk="0">
                  <a:moveTo>
                    <a:pt x="1540" y="0"/>
                  </a:moveTo>
                  <a:cubicBezTo>
                    <a:pt x="1410" y="0"/>
                    <a:pt x="1280" y="18"/>
                    <a:pt x="1155" y="62"/>
                  </a:cubicBezTo>
                  <a:cubicBezTo>
                    <a:pt x="1" y="459"/>
                    <a:pt x="822" y="2690"/>
                    <a:pt x="1096" y="3445"/>
                  </a:cubicBezTo>
                  <a:cubicBezTo>
                    <a:pt x="1324" y="4072"/>
                    <a:pt x="1620" y="4674"/>
                    <a:pt x="1978" y="5237"/>
                  </a:cubicBezTo>
                  <a:cubicBezTo>
                    <a:pt x="2074" y="5391"/>
                    <a:pt x="2910" y="6675"/>
                    <a:pt x="3100" y="6675"/>
                  </a:cubicBezTo>
                  <a:cubicBezTo>
                    <a:pt x="3104" y="6675"/>
                    <a:pt x="3108" y="6675"/>
                    <a:pt x="3112" y="6673"/>
                  </a:cubicBezTo>
                  <a:lnTo>
                    <a:pt x="3112" y="6673"/>
                  </a:lnTo>
                  <a:cubicBezTo>
                    <a:pt x="2841" y="6785"/>
                    <a:pt x="2638" y="7080"/>
                    <a:pt x="2492" y="7336"/>
                  </a:cubicBezTo>
                  <a:cubicBezTo>
                    <a:pt x="2646" y="7882"/>
                    <a:pt x="2939" y="8389"/>
                    <a:pt x="3459" y="8614"/>
                  </a:cubicBezTo>
                  <a:cubicBezTo>
                    <a:pt x="3142" y="9029"/>
                    <a:pt x="2790" y="9416"/>
                    <a:pt x="2406" y="9770"/>
                  </a:cubicBezTo>
                  <a:cubicBezTo>
                    <a:pt x="2107" y="10044"/>
                    <a:pt x="1728" y="10226"/>
                    <a:pt x="1661" y="10660"/>
                  </a:cubicBezTo>
                  <a:cubicBezTo>
                    <a:pt x="1618" y="10931"/>
                    <a:pt x="1682" y="11208"/>
                    <a:pt x="1777" y="11468"/>
                  </a:cubicBezTo>
                  <a:cubicBezTo>
                    <a:pt x="1807" y="11551"/>
                    <a:pt x="1843" y="11631"/>
                    <a:pt x="1882" y="11710"/>
                  </a:cubicBezTo>
                  <a:cubicBezTo>
                    <a:pt x="2522" y="13034"/>
                    <a:pt x="4232" y="14112"/>
                    <a:pt x="5798" y="14112"/>
                  </a:cubicBezTo>
                  <a:cubicBezTo>
                    <a:pt x="6194" y="14112"/>
                    <a:pt x="6581" y="14043"/>
                    <a:pt x="6939" y="13892"/>
                  </a:cubicBezTo>
                  <a:cubicBezTo>
                    <a:pt x="7754" y="13550"/>
                    <a:pt x="8479" y="12303"/>
                    <a:pt x="8811" y="11533"/>
                  </a:cubicBezTo>
                  <a:cubicBezTo>
                    <a:pt x="9270" y="10469"/>
                    <a:pt x="9418" y="9276"/>
                    <a:pt x="9267" y="8134"/>
                  </a:cubicBezTo>
                  <a:cubicBezTo>
                    <a:pt x="8855" y="5016"/>
                    <a:pt x="6618" y="2253"/>
                    <a:pt x="3845" y="802"/>
                  </a:cubicBezTo>
                  <a:cubicBezTo>
                    <a:pt x="3368" y="551"/>
                    <a:pt x="2873" y="338"/>
                    <a:pt x="2362" y="167"/>
                  </a:cubicBezTo>
                  <a:cubicBezTo>
                    <a:pt x="2098" y="80"/>
                    <a:pt x="1816" y="0"/>
                    <a:pt x="1540" y="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948;p119">
              <a:extLst>
                <a:ext uri="{FF2B5EF4-FFF2-40B4-BE49-F238E27FC236}">
                  <a16:creationId xmlns:a16="http://schemas.microsoft.com/office/drawing/2014/main" id="{DD495A28-D1B1-A8CB-1447-8E2F00921C1E}"/>
                </a:ext>
              </a:extLst>
            </p:cNvPr>
            <p:cNvSpPr/>
            <p:nvPr/>
          </p:nvSpPr>
          <p:spPr>
            <a:xfrm>
              <a:off x="5945651" y="2766784"/>
              <a:ext cx="368646" cy="650974"/>
            </a:xfrm>
            <a:custGeom>
              <a:avLst/>
              <a:gdLst/>
              <a:ahLst/>
              <a:cxnLst/>
              <a:rect l="l" t="t" r="r" b="b"/>
              <a:pathLst>
                <a:path w="7538" h="13311" extrusionOk="0">
                  <a:moveTo>
                    <a:pt x="1964" y="1"/>
                  </a:moveTo>
                  <a:cubicBezTo>
                    <a:pt x="2121" y="155"/>
                    <a:pt x="2303" y="275"/>
                    <a:pt x="2478" y="411"/>
                  </a:cubicBezTo>
                  <a:cubicBezTo>
                    <a:pt x="2986" y="795"/>
                    <a:pt x="3439" y="1242"/>
                    <a:pt x="3853" y="1726"/>
                  </a:cubicBezTo>
                  <a:cubicBezTo>
                    <a:pt x="4718" y="2740"/>
                    <a:pt x="5383" y="3910"/>
                    <a:pt x="5812" y="5173"/>
                  </a:cubicBezTo>
                  <a:cubicBezTo>
                    <a:pt x="4936" y="5377"/>
                    <a:pt x="4062" y="5580"/>
                    <a:pt x="3187" y="5780"/>
                  </a:cubicBezTo>
                  <a:cubicBezTo>
                    <a:pt x="3206" y="5779"/>
                    <a:pt x="3225" y="5779"/>
                    <a:pt x="3244" y="5779"/>
                  </a:cubicBezTo>
                  <a:cubicBezTo>
                    <a:pt x="3895" y="5779"/>
                    <a:pt x="4542" y="5899"/>
                    <a:pt x="5149" y="6134"/>
                  </a:cubicBezTo>
                  <a:cubicBezTo>
                    <a:pt x="5353" y="6211"/>
                    <a:pt x="5575" y="6335"/>
                    <a:pt x="5615" y="6547"/>
                  </a:cubicBezTo>
                  <a:cubicBezTo>
                    <a:pt x="5670" y="6840"/>
                    <a:pt x="5357" y="7055"/>
                    <a:pt x="5082" y="7176"/>
                  </a:cubicBezTo>
                  <a:cubicBezTo>
                    <a:pt x="4190" y="7567"/>
                    <a:pt x="3253" y="7850"/>
                    <a:pt x="2293" y="8017"/>
                  </a:cubicBezTo>
                  <a:lnTo>
                    <a:pt x="4595" y="8008"/>
                  </a:lnTo>
                  <a:cubicBezTo>
                    <a:pt x="4607" y="8008"/>
                    <a:pt x="4620" y="8008"/>
                    <a:pt x="4632" y="8008"/>
                  </a:cubicBezTo>
                  <a:cubicBezTo>
                    <a:pt x="4865" y="8008"/>
                    <a:pt x="5127" y="8043"/>
                    <a:pt x="5227" y="8245"/>
                  </a:cubicBezTo>
                  <a:cubicBezTo>
                    <a:pt x="5316" y="8424"/>
                    <a:pt x="5227" y="8636"/>
                    <a:pt x="5137" y="8812"/>
                  </a:cubicBezTo>
                  <a:cubicBezTo>
                    <a:pt x="4847" y="9387"/>
                    <a:pt x="4558" y="9960"/>
                    <a:pt x="4268" y="10537"/>
                  </a:cubicBezTo>
                  <a:cubicBezTo>
                    <a:pt x="4018" y="11033"/>
                    <a:pt x="3738" y="11559"/>
                    <a:pt x="3248" y="11821"/>
                  </a:cubicBezTo>
                  <a:cubicBezTo>
                    <a:pt x="3023" y="11942"/>
                    <a:pt x="2778" y="11993"/>
                    <a:pt x="2526" y="11993"/>
                  </a:cubicBezTo>
                  <a:cubicBezTo>
                    <a:pt x="2088" y="11993"/>
                    <a:pt x="1633" y="11839"/>
                    <a:pt x="1240" y="11634"/>
                  </a:cubicBezTo>
                  <a:cubicBezTo>
                    <a:pt x="818" y="11412"/>
                    <a:pt x="424" y="11132"/>
                    <a:pt x="1" y="10909"/>
                  </a:cubicBezTo>
                  <a:lnTo>
                    <a:pt x="1" y="10909"/>
                  </a:lnTo>
                  <a:cubicBezTo>
                    <a:pt x="641" y="12233"/>
                    <a:pt x="2351" y="13311"/>
                    <a:pt x="3917" y="13311"/>
                  </a:cubicBezTo>
                  <a:cubicBezTo>
                    <a:pt x="4313" y="13311"/>
                    <a:pt x="4700" y="13242"/>
                    <a:pt x="5058" y="13091"/>
                  </a:cubicBezTo>
                  <a:cubicBezTo>
                    <a:pt x="5873" y="12749"/>
                    <a:pt x="6598" y="11502"/>
                    <a:pt x="6930" y="10732"/>
                  </a:cubicBezTo>
                  <a:cubicBezTo>
                    <a:pt x="7389" y="9668"/>
                    <a:pt x="7537" y="8475"/>
                    <a:pt x="7386" y="7333"/>
                  </a:cubicBezTo>
                  <a:cubicBezTo>
                    <a:pt x="6974" y="4215"/>
                    <a:pt x="4737" y="1451"/>
                    <a:pt x="1964"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949;p119">
              <a:extLst>
                <a:ext uri="{FF2B5EF4-FFF2-40B4-BE49-F238E27FC236}">
                  <a16:creationId xmlns:a16="http://schemas.microsoft.com/office/drawing/2014/main" id="{F6E4FD10-10C3-6BB7-9A98-22B84195DC75}"/>
                </a:ext>
              </a:extLst>
            </p:cNvPr>
            <p:cNvSpPr/>
            <p:nvPr/>
          </p:nvSpPr>
          <p:spPr>
            <a:xfrm>
              <a:off x="5886916" y="2747662"/>
              <a:ext cx="157376" cy="264185"/>
            </a:xfrm>
            <a:custGeom>
              <a:avLst/>
              <a:gdLst/>
              <a:ahLst/>
              <a:cxnLst/>
              <a:rect l="l" t="t" r="r" b="b"/>
              <a:pathLst>
                <a:path w="3218" h="5402" extrusionOk="0">
                  <a:moveTo>
                    <a:pt x="1026" y="0"/>
                  </a:moveTo>
                  <a:cubicBezTo>
                    <a:pt x="590" y="0"/>
                    <a:pt x="218" y="288"/>
                    <a:pt x="111" y="1026"/>
                  </a:cubicBezTo>
                  <a:cubicBezTo>
                    <a:pt x="1" y="1789"/>
                    <a:pt x="380" y="2625"/>
                    <a:pt x="694" y="3298"/>
                  </a:cubicBezTo>
                  <a:cubicBezTo>
                    <a:pt x="806" y="3540"/>
                    <a:pt x="1725" y="5401"/>
                    <a:pt x="2041" y="5401"/>
                  </a:cubicBezTo>
                  <a:cubicBezTo>
                    <a:pt x="2047" y="5401"/>
                    <a:pt x="2053" y="5401"/>
                    <a:pt x="2058" y="5399"/>
                  </a:cubicBezTo>
                  <a:cubicBezTo>
                    <a:pt x="2447" y="5307"/>
                    <a:pt x="2832" y="5208"/>
                    <a:pt x="3218" y="5105"/>
                  </a:cubicBezTo>
                  <a:cubicBezTo>
                    <a:pt x="3127" y="3940"/>
                    <a:pt x="3034" y="2771"/>
                    <a:pt x="2807" y="1624"/>
                  </a:cubicBezTo>
                  <a:cubicBezTo>
                    <a:pt x="2641" y="786"/>
                    <a:pt x="1746" y="0"/>
                    <a:pt x="1026"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5950;p119">
              <a:extLst>
                <a:ext uri="{FF2B5EF4-FFF2-40B4-BE49-F238E27FC236}">
                  <a16:creationId xmlns:a16="http://schemas.microsoft.com/office/drawing/2014/main" id="{9BD3E02A-DE20-1E80-7EAB-E0FF486539E3}"/>
                </a:ext>
              </a:extLst>
            </p:cNvPr>
            <p:cNvSpPr/>
            <p:nvPr/>
          </p:nvSpPr>
          <p:spPr>
            <a:xfrm>
              <a:off x="5977928" y="3059578"/>
              <a:ext cx="139770" cy="54089"/>
            </a:xfrm>
            <a:custGeom>
              <a:avLst/>
              <a:gdLst/>
              <a:ahLst/>
              <a:cxnLst/>
              <a:rect l="l" t="t" r="r" b="b"/>
              <a:pathLst>
                <a:path w="2858" h="1106" extrusionOk="0">
                  <a:moveTo>
                    <a:pt x="1044" y="1"/>
                  </a:moveTo>
                  <a:cubicBezTo>
                    <a:pt x="990" y="1"/>
                    <a:pt x="936" y="3"/>
                    <a:pt x="883" y="8"/>
                  </a:cubicBezTo>
                  <a:cubicBezTo>
                    <a:pt x="352" y="56"/>
                    <a:pt x="0" y="583"/>
                    <a:pt x="649" y="900"/>
                  </a:cubicBezTo>
                  <a:cubicBezTo>
                    <a:pt x="931" y="1037"/>
                    <a:pt x="1243" y="1105"/>
                    <a:pt x="1555" y="1105"/>
                  </a:cubicBezTo>
                  <a:cubicBezTo>
                    <a:pt x="1664" y="1105"/>
                    <a:pt x="1773" y="1097"/>
                    <a:pt x="1881" y="1080"/>
                  </a:cubicBezTo>
                  <a:cubicBezTo>
                    <a:pt x="2199" y="1034"/>
                    <a:pt x="2503" y="913"/>
                    <a:pt x="2767" y="730"/>
                  </a:cubicBezTo>
                  <a:cubicBezTo>
                    <a:pt x="2810" y="700"/>
                    <a:pt x="2857" y="659"/>
                    <a:pt x="2855" y="606"/>
                  </a:cubicBezTo>
                  <a:cubicBezTo>
                    <a:pt x="2854" y="547"/>
                    <a:pt x="2796" y="509"/>
                    <a:pt x="2744" y="481"/>
                  </a:cubicBezTo>
                  <a:cubicBezTo>
                    <a:pt x="2275" y="237"/>
                    <a:pt x="1607" y="1"/>
                    <a:pt x="1044"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5951;p119">
              <a:extLst>
                <a:ext uri="{FF2B5EF4-FFF2-40B4-BE49-F238E27FC236}">
                  <a16:creationId xmlns:a16="http://schemas.microsoft.com/office/drawing/2014/main" id="{BDCCD1E5-B9EE-82A9-06AA-6A7952D7269F}"/>
                </a:ext>
              </a:extLst>
            </p:cNvPr>
            <p:cNvSpPr/>
            <p:nvPr/>
          </p:nvSpPr>
          <p:spPr>
            <a:xfrm>
              <a:off x="5946825" y="3170788"/>
              <a:ext cx="163294" cy="135271"/>
            </a:xfrm>
            <a:custGeom>
              <a:avLst/>
              <a:gdLst/>
              <a:ahLst/>
              <a:cxnLst/>
              <a:rect l="l" t="t" r="r" b="b"/>
              <a:pathLst>
                <a:path w="3339" h="2766" extrusionOk="0">
                  <a:moveTo>
                    <a:pt x="3338" y="1"/>
                  </a:moveTo>
                  <a:cubicBezTo>
                    <a:pt x="3335" y="1"/>
                    <a:pt x="3332" y="1"/>
                    <a:pt x="3328" y="1"/>
                  </a:cubicBezTo>
                  <a:lnTo>
                    <a:pt x="3328" y="1"/>
                  </a:lnTo>
                  <a:lnTo>
                    <a:pt x="3338" y="1"/>
                  </a:lnTo>
                  <a:close/>
                  <a:moveTo>
                    <a:pt x="3328" y="1"/>
                  </a:moveTo>
                  <a:lnTo>
                    <a:pt x="1476" y="51"/>
                  </a:lnTo>
                  <a:cubicBezTo>
                    <a:pt x="1286" y="57"/>
                    <a:pt x="651" y="888"/>
                    <a:pt x="520" y="1022"/>
                  </a:cubicBezTo>
                  <a:cubicBezTo>
                    <a:pt x="270" y="1279"/>
                    <a:pt x="1" y="1592"/>
                    <a:pt x="56" y="1948"/>
                  </a:cubicBezTo>
                  <a:cubicBezTo>
                    <a:pt x="90" y="2163"/>
                    <a:pt x="294" y="2382"/>
                    <a:pt x="548" y="2538"/>
                  </a:cubicBezTo>
                  <a:cubicBezTo>
                    <a:pt x="767" y="2675"/>
                    <a:pt x="1023" y="2765"/>
                    <a:pt x="1235" y="2765"/>
                  </a:cubicBezTo>
                  <a:cubicBezTo>
                    <a:pt x="1304" y="2765"/>
                    <a:pt x="1369" y="2756"/>
                    <a:pt x="1426" y="2735"/>
                  </a:cubicBezTo>
                  <a:cubicBezTo>
                    <a:pt x="1717" y="2629"/>
                    <a:pt x="1944" y="2071"/>
                    <a:pt x="2093" y="1812"/>
                  </a:cubicBezTo>
                  <a:cubicBezTo>
                    <a:pt x="2271" y="1501"/>
                    <a:pt x="2902" y="24"/>
                    <a:pt x="3328"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5952;p119">
              <a:extLst>
                <a:ext uri="{FF2B5EF4-FFF2-40B4-BE49-F238E27FC236}">
                  <a16:creationId xmlns:a16="http://schemas.microsoft.com/office/drawing/2014/main" id="{C879DF16-EA09-42BC-E934-D59DCF489532}"/>
                </a:ext>
              </a:extLst>
            </p:cNvPr>
            <p:cNvSpPr/>
            <p:nvPr/>
          </p:nvSpPr>
          <p:spPr>
            <a:xfrm>
              <a:off x="6261626" y="3949943"/>
              <a:ext cx="234989" cy="389284"/>
            </a:xfrm>
            <a:custGeom>
              <a:avLst/>
              <a:gdLst/>
              <a:ahLst/>
              <a:cxnLst/>
              <a:rect l="l" t="t" r="r" b="b"/>
              <a:pathLst>
                <a:path w="4805" h="7960" extrusionOk="0">
                  <a:moveTo>
                    <a:pt x="2296" y="0"/>
                  </a:moveTo>
                  <a:cubicBezTo>
                    <a:pt x="1790" y="0"/>
                    <a:pt x="1288" y="87"/>
                    <a:pt x="805" y="277"/>
                  </a:cubicBezTo>
                  <a:cubicBezTo>
                    <a:pt x="901" y="1181"/>
                    <a:pt x="1068" y="2124"/>
                    <a:pt x="1146" y="3046"/>
                  </a:cubicBezTo>
                  <a:cubicBezTo>
                    <a:pt x="1167" y="3316"/>
                    <a:pt x="1182" y="3586"/>
                    <a:pt x="1186" y="3853"/>
                  </a:cubicBezTo>
                  <a:cubicBezTo>
                    <a:pt x="1189" y="4742"/>
                    <a:pt x="1" y="6685"/>
                    <a:pt x="634" y="7436"/>
                  </a:cubicBezTo>
                  <a:cubicBezTo>
                    <a:pt x="861" y="7707"/>
                    <a:pt x="1218" y="7818"/>
                    <a:pt x="1556" y="7878"/>
                  </a:cubicBezTo>
                  <a:cubicBezTo>
                    <a:pt x="1786" y="7918"/>
                    <a:pt x="2159" y="7960"/>
                    <a:pt x="2556" y="7960"/>
                  </a:cubicBezTo>
                  <a:cubicBezTo>
                    <a:pt x="3388" y="7960"/>
                    <a:pt x="4326" y="7775"/>
                    <a:pt x="4285" y="7002"/>
                  </a:cubicBezTo>
                  <a:cubicBezTo>
                    <a:pt x="4263" y="6643"/>
                    <a:pt x="4071" y="6315"/>
                    <a:pt x="3893" y="6002"/>
                  </a:cubicBezTo>
                  <a:cubicBezTo>
                    <a:pt x="3716" y="5689"/>
                    <a:pt x="3538" y="5348"/>
                    <a:pt x="3556" y="4992"/>
                  </a:cubicBezTo>
                  <a:cubicBezTo>
                    <a:pt x="3583" y="4408"/>
                    <a:pt x="3687" y="3867"/>
                    <a:pt x="3833" y="3340"/>
                  </a:cubicBezTo>
                  <a:cubicBezTo>
                    <a:pt x="4082" y="2440"/>
                    <a:pt x="4459" y="1586"/>
                    <a:pt x="4804" y="665"/>
                  </a:cubicBezTo>
                  <a:cubicBezTo>
                    <a:pt x="4007" y="247"/>
                    <a:pt x="3147" y="0"/>
                    <a:pt x="2296" y="0"/>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953;p119">
              <a:extLst>
                <a:ext uri="{FF2B5EF4-FFF2-40B4-BE49-F238E27FC236}">
                  <a16:creationId xmlns:a16="http://schemas.microsoft.com/office/drawing/2014/main" id="{0A314FE2-0D2E-279A-D200-7669EA9E3D21}"/>
                </a:ext>
              </a:extLst>
            </p:cNvPr>
            <p:cNvSpPr/>
            <p:nvPr/>
          </p:nvSpPr>
          <p:spPr>
            <a:xfrm>
              <a:off x="6265851" y="3955943"/>
              <a:ext cx="234989" cy="389284"/>
            </a:xfrm>
            <a:custGeom>
              <a:avLst/>
              <a:gdLst/>
              <a:ahLst/>
              <a:cxnLst/>
              <a:rect l="l" t="t" r="r" b="b"/>
              <a:pathLst>
                <a:path w="4805" h="7960" extrusionOk="0">
                  <a:moveTo>
                    <a:pt x="2296" y="0"/>
                  </a:moveTo>
                  <a:cubicBezTo>
                    <a:pt x="1790" y="0"/>
                    <a:pt x="1288" y="87"/>
                    <a:pt x="805" y="277"/>
                  </a:cubicBezTo>
                  <a:cubicBezTo>
                    <a:pt x="901" y="1181"/>
                    <a:pt x="1068" y="2124"/>
                    <a:pt x="1146" y="3046"/>
                  </a:cubicBezTo>
                  <a:cubicBezTo>
                    <a:pt x="1167" y="3316"/>
                    <a:pt x="1182" y="3586"/>
                    <a:pt x="1186" y="3853"/>
                  </a:cubicBezTo>
                  <a:cubicBezTo>
                    <a:pt x="1189" y="4742"/>
                    <a:pt x="1" y="6685"/>
                    <a:pt x="634" y="7436"/>
                  </a:cubicBezTo>
                  <a:cubicBezTo>
                    <a:pt x="861" y="7707"/>
                    <a:pt x="1218" y="7818"/>
                    <a:pt x="1556" y="7878"/>
                  </a:cubicBezTo>
                  <a:cubicBezTo>
                    <a:pt x="1786" y="7918"/>
                    <a:pt x="2159" y="7960"/>
                    <a:pt x="2556" y="7960"/>
                  </a:cubicBezTo>
                  <a:cubicBezTo>
                    <a:pt x="3388" y="7960"/>
                    <a:pt x="4326" y="7775"/>
                    <a:pt x="4285" y="7002"/>
                  </a:cubicBezTo>
                  <a:cubicBezTo>
                    <a:pt x="4263" y="6643"/>
                    <a:pt x="4071" y="6315"/>
                    <a:pt x="3893" y="6002"/>
                  </a:cubicBezTo>
                  <a:cubicBezTo>
                    <a:pt x="3716" y="5689"/>
                    <a:pt x="3538" y="5348"/>
                    <a:pt x="3556" y="4992"/>
                  </a:cubicBezTo>
                  <a:cubicBezTo>
                    <a:pt x="3583" y="4408"/>
                    <a:pt x="3687" y="3867"/>
                    <a:pt x="3833" y="3340"/>
                  </a:cubicBezTo>
                  <a:cubicBezTo>
                    <a:pt x="4082" y="2440"/>
                    <a:pt x="4459" y="1586"/>
                    <a:pt x="4804" y="665"/>
                  </a:cubicBezTo>
                  <a:cubicBezTo>
                    <a:pt x="4007" y="247"/>
                    <a:pt x="3147" y="0"/>
                    <a:pt x="2296"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954;p119">
              <a:extLst>
                <a:ext uri="{FF2B5EF4-FFF2-40B4-BE49-F238E27FC236}">
                  <a16:creationId xmlns:a16="http://schemas.microsoft.com/office/drawing/2014/main" id="{5472F439-B1E3-5781-7053-05C463ED58E8}"/>
                </a:ext>
              </a:extLst>
            </p:cNvPr>
            <p:cNvSpPr/>
            <p:nvPr/>
          </p:nvSpPr>
          <p:spPr>
            <a:xfrm>
              <a:off x="6300946" y="3949991"/>
              <a:ext cx="195669" cy="166473"/>
            </a:xfrm>
            <a:custGeom>
              <a:avLst/>
              <a:gdLst/>
              <a:ahLst/>
              <a:cxnLst/>
              <a:rect l="l" t="t" r="r" b="b"/>
              <a:pathLst>
                <a:path w="4001" h="3404" extrusionOk="0">
                  <a:moveTo>
                    <a:pt x="1494" y="0"/>
                  </a:moveTo>
                  <a:cubicBezTo>
                    <a:pt x="988" y="0"/>
                    <a:pt x="485" y="87"/>
                    <a:pt x="1" y="278"/>
                  </a:cubicBezTo>
                  <a:cubicBezTo>
                    <a:pt x="97" y="1181"/>
                    <a:pt x="265" y="2124"/>
                    <a:pt x="343" y="3046"/>
                  </a:cubicBezTo>
                  <a:cubicBezTo>
                    <a:pt x="631" y="2591"/>
                    <a:pt x="1069" y="2235"/>
                    <a:pt x="1535" y="1947"/>
                  </a:cubicBezTo>
                  <a:cubicBezTo>
                    <a:pt x="1620" y="1896"/>
                    <a:pt x="1705" y="1842"/>
                    <a:pt x="1791" y="1796"/>
                  </a:cubicBezTo>
                  <a:cubicBezTo>
                    <a:pt x="1896" y="1737"/>
                    <a:pt x="2010" y="1682"/>
                    <a:pt x="2127" y="1682"/>
                  </a:cubicBezTo>
                  <a:cubicBezTo>
                    <a:pt x="2146" y="1682"/>
                    <a:pt x="2164" y="1683"/>
                    <a:pt x="2182" y="1686"/>
                  </a:cubicBezTo>
                  <a:cubicBezTo>
                    <a:pt x="2371" y="1715"/>
                    <a:pt x="2495" y="1889"/>
                    <a:pt x="2587" y="2056"/>
                  </a:cubicBezTo>
                  <a:cubicBezTo>
                    <a:pt x="2812" y="2474"/>
                    <a:pt x="2950" y="2932"/>
                    <a:pt x="2993" y="3404"/>
                  </a:cubicBezTo>
                  <a:cubicBezTo>
                    <a:pt x="2993" y="3391"/>
                    <a:pt x="3004" y="3369"/>
                    <a:pt x="3029" y="3340"/>
                  </a:cubicBezTo>
                  <a:cubicBezTo>
                    <a:pt x="3278" y="2440"/>
                    <a:pt x="3655" y="1586"/>
                    <a:pt x="4000" y="665"/>
                  </a:cubicBezTo>
                  <a:cubicBezTo>
                    <a:pt x="3204" y="247"/>
                    <a:pt x="2345" y="0"/>
                    <a:pt x="1494"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955;p119">
              <a:extLst>
                <a:ext uri="{FF2B5EF4-FFF2-40B4-BE49-F238E27FC236}">
                  <a16:creationId xmlns:a16="http://schemas.microsoft.com/office/drawing/2014/main" id="{C08F32A4-E38A-731A-8592-63AECD7CE5CE}"/>
                </a:ext>
              </a:extLst>
            </p:cNvPr>
            <p:cNvSpPr/>
            <p:nvPr/>
          </p:nvSpPr>
          <p:spPr>
            <a:xfrm>
              <a:off x="6522339" y="3945786"/>
              <a:ext cx="284872" cy="356615"/>
            </a:xfrm>
            <a:custGeom>
              <a:avLst/>
              <a:gdLst/>
              <a:ahLst/>
              <a:cxnLst/>
              <a:rect l="l" t="t" r="r" b="b"/>
              <a:pathLst>
                <a:path w="5825" h="7292" extrusionOk="0">
                  <a:moveTo>
                    <a:pt x="2715" y="1"/>
                  </a:moveTo>
                  <a:cubicBezTo>
                    <a:pt x="1980" y="1"/>
                    <a:pt x="1252" y="90"/>
                    <a:pt x="576" y="330"/>
                  </a:cubicBezTo>
                  <a:cubicBezTo>
                    <a:pt x="622" y="1398"/>
                    <a:pt x="563" y="2469"/>
                    <a:pt x="402" y="3525"/>
                  </a:cubicBezTo>
                  <a:cubicBezTo>
                    <a:pt x="297" y="4210"/>
                    <a:pt x="0" y="4989"/>
                    <a:pt x="214" y="5678"/>
                  </a:cubicBezTo>
                  <a:cubicBezTo>
                    <a:pt x="408" y="6298"/>
                    <a:pt x="1366" y="6560"/>
                    <a:pt x="1907" y="6778"/>
                  </a:cubicBezTo>
                  <a:cubicBezTo>
                    <a:pt x="2543" y="7036"/>
                    <a:pt x="3162" y="7292"/>
                    <a:pt x="3830" y="7292"/>
                  </a:cubicBezTo>
                  <a:cubicBezTo>
                    <a:pt x="4002" y="7292"/>
                    <a:pt x="4176" y="7275"/>
                    <a:pt x="4356" y="7237"/>
                  </a:cubicBezTo>
                  <a:cubicBezTo>
                    <a:pt x="4796" y="7145"/>
                    <a:pt x="5825" y="6813"/>
                    <a:pt x="5251" y="6239"/>
                  </a:cubicBezTo>
                  <a:cubicBezTo>
                    <a:pt x="5056" y="6044"/>
                    <a:pt x="4756" y="5869"/>
                    <a:pt x="4580" y="5747"/>
                  </a:cubicBezTo>
                  <a:cubicBezTo>
                    <a:pt x="3977" y="5330"/>
                    <a:pt x="3439" y="4793"/>
                    <a:pt x="3099" y="4138"/>
                  </a:cubicBezTo>
                  <a:cubicBezTo>
                    <a:pt x="3248" y="3486"/>
                    <a:pt x="3409" y="2850"/>
                    <a:pt x="3614" y="2237"/>
                  </a:cubicBezTo>
                  <a:cubicBezTo>
                    <a:pt x="3832" y="1575"/>
                    <a:pt x="4102" y="942"/>
                    <a:pt x="4468" y="341"/>
                  </a:cubicBezTo>
                  <a:cubicBezTo>
                    <a:pt x="4508" y="276"/>
                    <a:pt x="4548" y="216"/>
                    <a:pt x="4586" y="156"/>
                  </a:cubicBezTo>
                  <a:cubicBezTo>
                    <a:pt x="4577" y="153"/>
                    <a:pt x="4568" y="152"/>
                    <a:pt x="4559" y="152"/>
                  </a:cubicBezTo>
                  <a:cubicBezTo>
                    <a:pt x="4556" y="152"/>
                    <a:pt x="4553" y="152"/>
                    <a:pt x="4550" y="152"/>
                  </a:cubicBezTo>
                  <a:cubicBezTo>
                    <a:pt x="3949" y="63"/>
                    <a:pt x="3329" y="1"/>
                    <a:pt x="2715" y="1"/>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956;p119">
              <a:extLst>
                <a:ext uri="{FF2B5EF4-FFF2-40B4-BE49-F238E27FC236}">
                  <a16:creationId xmlns:a16="http://schemas.microsoft.com/office/drawing/2014/main" id="{F048F333-66A4-4A90-0655-250204064A62}"/>
                </a:ext>
              </a:extLst>
            </p:cNvPr>
            <p:cNvSpPr/>
            <p:nvPr/>
          </p:nvSpPr>
          <p:spPr>
            <a:xfrm>
              <a:off x="6522339" y="3945786"/>
              <a:ext cx="284872" cy="356615"/>
            </a:xfrm>
            <a:custGeom>
              <a:avLst/>
              <a:gdLst/>
              <a:ahLst/>
              <a:cxnLst/>
              <a:rect l="l" t="t" r="r" b="b"/>
              <a:pathLst>
                <a:path w="5825" h="7292" extrusionOk="0">
                  <a:moveTo>
                    <a:pt x="2715" y="1"/>
                  </a:moveTo>
                  <a:cubicBezTo>
                    <a:pt x="1980" y="1"/>
                    <a:pt x="1252" y="90"/>
                    <a:pt x="576" y="330"/>
                  </a:cubicBezTo>
                  <a:cubicBezTo>
                    <a:pt x="622" y="1398"/>
                    <a:pt x="563" y="2469"/>
                    <a:pt x="402" y="3525"/>
                  </a:cubicBezTo>
                  <a:cubicBezTo>
                    <a:pt x="297" y="4210"/>
                    <a:pt x="0" y="4989"/>
                    <a:pt x="214" y="5678"/>
                  </a:cubicBezTo>
                  <a:cubicBezTo>
                    <a:pt x="408" y="6298"/>
                    <a:pt x="1366" y="6560"/>
                    <a:pt x="1907" y="6778"/>
                  </a:cubicBezTo>
                  <a:cubicBezTo>
                    <a:pt x="2543" y="7036"/>
                    <a:pt x="3162" y="7292"/>
                    <a:pt x="3830" y="7292"/>
                  </a:cubicBezTo>
                  <a:cubicBezTo>
                    <a:pt x="4002" y="7292"/>
                    <a:pt x="4176" y="7275"/>
                    <a:pt x="4356" y="7237"/>
                  </a:cubicBezTo>
                  <a:cubicBezTo>
                    <a:pt x="4796" y="7145"/>
                    <a:pt x="5825" y="6813"/>
                    <a:pt x="5251" y="6239"/>
                  </a:cubicBezTo>
                  <a:cubicBezTo>
                    <a:pt x="5056" y="6044"/>
                    <a:pt x="4756" y="5869"/>
                    <a:pt x="4580" y="5747"/>
                  </a:cubicBezTo>
                  <a:cubicBezTo>
                    <a:pt x="3977" y="5330"/>
                    <a:pt x="3439" y="4793"/>
                    <a:pt x="3099" y="4138"/>
                  </a:cubicBezTo>
                  <a:cubicBezTo>
                    <a:pt x="3248" y="3486"/>
                    <a:pt x="3409" y="2850"/>
                    <a:pt x="3614" y="2237"/>
                  </a:cubicBezTo>
                  <a:cubicBezTo>
                    <a:pt x="3832" y="1575"/>
                    <a:pt x="4102" y="942"/>
                    <a:pt x="4468" y="341"/>
                  </a:cubicBezTo>
                  <a:cubicBezTo>
                    <a:pt x="4508" y="276"/>
                    <a:pt x="4548" y="216"/>
                    <a:pt x="4586" y="156"/>
                  </a:cubicBezTo>
                  <a:cubicBezTo>
                    <a:pt x="4577" y="153"/>
                    <a:pt x="4568" y="152"/>
                    <a:pt x="4559" y="152"/>
                  </a:cubicBezTo>
                  <a:cubicBezTo>
                    <a:pt x="4556" y="152"/>
                    <a:pt x="4553" y="152"/>
                    <a:pt x="4550" y="152"/>
                  </a:cubicBezTo>
                  <a:cubicBezTo>
                    <a:pt x="3949" y="63"/>
                    <a:pt x="3329" y="1"/>
                    <a:pt x="2715"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957;p119">
              <a:extLst>
                <a:ext uri="{FF2B5EF4-FFF2-40B4-BE49-F238E27FC236}">
                  <a16:creationId xmlns:a16="http://schemas.microsoft.com/office/drawing/2014/main" id="{38F4FB9A-8DCB-3B81-5EDE-AF785F4750EA}"/>
                </a:ext>
              </a:extLst>
            </p:cNvPr>
            <p:cNvSpPr/>
            <p:nvPr/>
          </p:nvSpPr>
          <p:spPr>
            <a:xfrm>
              <a:off x="6541950" y="3945786"/>
              <a:ext cx="202956" cy="172390"/>
            </a:xfrm>
            <a:custGeom>
              <a:avLst/>
              <a:gdLst/>
              <a:ahLst/>
              <a:cxnLst/>
              <a:rect l="l" t="t" r="r" b="b"/>
              <a:pathLst>
                <a:path w="4150" h="3525" extrusionOk="0">
                  <a:moveTo>
                    <a:pt x="2314" y="1"/>
                  </a:moveTo>
                  <a:cubicBezTo>
                    <a:pt x="1579" y="1"/>
                    <a:pt x="851" y="90"/>
                    <a:pt x="175" y="330"/>
                  </a:cubicBezTo>
                  <a:cubicBezTo>
                    <a:pt x="221" y="1398"/>
                    <a:pt x="162" y="2469"/>
                    <a:pt x="1" y="3525"/>
                  </a:cubicBezTo>
                  <a:cubicBezTo>
                    <a:pt x="243" y="3227"/>
                    <a:pt x="431" y="2842"/>
                    <a:pt x="719" y="2600"/>
                  </a:cubicBezTo>
                  <a:cubicBezTo>
                    <a:pt x="1150" y="2243"/>
                    <a:pt x="1722" y="2051"/>
                    <a:pt x="2290" y="2051"/>
                  </a:cubicBezTo>
                  <a:cubicBezTo>
                    <a:pt x="2608" y="2051"/>
                    <a:pt x="2925" y="2112"/>
                    <a:pt x="3214" y="2237"/>
                  </a:cubicBezTo>
                  <a:cubicBezTo>
                    <a:pt x="3225" y="2239"/>
                    <a:pt x="3236" y="2243"/>
                    <a:pt x="3246" y="2248"/>
                  </a:cubicBezTo>
                  <a:cubicBezTo>
                    <a:pt x="3520" y="1610"/>
                    <a:pt x="3794" y="974"/>
                    <a:pt x="4067" y="341"/>
                  </a:cubicBezTo>
                  <a:cubicBezTo>
                    <a:pt x="4096" y="276"/>
                    <a:pt x="4121" y="213"/>
                    <a:pt x="4149" y="152"/>
                  </a:cubicBezTo>
                  <a:cubicBezTo>
                    <a:pt x="3548" y="63"/>
                    <a:pt x="2928" y="1"/>
                    <a:pt x="2314"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958;p119">
              <a:extLst>
                <a:ext uri="{FF2B5EF4-FFF2-40B4-BE49-F238E27FC236}">
                  <a16:creationId xmlns:a16="http://schemas.microsoft.com/office/drawing/2014/main" id="{26E5F557-AD5E-1594-384D-597A7E5C7B28}"/>
                </a:ext>
              </a:extLst>
            </p:cNvPr>
            <p:cNvSpPr/>
            <p:nvPr/>
          </p:nvSpPr>
          <p:spPr>
            <a:xfrm>
              <a:off x="6169147" y="3412966"/>
              <a:ext cx="762478" cy="599184"/>
            </a:xfrm>
            <a:custGeom>
              <a:avLst/>
              <a:gdLst/>
              <a:ahLst/>
              <a:cxnLst/>
              <a:rect l="l" t="t" r="r" b="b"/>
              <a:pathLst>
                <a:path w="15591" h="12252" extrusionOk="0">
                  <a:moveTo>
                    <a:pt x="694" y="1"/>
                  </a:moveTo>
                  <a:lnTo>
                    <a:pt x="694" y="1"/>
                  </a:lnTo>
                  <a:cubicBezTo>
                    <a:pt x="1" y="3196"/>
                    <a:pt x="617" y="6718"/>
                    <a:pt x="2364" y="9546"/>
                  </a:cubicBezTo>
                  <a:cubicBezTo>
                    <a:pt x="2201" y="9839"/>
                    <a:pt x="1972" y="10227"/>
                    <a:pt x="1807" y="10516"/>
                  </a:cubicBezTo>
                  <a:cubicBezTo>
                    <a:pt x="1822" y="11237"/>
                    <a:pt x="2648" y="11478"/>
                    <a:pt x="3319" y="11696"/>
                  </a:cubicBezTo>
                  <a:lnTo>
                    <a:pt x="3325" y="11696"/>
                  </a:lnTo>
                  <a:cubicBezTo>
                    <a:pt x="4465" y="12068"/>
                    <a:pt x="5654" y="12251"/>
                    <a:pt x="6837" y="12251"/>
                  </a:cubicBezTo>
                  <a:cubicBezTo>
                    <a:pt x="8986" y="12251"/>
                    <a:pt x="11116" y="11649"/>
                    <a:pt x="12906" y="10483"/>
                  </a:cubicBezTo>
                  <a:cubicBezTo>
                    <a:pt x="12955" y="9989"/>
                    <a:pt x="12867" y="9503"/>
                    <a:pt x="12703" y="9032"/>
                  </a:cubicBezTo>
                  <a:cubicBezTo>
                    <a:pt x="14019" y="6822"/>
                    <a:pt x="14887" y="4481"/>
                    <a:pt x="15590" y="1973"/>
                  </a:cubicBezTo>
                  <a:cubicBezTo>
                    <a:pt x="15421" y="1967"/>
                    <a:pt x="15248" y="1964"/>
                    <a:pt x="15078" y="1954"/>
                  </a:cubicBezTo>
                  <a:cubicBezTo>
                    <a:pt x="10288" y="1785"/>
                    <a:pt x="5414" y="1009"/>
                    <a:pt x="694" y="1"/>
                  </a:cubicBezTo>
                  <a:close/>
                </a:path>
              </a:pathLst>
            </a:custGeom>
            <a:solidFill>
              <a:srgbClr val="79BEE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959;p119">
              <a:extLst>
                <a:ext uri="{FF2B5EF4-FFF2-40B4-BE49-F238E27FC236}">
                  <a16:creationId xmlns:a16="http://schemas.microsoft.com/office/drawing/2014/main" id="{E882543C-DD3E-67CA-83B5-F262022C564D}"/>
                </a:ext>
              </a:extLst>
            </p:cNvPr>
            <p:cNvSpPr/>
            <p:nvPr/>
          </p:nvSpPr>
          <p:spPr>
            <a:xfrm>
              <a:off x="6169147" y="3412966"/>
              <a:ext cx="762478" cy="599184"/>
            </a:xfrm>
            <a:custGeom>
              <a:avLst/>
              <a:gdLst/>
              <a:ahLst/>
              <a:cxnLst/>
              <a:rect l="l" t="t" r="r" b="b"/>
              <a:pathLst>
                <a:path w="15591" h="12252" extrusionOk="0">
                  <a:moveTo>
                    <a:pt x="694" y="1"/>
                  </a:moveTo>
                  <a:lnTo>
                    <a:pt x="694" y="1"/>
                  </a:lnTo>
                  <a:cubicBezTo>
                    <a:pt x="1" y="3196"/>
                    <a:pt x="617" y="6718"/>
                    <a:pt x="2364" y="9546"/>
                  </a:cubicBezTo>
                  <a:cubicBezTo>
                    <a:pt x="2201" y="9839"/>
                    <a:pt x="1972" y="10227"/>
                    <a:pt x="1807" y="10516"/>
                  </a:cubicBezTo>
                  <a:cubicBezTo>
                    <a:pt x="1822" y="11237"/>
                    <a:pt x="2648" y="11478"/>
                    <a:pt x="3319" y="11696"/>
                  </a:cubicBezTo>
                  <a:lnTo>
                    <a:pt x="3325" y="11696"/>
                  </a:lnTo>
                  <a:cubicBezTo>
                    <a:pt x="4465" y="12068"/>
                    <a:pt x="5654" y="12251"/>
                    <a:pt x="6837" y="12251"/>
                  </a:cubicBezTo>
                  <a:cubicBezTo>
                    <a:pt x="8986" y="12251"/>
                    <a:pt x="11116" y="11649"/>
                    <a:pt x="12906" y="10483"/>
                  </a:cubicBezTo>
                  <a:cubicBezTo>
                    <a:pt x="12955" y="9989"/>
                    <a:pt x="12867" y="9503"/>
                    <a:pt x="12703" y="9032"/>
                  </a:cubicBezTo>
                  <a:cubicBezTo>
                    <a:pt x="14019" y="6822"/>
                    <a:pt x="14887" y="4481"/>
                    <a:pt x="15590" y="1973"/>
                  </a:cubicBezTo>
                  <a:cubicBezTo>
                    <a:pt x="15421" y="1967"/>
                    <a:pt x="15248" y="1964"/>
                    <a:pt x="15078" y="1954"/>
                  </a:cubicBezTo>
                  <a:cubicBezTo>
                    <a:pt x="10288" y="1785"/>
                    <a:pt x="5414" y="1009"/>
                    <a:pt x="694" y="1"/>
                  </a:cubicBezTo>
                  <a:close/>
                </a:path>
              </a:pathLst>
            </a:custGeom>
            <a:gradFill>
              <a:gsLst>
                <a:gs pos="0">
                  <a:srgbClr val="73A3BF"/>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960;p119">
              <a:extLst>
                <a:ext uri="{FF2B5EF4-FFF2-40B4-BE49-F238E27FC236}">
                  <a16:creationId xmlns:a16="http://schemas.microsoft.com/office/drawing/2014/main" id="{3427120F-C006-B95F-4E84-E7761E10AECD}"/>
                </a:ext>
              </a:extLst>
            </p:cNvPr>
            <p:cNvSpPr/>
            <p:nvPr/>
          </p:nvSpPr>
          <p:spPr>
            <a:xfrm>
              <a:off x="6161469" y="3407880"/>
              <a:ext cx="737390" cy="571993"/>
            </a:xfrm>
            <a:custGeom>
              <a:avLst/>
              <a:gdLst/>
              <a:ahLst/>
              <a:cxnLst/>
              <a:rect l="l" t="t" r="r" b="b"/>
              <a:pathLst>
                <a:path w="15078" h="11696" extrusionOk="0">
                  <a:moveTo>
                    <a:pt x="694" y="0"/>
                  </a:moveTo>
                  <a:lnTo>
                    <a:pt x="694" y="0"/>
                  </a:lnTo>
                  <a:cubicBezTo>
                    <a:pt x="1" y="3196"/>
                    <a:pt x="617" y="6717"/>
                    <a:pt x="2364" y="9545"/>
                  </a:cubicBezTo>
                  <a:cubicBezTo>
                    <a:pt x="2200" y="9837"/>
                    <a:pt x="1972" y="10226"/>
                    <a:pt x="1806" y="10516"/>
                  </a:cubicBezTo>
                  <a:cubicBezTo>
                    <a:pt x="1822" y="11237"/>
                    <a:pt x="2647" y="11477"/>
                    <a:pt x="3319" y="11696"/>
                  </a:cubicBezTo>
                  <a:cubicBezTo>
                    <a:pt x="3059" y="11471"/>
                    <a:pt x="2001" y="10772"/>
                    <a:pt x="2044" y="10474"/>
                  </a:cubicBezTo>
                  <a:cubicBezTo>
                    <a:pt x="2096" y="10129"/>
                    <a:pt x="2737" y="9853"/>
                    <a:pt x="3026" y="9832"/>
                  </a:cubicBezTo>
                  <a:cubicBezTo>
                    <a:pt x="3063" y="9830"/>
                    <a:pt x="3100" y="9828"/>
                    <a:pt x="3137" y="9828"/>
                  </a:cubicBezTo>
                  <a:cubicBezTo>
                    <a:pt x="3465" y="9828"/>
                    <a:pt x="3789" y="9926"/>
                    <a:pt x="4111" y="10003"/>
                  </a:cubicBezTo>
                  <a:cubicBezTo>
                    <a:pt x="4676" y="10139"/>
                    <a:pt x="5254" y="10213"/>
                    <a:pt x="5836" y="10225"/>
                  </a:cubicBezTo>
                  <a:cubicBezTo>
                    <a:pt x="4918" y="10180"/>
                    <a:pt x="4020" y="9933"/>
                    <a:pt x="3208" y="9503"/>
                  </a:cubicBezTo>
                  <a:cubicBezTo>
                    <a:pt x="2361" y="9055"/>
                    <a:pt x="2171" y="8645"/>
                    <a:pt x="1880" y="7750"/>
                  </a:cubicBezTo>
                  <a:cubicBezTo>
                    <a:pt x="1286" y="5934"/>
                    <a:pt x="1071" y="4014"/>
                    <a:pt x="1249" y="2111"/>
                  </a:cubicBezTo>
                  <a:lnTo>
                    <a:pt x="1249" y="2111"/>
                  </a:lnTo>
                  <a:cubicBezTo>
                    <a:pt x="1249" y="2462"/>
                    <a:pt x="2389" y="3023"/>
                    <a:pt x="2641" y="3216"/>
                  </a:cubicBezTo>
                  <a:cubicBezTo>
                    <a:pt x="3297" y="3726"/>
                    <a:pt x="3904" y="4289"/>
                    <a:pt x="4589" y="4770"/>
                  </a:cubicBezTo>
                  <a:cubicBezTo>
                    <a:pt x="5951" y="5722"/>
                    <a:pt x="7428" y="6503"/>
                    <a:pt x="8981" y="7096"/>
                  </a:cubicBezTo>
                  <a:cubicBezTo>
                    <a:pt x="9493" y="7289"/>
                    <a:pt x="10050" y="7461"/>
                    <a:pt x="10588" y="7461"/>
                  </a:cubicBezTo>
                  <a:cubicBezTo>
                    <a:pt x="10866" y="7461"/>
                    <a:pt x="11140" y="7415"/>
                    <a:pt x="11399" y="7302"/>
                  </a:cubicBezTo>
                  <a:cubicBezTo>
                    <a:pt x="12201" y="6950"/>
                    <a:pt x="12628" y="6043"/>
                    <a:pt x="13093" y="5352"/>
                  </a:cubicBezTo>
                  <a:cubicBezTo>
                    <a:pt x="13706" y="4443"/>
                    <a:pt x="14292" y="3519"/>
                    <a:pt x="14852" y="2580"/>
                  </a:cubicBezTo>
                  <a:cubicBezTo>
                    <a:pt x="14958" y="2407"/>
                    <a:pt x="15032" y="2192"/>
                    <a:pt x="15078" y="1954"/>
                  </a:cubicBezTo>
                  <a:cubicBezTo>
                    <a:pt x="10287" y="1784"/>
                    <a:pt x="5413" y="1008"/>
                    <a:pt x="694"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5961;p119">
              <a:extLst>
                <a:ext uri="{FF2B5EF4-FFF2-40B4-BE49-F238E27FC236}">
                  <a16:creationId xmlns:a16="http://schemas.microsoft.com/office/drawing/2014/main" id="{C42B93AD-6D9A-83B2-F9CF-5FE21BB335F0}"/>
                </a:ext>
              </a:extLst>
            </p:cNvPr>
            <p:cNvSpPr/>
            <p:nvPr/>
          </p:nvSpPr>
          <p:spPr>
            <a:xfrm>
              <a:off x="6158730" y="2614934"/>
              <a:ext cx="788202" cy="1032531"/>
            </a:xfrm>
            <a:custGeom>
              <a:avLst/>
              <a:gdLst/>
              <a:ahLst/>
              <a:cxnLst/>
              <a:rect l="l" t="t" r="r" b="b"/>
              <a:pathLst>
                <a:path w="16117" h="21113" extrusionOk="0">
                  <a:moveTo>
                    <a:pt x="564" y="17354"/>
                  </a:moveTo>
                  <a:cubicBezTo>
                    <a:pt x="565" y="17358"/>
                    <a:pt x="566" y="17361"/>
                    <a:pt x="567" y="17364"/>
                  </a:cubicBezTo>
                  <a:cubicBezTo>
                    <a:pt x="566" y="17361"/>
                    <a:pt x="565" y="17357"/>
                    <a:pt x="564" y="17354"/>
                  </a:cubicBezTo>
                  <a:close/>
                  <a:moveTo>
                    <a:pt x="5507" y="1"/>
                  </a:moveTo>
                  <a:cubicBezTo>
                    <a:pt x="5260" y="1"/>
                    <a:pt x="5010" y="16"/>
                    <a:pt x="4758" y="47"/>
                  </a:cubicBezTo>
                  <a:cubicBezTo>
                    <a:pt x="4456" y="82"/>
                    <a:pt x="4157" y="140"/>
                    <a:pt x="3864" y="219"/>
                  </a:cubicBezTo>
                  <a:cubicBezTo>
                    <a:pt x="2386" y="617"/>
                    <a:pt x="586" y="1452"/>
                    <a:pt x="500" y="3263"/>
                  </a:cubicBezTo>
                  <a:cubicBezTo>
                    <a:pt x="454" y="4234"/>
                    <a:pt x="827" y="5185"/>
                    <a:pt x="1277" y="6054"/>
                  </a:cubicBezTo>
                  <a:cubicBezTo>
                    <a:pt x="1729" y="6924"/>
                    <a:pt x="2271" y="7753"/>
                    <a:pt x="2613" y="8667"/>
                  </a:cubicBezTo>
                  <a:cubicBezTo>
                    <a:pt x="2548" y="8797"/>
                    <a:pt x="2438" y="9077"/>
                    <a:pt x="2373" y="9206"/>
                  </a:cubicBezTo>
                  <a:cubicBezTo>
                    <a:pt x="2497" y="9486"/>
                    <a:pt x="2576" y="9742"/>
                    <a:pt x="2829" y="9909"/>
                  </a:cubicBezTo>
                  <a:cubicBezTo>
                    <a:pt x="2601" y="11356"/>
                    <a:pt x="2016" y="13008"/>
                    <a:pt x="1125" y="14129"/>
                  </a:cubicBezTo>
                  <a:cubicBezTo>
                    <a:pt x="595" y="14798"/>
                    <a:pt x="0" y="15306"/>
                    <a:pt x="108" y="16271"/>
                  </a:cubicBezTo>
                  <a:cubicBezTo>
                    <a:pt x="159" y="16710"/>
                    <a:pt x="380" y="16964"/>
                    <a:pt x="549" y="17330"/>
                  </a:cubicBezTo>
                  <a:cubicBezTo>
                    <a:pt x="554" y="17337"/>
                    <a:pt x="560" y="17346"/>
                    <a:pt x="564" y="17354"/>
                  </a:cubicBezTo>
                  <a:lnTo>
                    <a:pt x="564" y="17354"/>
                  </a:lnTo>
                  <a:cubicBezTo>
                    <a:pt x="560" y="17343"/>
                    <a:pt x="557" y="17330"/>
                    <a:pt x="555" y="17318"/>
                  </a:cubicBezTo>
                  <a:cubicBezTo>
                    <a:pt x="518" y="17078"/>
                    <a:pt x="860" y="16519"/>
                    <a:pt x="823" y="16243"/>
                  </a:cubicBezTo>
                  <a:lnTo>
                    <a:pt x="823" y="16243"/>
                  </a:lnTo>
                  <a:cubicBezTo>
                    <a:pt x="864" y="16328"/>
                    <a:pt x="899" y="16409"/>
                    <a:pt x="929" y="16489"/>
                  </a:cubicBezTo>
                  <a:cubicBezTo>
                    <a:pt x="1061" y="16824"/>
                    <a:pt x="1147" y="17124"/>
                    <a:pt x="1396" y="17444"/>
                  </a:cubicBezTo>
                  <a:cubicBezTo>
                    <a:pt x="3398" y="20036"/>
                    <a:pt x="6414" y="21112"/>
                    <a:pt x="9449" y="21112"/>
                  </a:cubicBezTo>
                  <a:cubicBezTo>
                    <a:pt x="10086" y="21112"/>
                    <a:pt x="10724" y="21065"/>
                    <a:pt x="11354" y="20974"/>
                  </a:cubicBezTo>
                  <a:cubicBezTo>
                    <a:pt x="13486" y="20667"/>
                    <a:pt x="15894" y="19591"/>
                    <a:pt x="16000" y="17040"/>
                  </a:cubicBezTo>
                  <a:cubicBezTo>
                    <a:pt x="16117" y="14203"/>
                    <a:pt x="14882" y="11017"/>
                    <a:pt x="13850" y="8396"/>
                  </a:cubicBezTo>
                  <a:cubicBezTo>
                    <a:pt x="13147" y="6611"/>
                    <a:pt x="12390" y="4708"/>
                    <a:pt x="11219" y="3177"/>
                  </a:cubicBezTo>
                  <a:cubicBezTo>
                    <a:pt x="9737" y="1237"/>
                    <a:pt x="7739" y="1"/>
                    <a:pt x="5507" y="1"/>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5962;p119">
              <a:extLst>
                <a:ext uri="{FF2B5EF4-FFF2-40B4-BE49-F238E27FC236}">
                  <a16:creationId xmlns:a16="http://schemas.microsoft.com/office/drawing/2014/main" id="{5BACEEEE-72C5-9705-D1C8-21E31554F714}"/>
                </a:ext>
              </a:extLst>
            </p:cNvPr>
            <p:cNvSpPr/>
            <p:nvPr/>
          </p:nvSpPr>
          <p:spPr>
            <a:xfrm>
              <a:off x="6158779" y="2617135"/>
              <a:ext cx="727022" cy="967047"/>
            </a:xfrm>
            <a:custGeom>
              <a:avLst/>
              <a:gdLst/>
              <a:ahLst/>
              <a:cxnLst/>
              <a:rect l="l" t="t" r="r" b="b"/>
              <a:pathLst>
                <a:path w="14866" h="19774" extrusionOk="0">
                  <a:moveTo>
                    <a:pt x="4757" y="1"/>
                  </a:moveTo>
                  <a:cubicBezTo>
                    <a:pt x="4455" y="37"/>
                    <a:pt x="4157" y="95"/>
                    <a:pt x="3864" y="174"/>
                  </a:cubicBezTo>
                  <a:cubicBezTo>
                    <a:pt x="2385" y="570"/>
                    <a:pt x="585" y="1405"/>
                    <a:pt x="500" y="3217"/>
                  </a:cubicBezTo>
                  <a:cubicBezTo>
                    <a:pt x="453" y="4188"/>
                    <a:pt x="826" y="5140"/>
                    <a:pt x="1276" y="6009"/>
                  </a:cubicBezTo>
                  <a:cubicBezTo>
                    <a:pt x="1728" y="6878"/>
                    <a:pt x="2271" y="7707"/>
                    <a:pt x="2612" y="8622"/>
                  </a:cubicBezTo>
                  <a:cubicBezTo>
                    <a:pt x="2547" y="8751"/>
                    <a:pt x="2437" y="9032"/>
                    <a:pt x="2372" y="9160"/>
                  </a:cubicBezTo>
                  <a:cubicBezTo>
                    <a:pt x="2496" y="9441"/>
                    <a:pt x="2575" y="9697"/>
                    <a:pt x="2828" y="9863"/>
                  </a:cubicBezTo>
                  <a:cubicBezTo>
                    <a:pt x="2600" y="11311"/>
                    <a:pt x="2015" y="12961"/>
                    <a:pt x="1125" y="14084"/>
                  </a:cubicBezTo>
                  <a:cubicBezTo>
                    <a:pt x="595" y="14752"/>
                    <a:pt x="0" y="15260"/>
                    <a:pt x="107" y="16224"/>
                  </a:cubicBezTo>
                  <a:cubicBezTo>
                    <a:pt x="158" y="16665"/>
                    <a:pt x="379" y="16918"/>
                    <a:pt x="548" y="17284"/>
                  </a:cubicBezTo>
                  <a:cubicBezTo>
                    <a:pt x="552" y="17280"/>
                    <a:pt x="553" y="17277"/>
                    <a:pt x="554" y="17272"/>
                  </a:cubicBezTo>
                  <a:cubicBezTo>
                    <a:pt x="678" y="16995"/>
                    <a:pt x="804" y="16721"/>
                    <a:pt x="928" y="16443"/>
                  </a:cubicBezTo>
                  <a:cubicBezTo>
                    <a:pt x="948" y="16390"/>
                    <a:pt x="973" y="16341"/>
                    <a:pt x="995" y="16289"/>
                  </a:cubicBezTo>
                  <a:lnTo>
                    <a:pt x="995" y="16289"/>
                  </a:lnTo>
                  <a:cubicBezTo>
                    <a:pt x="913" y="16489"/>
                    <a:pt x="1957" y="17429"/>
                    <a:pt x="2110" y="17571"/>
                  </a:cubicBezTo>
                  <a:cubicBezTo>
                    <a:pt x="2528" y="17957"/>
                    <a:pt x="2986" y="18297"/>
                    <a:pt x="3475" y="18585"/>
                  </a:cubicBezTo>
                  <a:cubicBezTo>
                    <a:pt x="4492" y="19188"/>
                    <a:pt x="5604" y="19532"/>
                    <a:pt x="6774" y="19676"/>
                  </a:cubicBezTo>
                  <a:cubicBezTo>
                    <a:pt x="6984" y="19702"/>
                    <a:pt x="7197" y="19722"/>
                    <a:pt x="7410" y="19736"/>
                  </a:cubicBezTo>
                  <a:cubicBezTo>
                    <a:pt x="7792" y="19761"/>
                    <a:pt x="8175" y="19773"/>
                    <a:pt x="8557" y="19773"/>
                  </a:cubicBezTo>
                  <a:cubicBezTo>
                    <a:pt x="9385" y="19773"/>
                    <a:pt x="10213" y="19715"/>
                    <a:pt x="11033" y="19600"/>
                  </a:cubicBezTo>
                  <a:cubicBezTo>
                    <a:pt x="12250" y="19426"/>
                    <a:pt x="13033" y="18817"/>
                    <a:pt x="14082" y="18290"/>
                  </a:cubicBezTo>
                  <a:lnTo>
                    <a:pt x="14082" y="18290"/>
                  </a:lnTo>
                  <a:cubicBezTo>
                    <a:pt x="12891" y="18888"/>
                    <a:pt x="11615" y="19224"/>
                    <a:pt x="10341" y="19224"/>
                  </a:cubicBezTo>
                  <a:cubicBezTo>
                    <a:pt x="9339" y="19224"/>
                    <a:pt x="8338" y="19017"/>
                    <a:pt x="7380" y="18567"/>
                  </a:cubicBezTo>
                  <a:cubicBezTo>
                    <a:pt x="6750" y="18270"/>
                    <a:pt x="6186" y="17762"/>
                    <a:pt x="5969" y="17099"/>
                  </a:cubicBezTo>
                  <a:cubicBezTo>
                    <a:pt x="7498" y="16693"/>
                    <a:pt x="8957" y="16370"/>
                    <a:pt x="10440" y="15786"/>
                  </a:cubicBezTo>
                  <a:cubicBezTo>
                    <a:pt x="11954" y="15190"/>
                    <a:pt x="13431" y="14506"/>
                    <a:pt x="14865" y="13739"/>
                  </a:cubicBezTo>
                  <a:cubicBezTo>
                    <a:pt x="13135" y="10360"/>
                    <a:pt x="10884" y="7275"/>
                    <a:pt x="8195" y="4597"/>
                  </a:cubicBezTo>
                  <a:cubicBezTo>
                    <a:pt x="7110" y="5661"/>
                    <a:pt x="6348" y="7009"/>
                    <a:pt x="5995" y="8486"/>
                  </a:cubicBezTo>
                  <a:cubicBezTo>
                    <a:pt x="5404" y="6433"/>
                    <a:pt x="4723" y="4412"/>
                    <a:pt x="3953" y="2425"/>
                  </a:cubicBezTo>
                  <a:cubicBezTo>
                    <a:pt x="4172" y="1954"/>
                    <a:pt x="4603" y="1889"/>
                    <a:pt x="4877" y="1545"/>
                  </a:cubicBezTo>
                  <a:cubicBezTo>
                    <a:pt x="5095" y="1277"/>
                    <a:pt x="5025" y="796"/>
                    <a:pt x="4939" y="469"/>
                  </a:cubicBezTo>
                  <a:cubicBezTo>
                    <a:pt x="4896" y="307"/>
                    <a:pt x="4835" y="150"/>
                    <a:pt x="4757" y="1"/>
                  </a:cubicBezTo>
                  <a:close/>
                </a:path>
              </a:pathLst>
            </a:custGeom>
            <a:gradFill>
              <a:gsLst>
                <a:gs pos="0">
                  <a:srgbClr val="000000">
                    <a:alpha val="56862"/>
                    <a:alpha val="14510"/>
                  </a:srgbClr>
                </a:gs>
                <a:gs pos="100000">
                  <a:srgbClr val="434343">
                    <a:alpha val="0"/>
                    <a:alpha val="1451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5963;p119">
              <a:extLst>
                <a:ext uri="{FF2B5EF4-FFF2-40B4-BE49-F238E27FC236}">
                  <a16:creationId xmlns:a16="http://schemas.microsoft.com/office/drawing/2014/main" id="{9D2AFAD3-8E87-7457-5965-A844DD3BBC97}"/>
                </a:ext>
              </a:extLst>
            </p:cNvPr>
            <p:cNvSpPr/>
            <p:nvPr/>
          </p:nvSpPr>
          <p:spPr>
            <a:xfrm>
              <a:off x="6312879" y="2570626"/>
              <a:ext cx="214302" cy="173564"/>
            </a:xfrm>
            <a:custGeom>
              <a:avLst/>
              <a:gdLst/>
              <a:ahLst/>
              <a:cxnLst/>
              <a:rect l="l" t="t" r="r" b="b"/>
              <a:pathLst>
                <a:path w="4382" h="3549" extrusionOk="0">
                  <a:moveTo>
                    <a:pt x="1" y="0"/>
                  </a:moveTo>
                  <a:lnTo>
                    <a:pt x="1" y="0"/>
                  </a:lnTo>
                  <a:cubicBezTo>
                    <a:pt x="89" y="225"/>
                    <a:pt x="182" y="459"/>
                    <a:pt x="284" y="696"/>
                  </a:cubicBezTo>
                  <a:cubicBezTo>
                    <a:pt x="284" y="700"/>
                    <a:pt x="288" y="702"/>
                    <a:pt x="288" y="706"/>
                  </a:cubicBezTo>
                  <a:cubicBezTo>
                    <a:pt x="592" y="1408"/>
                    <a:pt x="965" y="2120"/>
                    <a:pt x="1440" y="2675"/>
                  </a:cubicBezTo>
                  <a:cubicBezTo>
                    <a:pt x="1988" y="3313"/>
                    <a:pt x="3002" y="3504"/>
                    <a:pt x="3817" y="3546"/>
                  </a:cubicBezTo>
                  <a:cubicBezTo>
                    <a:pt x="3847" y="3547"/>
                    <a:pt x="3878" y="3549"/>
                    <a:pt x="3909" y="3549"/>
                  </a:cubicBezTo>
                  <a:cubicBezTo>
                    <a:pt x="4011" y="3549"/>
                    <a:pt x="4116" y="3534"/>
                    <a:pt x="4197" y="3472"/>
                  </a:cubicBezTo>
                  <a:cubicBezTo>
                    <a:pt x="4382" y="3333"/>
                    <a:pt x="4347" y="3053"/>
                    <a:pt x="4289" y="2828"/>
                  </a:cubicBezTo>
                  <a:cubicBezTo>
                    <a:pt x="4264" y="2740"/>
                    <a:pt x="4240" y="2649"/>
                    <a:pt x="4213" y="2563"/>
                  </a:cubicBezTo>
                  <a:cubicBezTo>
                    <a:pt x="4012" y="1901"/>
                    <a:pt x="3738" y="1264"/>
                    <a:pt x="3392" y="666"/>
                  </a:cubicBezTo>
                  <a:cubicBezTo>
                    <a:pt x="2289" y="221"/>
                    <a:pt x="1190" y="83"/>
                    <a:pt x="1" y="0"/>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5964;p119">
              <a:extLst>
                <a:ext uri="{FF2B5EF4-FFF2-40B4-BE49-F238E27FC236}">
                  <a16:creationId xmlns:a16="http://schemas.microsoft.com/office/drawing/2014/main" id="{A6038713-4688-4F53-FEC6-AD8E2BFB70EA}"/>
                </a:ext>
              </a:extLst>
            </p:cNvPr>
            <p:cNvSpPr/>
            <p:nvPr/>
          </p:nvSpPr>
          <p:spPr>
            <a:xfrm>
              <a:off x="6312879" y="2570626"/>
              <a:ext cx="214302" cy="173564"/>
            </a:xfrm>
            <a:custGeom>
              <a:avLst/>
              <a:gdLst/>
              <a:ahLst/>
              <a:cxnLst/>
              <a:rect l="l" t="t" r="r" b="b"/>
              <a:pathLst>
                <a:path w="4382" h="3549" extrusionOk="0">
                  <a:moveTo>
                    <a:pt x="1" y="0"/>
                  </a:moveTo>
                  <a:lnTo>
                    <a:pt x="1" y="0"/>
                  </a:lnTo>
                  <a:cubicBezTo>
                    <a:pt x="89" y="225"/>
                    <a:pt x="182" y="459"/>
                    <a:pt x="284" y="696"/>
                  </a:cubicBezTo>
                  <a:cubicBezTo>
                    <a:pt x="284" y="700"/>
                    <a:pt x="288" y="702"/>
                    <a:pt x="288" y="706"/>
                  </a:cubicBezTo>
                  <a:cubicBezTo>
                    <a:pt x="592" y="1408"/>
                    <a:pt x="965" y="2120"/>
                    <a:pt x="1440" y="2675"/>
                  </a:cubicBezTo>
                  <a:cubicBezTo>
                    <a:pt x="1988" y="3313"/>
                    <a:pt x="3002" y="3504"/>
                    <a:pt x="3817" y="3546"/>
                  </a:cubicBezTo>
                  <a:cubicBezTo>
                    <a:pt x="3847" y="3547"/>
                    <a:pt x="3878" y="3549"/>
                    <a:pt x="3909" y="3549"/>
                  </a:cubicBezTo>
                  <a:cubicBezTo>
                    <a:pt x="4011" y="3549"/>
                    <a:pt x="4116" y="3534"/>
                    <a:pt x="4197" y="3472"/>
                  </a:cubicBezTo>
                  <a:cubicBezTo>
                    <a:pt x="4382" y="3333"/>
                    <a:pt x="4347" y="3053"/>
                    <a:pt x="4289" y="2828"/>
                  </a:cubicBezTo>
                  <a:cubicBezTo>
                    <a:pt x="4264" y="2740"/>
                    <a:pt x="4240" y="2649"/>
                    <a:pt x="4213" y="2563"/>
                  </a:cubicBezTo>
                  <a:cubicBezTo>
                    <a:pt x="4012" y="1901"/>
                    <a:pt x="3738" y="1264"/>
                    <a:pt x="3392" y="666"/>
                  </a:cubicBezTo>
                  <a:cubicBezTo>
                    <a:pt x="2289" y="221"/>
                    <a:pt x="1190" y="83"/>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5965;p119">
              <a:extLst>
                <a:ext uri="{FF2B5EF4-FFF2-40B4-BE49-F238E27FC236}">
                  <a16:creationId xmlns:a16="http://schemas.microsoft.com/office/drawing/2014/main" id="{6A5B2DB1-F3C4-70F7-D34A-3F8E82E63299}"/>
                </a:ext>
              </a:extLst>
            </p:cNvPr>
            <p:cNvSpPr/>
            <p:nvPr/>
          </p:nvSpPr>
          <p:spPr>
            <a:xfrm>
              <a:off x="6312879" y="2570626"/>
              <a:ext cx="206037" cy="128131"/>
            </a:xfrm>
            <a:custGeom>
              <a:avLst/>
              <a:gdLst/>
              <a:ahLst/>
              <a:cxnLst/>
              <a:rect l="l" t="t" r="r" b="b"/>
              <a:pathLst>
                <a:path w="4213" h="2620" extrusionOk="0">
                  <a:moveTo>
                    <a:pt x="1" y="0"/>
                  </a:moveTo>
                  <a:cubicBezTo>
                    <a:pt x="91" y="225"/>
                    <a:pt x="183" y="459"/>
                    <a:pt x="284" y="696"/>
                  </a:cubicBezTo>
                  <a:cubicBezTo>
                    <a:pt x="284" y="700"/>
                    <a:pt x="288" y="702"/>
                    <a:pt x="288" y="706"/>
                  </a:cubicBezTo>
                  <a:cubicBezTo>
                    <a:pt x="413" y="881"/>
                    <a:pt x="559" y="1042"/>
                    <a:pt x="721" y="1184"/>
                  </a:cubicBezTo>
                  <a:cubicBezTo>
                    <a:pt x="1692" y="2015"/>
                    <a:pt x="2931" y="2529"/>
                    <a:pt x="4205" y="2619"/>
                  </a:cubicBezTo>
                  <a:cubicBezTo>
                    <a:pt x="4209" y="2600"/>
                    <a:pt x="4211" y="2582"/>
                    <a:pt x="4213" y="2563"/>
                  </a:cubicBezTo>
                  <a:cubicBezTo>
                    <a:pt x="4013" y="1901"/>
                    <a:pt x="3738" y="1264"/>
                    <a:pt x="3393" y="666"/>
                  </a:cubicBezTo>
                  <a:cubicBezTo>
                    <a:pt x="2290" y="221"/>
                    <a:pt x="1190" y="83"/>
                    <a:pt x="1" y="0"/>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5966;p119">
              <a:extLst>
                <a:ext uri="{FF2B5EF4-FFF2-40B4-BE49-F238E27FC236}">
                  <a16:creationId xmlns:a16="http://schemas.microsoft.com/office/drawing/2014/main" id="{6BA2F866-9A7A-41D9-7285-BAD45B4DAE64}"/>
                </a:ext>
              </a:extLst>
            </p:cNvPr>
            <p:cNvSpPr/>
            <p:nvPr/>
          </p:nvSpPr>
          <p:spPr>
            <a:xfrm>
              <a:off x="5469084" y="1063934"/>
              <a:ext cx="1042557" cy="1135378"/>
            </a:xfrm>
            <a:custGeom>
              <a:avLst/>
              <a:gdLst/>
              <a:ahLst/>
              <a:cxnLst/>
              <a:rect l="l" t="t" r="r" b="b"/>
              <a:pathLst>
                <a:path w="21318" h="23216" extrusionOk="0">
                  <a:moveTo>
                    <a:pt x="10244" y="1"/>
                  </a:moveTo>
                  <a:cubicBezTo>
                    <a:pt x="8544" y="1070"/>
                    <a:pt x="7262" y="2697"/>
                    <a:pt x="6640" y="4610"/>
                  </a:cubicBezTo>
                  <a:cubicBezTo>
                    <a:pt x="5192" y="4733"/>
                    <a:pt x="3666" y="5044"/>
                    <a:pt x="2302" y="5550"/>
                  </a:cubicBezTo>
                  <a:cubicBezTo>
                    <a:pt x="1443" y="6859"/>
                    <a:pt x="749" y="8409"/>
                    <a:pt x="385" y="9967"/>
                  </a:cubicBezTo>
                  <a:cubicBezTo>
                    <a:pt x="306" y="10304"/>
                    <a:pt x="241" y="10639"/>
                    <a:pt x="194" y="10975"/>
                  </a:cubicBezTo>
                  <a:cubicBezTo>
                    <a:pt x="1" y="12374"/>
                    <a:pt x="1214" y="13569"/>
                    <a:pt x="2138" y="14641"/>
                  </a:cubicBezTo>
                  <a:cubicBezTo>
                    <a:pt x="1362" y="16080"/>
                    <a:pt x="848" y="17732"/>
                    <a:pt x="629" y="19351"/>
                  </a:cubicBezTo>
                  <a:cubicBezTo>
                    <a:pt x="1695" y="20964"/>
                    <a:pt x="3439" y="22171"/>
                    <a:pt x="5368" y="22301"/>
                  </a:cubicBezTo>
                  <a:cubicBezTo>
                    <a:pt x="5525" y="22664"/>
                    <a:pt x="5694" y="22953"/>
                    <a:pt x="5996" y="23215"/>
                  </a:cubicBezTo>
                  <a:cubicBezTo>
                    <a:pt x="7469" y="23120"/>
                    <a:pt x="8922" y="22725"/>
                    <a:pt x="10121" y="21860"/>
                  </a:cubicBezTo>
                  <a:cubicBezTo>
                    <a:pt x="10275" y="21749"/>
                    <a:pt x="10427" y="21629"/>
                    <a:pt x="10568" y="21505"/>
                  </a:cubicBezTo>
                  <a:cubicBezTo>
                    <a:pt x="12820" y="19592"/>
                    <a:pt x="13917" y="16401"/>
                    <a:pt x="15981" y="14266"/>
                  </a:cubicBezTo>
                  <a:cubicBezTo>
                    <a:pt x="17373" y="12824"/>
                    <a:pt x="18797" y="11076"/>
                    <a:pt x="19850" y="9370"/>
                  </a:cubicBezTo>
                  <a:cubicBezTo>
                    <a:pt x="20495" y="8324"/>
                    <a:pt x="20929" y="7161"/>
                    <a:pt x="21126" y="5947"/>
                  </a:cubicBezTo>
                  <a:cubicBezTo>
                    <a:pt x="21317" y="4764"/>
                    <a:pt x="20522" y="3769"/>
                    <a:pt x="19878" y="2758"/>
                  </a:cubicBezTo>
                  <a:cubicBezTo>
                    <a:pt x="18669" y="2201"/>
                    <a:pt x="17509" y="1912"/>
                    <a:pt x="16200" y="1912"/>
                  </a:cubicBezTo>
                  <a:cubicBezTo>
                    <a:pt x="16104" y="1912"/>
                    <a:pt x="16007" y="1914"/>
                    <a:pt x="15910" y="1917"/>
                  </a:cubicBezTo>
                  <a:cubicBezTo>
                    <a:pt x="14314" y="709"/>
                    <a:pt x="12247" y="47"/>
                    <a:pt x="10244"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5967;p119">
              <a:extLst>
                <a:ext uri="{FF2B5EF4-FFF2-40B4-BE49-F238E27FC236}">
                  <a16:creationId xmlns:a16="http://schemas.microsoft.com/office/drawing/2014/main" id="{4C36B808-7BF6-91CB-30E2-3D4BC6E8B615}"/>
                </a:ext>
              </a:extLst>
            </p:cNvPr>
            <p:cNvSpPr/>
            <p:nvPr/>
          </p:nvSpPr>
          <p:spPr>
            <a:xfrm>
              <a:off x="5469084" y="1063934"/>
              <a:ext cx="1042557" cy="1135378"/>
            </a:xfrm>
            <a:custGeom>
              <a:avLst/>
              <a:gdLst/>
              <a:ahLst/>
              <a:cxnLst/>
              <a:rect l="l" t="t" r="r" b="b"/>
              <a:pathLst>
                <a:path w="21318" h="23216" extrusionOk="0">
                  <a:moveTo>
                    <a:pt x="10244" y="1"/>
                  </a:moveTo>
                  <a:cubicBezTo>
                    <a:pt x="8544" y="1070"/>
                    <a:pt x="7262" y="2697"/>
                    <a:pt x="6640" y="4610"/>
                  </a:cubicBezTo>
                  <a:cubicBezTo>
                    <a:pt x="5192" y="4733"/>
                    <a:pt x="3666" y="5044"/>
                    <a:pt x="2302" y="5550"/>
                  </a:cubicBezTo>
                  <a:cubicBezTo>
                    <a:pt x="1443" y="6859"/>
                    <a:pt x="749" y="8409"/>
                    <a:pt x="385" y="9967"/>
                  </a:cubicBezTo>
                  <a:cubicBezTo>
                    <a:pt x="306" y="10304"/>
                    <a:pt x="241" y="10639"/>
                    <a:pt x="194" y="10975"/>
                  </a:cubicBezTo>
                  <a:cubicBezTo>
                    <a:pt x="1" y="12374"/>
                    <a:pt x="1214" y="13569"/>
                    <a:pt x="2138" y="14641"/>
                  </a:cubicBezTo>
                  <a:cubicBezTo>
                    <a:pt x="1362" y="16080"/>
                    <a:pt x="848" y="17732"/>
                    <a:pt x="629" y="19351"/>
                  </a:cubicBezTo>
                  <a:cubicBezTo>
                    <a:pt x="1695" y="20964"/>
                    <a:pt x="3439" y="22171"/>
                    <a:pt x="5368" y="22301"/>
                  </a:cubicBezTo>
                  <a:cubicBezTo>
                    <a:pt x="5525" y="22664"/>
                    <a:pt x="5694" y="22953"/>
                    <a:pt x="5996" y="23215"/>
                  </a:cubicBezTo>
                  <a:cubicBezTo>
                    <a:pt x="7469" y="23120"/>
                    <a:pt x="8922" y="22725"/>
                    <a:pt x="10121" y="21860"/>
                  </a:cubicBezTo>
                  <a:cubicBezTo>
                    <a:pt x="10275" y="21749"/>
                    <a:pt x="10427" y="21629"/>
                    <a:pt x="10568" y="21505"/>
                  </a:cubicBezTo>
                  <a:cubicBezTo>
                    <a:pt x="12820" y="19592"/>
                    <a:pt x="13917" y="16401"/>
                    <a:pt x="15981" y="14266"/>
                  </a:cubicBezTo>
                  <a:cubicBezTo>
                    <a:pt x="17373" y="12824"/>
                    <a:pt x="18797" y="11076"/>
                    <a:pt x="19850" y="9370"/>
                  </a:cubicBezTo>
                  <a:cubicBezTo>
                    <a:pt x="20495" y="8324"/>
                    <a:pt x="20929" y="7161"/>
                    <a:pt x="21126" y="5947"/>
                  </a:cubicBezTo>
                  <a:cubicBezTo>
                    <a:pt x="21317" y="4764"/>
                    <a:pt x="20522" y="3769"/>
                    <a:pt x="19878" y="2758"/>
                  </a:cubicBezTo>
                  <a:cubicBezTo>
                    <a:pt x="18669" y="2201"/>
                    <a:pt x="17509" y="1912"/>
                    <a:pt x="16200" y="1912"/>
                  </a:cubicBezTo>
                  <a:cubicBezTo>
                    <a:pt x="16104" y="1912"/>
                    <a:pt x="16007" y="1914"/>
                    <a:pt x="15910" y="1917"/>
                  </a:cubicBezTo>
                  <a:cubicBezTo>
                    <a:pt x="14314" y="709"/>
                    <a:pt x="12247" y="47"/>
                    <a:pt x="10244" y="1"/>
                  </a:cubicBezTo>
                  <a:close/>
                </a:path>
              </a:pathLst>
            </a:custGeom>
            <a:solidFill>
              <a:srgbClr val="000000">
                <a:alpha val="56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5968;p119">
              <a:extLst>
                <a:ext uri="{FF2B5EF4-FFF2-40B4-BE49-F238E27FC236}">
                  <a16:creationId xmlns:a16="http://schemas.microsoft.com/office/drawing/2014/main" id="{97735F9E-DFD9-489A-0CD2-103AADC66A01}"/>
                </a:ext>
              </a:extLst>
            </p:cNvPr>
            <p:cNvSpPr/>
            <p:nvPr/>
          </p:nvSpPr>
          <p:spPr>
            <a:xfrm>
              <a:off x="5822997" y="1165439"/>
              <a:ext cx="306585" cy="398820"/>
            </a:xfrm>
            <a:custGeom>
              <a:avLst/>
              <a:gdLst/>
              <a:ahLst/>
              <a:cxnLst/>
              <a:rect l="l" t="t" r="r" b="b"/>
              <a:pathLst>
                <a:path w="6269" h="8155" extrusionOk="0">
                  <a:moveTo>
                    <a:pt x="1179" y="1"/>
                  </a:moveTo>
                  <a:lnTo>
                    <a:pt x="1179" y="1"/>
                  </a:lnTo>
                  <a:cubicBezTo>
                    <a:pt x="594" y="635"/>
                    <a:pt x="188" y="1413"/>
                    <a:pt x="0" y="2254"/>
                  </a:cubicBezTo>
                  <a:cubicBezTo>
                    <a:pt x="1215" y="2601"/>
                    <a:pt x="2259" y="3421"/>
                    <a:pt x="3066" y="4392"/>
                  </a:cubicBezTo>
                  <a:cubicBezTo>
                    <a:pt x="3896" y="5390"/>
                    <a:pt x="4377" y="6889"/>
                    <a:pt x="4662" y="8155"/>
                  </a:cubicBezTo>
                  <a:cubicBezTo>
                    <a:pt x="5254" y="7913"/>
                    <a:pt x="5798" y="7567"/>
                    <a:pt x="6268" y="7134"/>
                  </a:cubicBezTo>
                  <a:cubicBezTo>
                    <a:pt x="5992" y="7058"/>
                    <a:pt x="5815" y="6774"/>
                    <a:pt x="5775" y="6491"/>
                  </a:cubicBezTo>
                  <a:cubicBezTo>
                    <a:pt x="5736" y="6209"/>
                    <a:pt x="5808" y="5923"/>
                    <a:pt x="5879" y="5646"/>
                  </a:cubicBezTo>
                  <a:lnTo>
                    <a:pt x="5879" y="5646"/>
                  </a:lnTo>
                  <a:cubicBezTo>
                    <a:pt x="5576" y="6136"/>
                    <a:pt x="5273" y="6627"/>
                    <a:pt x="4971" y="7118"/>
                  </a:cubicBezTo>
                  <a:cubicBezTo>
                    <a:pt x="4626" y="5921"/>
                    <a:pt x="4119" y="4779"/>
                    <a:pt x="3464" y="3722"/>
                  </a:cubicBezTo>
                  <a:lnTo>
                    <a:pt x="4707" y="2652"/>
                  </a:lnTo>
                  <a:lnTo>
                    <a:pt x="4707" y="2652"/>
                  </a:lnTo>
                  <a:cubicBezTo>
                    <a:pt x="4339" y="2887"/>
                    <a:pt x="3903" y="3003"/>
                    <a:pt x="3466" y="3003"/>
                  </a:cubicBezTo>
                  <a:cubicBezTo>
                    <a:pt x="2974" y="3003"/>
                    <a:pt x="2480" y="2855"/>
                    <a:pt x="2084" y="2562"/>
                  </a:cubicBezTo>
                  <a:cubicBezTo>
                    <a:pt x="1335" y="2010"/>
                    <a:pt x="930" y="898"/>
                    <a:pt x="1179"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5969;p119">
              <a:extLst>
                <a:ext uri="{FF2B5EF4-FFF2-40B4-BE49-F238E27FC236}">
                  <a16:creationId xmlns:a16="http://schemas.microsoft.com/office/drawing/2014/main" id="{6275446F-C475-EAE5-D98B-1690F2DBB41D}"/>
                </a:ext>
              </a:extLst>
            </p:cNvPr>
            <p:cNvSpPr/>
            <p:nvPr/>
          </p:nvSpPr>
          <p:spPr>
            <a:xfrm>
              <a:off x="5471810" y="1547597"/>
              <a:ext cx="566907" cy="648725"/>
            </a:xfrm>
            <a:custGeom>
              <a:avLst/>
              <a:gdLst/>
              <a:ahLst/>
              <a:cxnLst/>
              <a:rect l="l" t="t" r="r" b="b"/>
              <a:pathLst>
                <a:path w="11592" h="13265" extrusionOk="0">
                  <a:moveTo>
                    <a:pt x="481" y="1"/>
                  </a:moveTo>
                  <a:cubicBezTo>
                    <a:pt x="451" y="1"/>
                    <a:pt x="419" y="6"/>
                    <a:pt x="386" y="17"/>
                  </a:cubicBezTo>
                  <a:cubicBezTo>
                    <a:pt x="306" y="352"/>
                    <a:pt x="242" y="688"/>
                    <a:pt x="195" y="1023"/>
                  </a:cubicBezTo>
                  <a:cubicBezTo>
                    <a:pt x="1" y="2423"/>
                    <a:pt x="1215" y="3618"/>
                    <a:pt x="2139" y="4690"/>
                  </a:cubicBezTo>
                  <a:cubicBezTo>
                    <a:pt x="1363" y="6129"/>
                    <a:pt x="849" y="7780"/>
                    <a:pt x="630" y="9401"/>
                  </a:cubicBezTo>
                  <a:cubicBezTo>
                    <a:pt x="1696" y="11013"/>
                    <a:pt x="3439" y="12220"/>
                    <a:pt x="5369" y="12349"/>
                  </a:cubicBezTo>
                  <a:cubicBezTo>
                    <a:pt x="5525" y="12713"/>
                    <a:pt x="5695" y="13002"/>
                    <a:pt x="5997" y="13264"/>
                  </a:cubicBezTo>
                  <a:cubicBezTo>
                    <a:pt x="7470" y="13168"/>
                    <a:pt x="8923" y="12774"/>
                    <a:pt x="10122" y="11909"/>
                  </a:cubicBezTo>
                  <a:cubicBezTo>
                    <a:pt x="10276" y="11797"/>
                    <a:pt x="10426" y="11677"/>
                    <a:pt x="10568" y="11555"/>
                  </a:cubicBezTo>
                  <a:cubicBezTo>
                    <a:pt x="10581" y="11520"/>
                    <a:pt x="10593" y="11483"/>
                    <a:pt x="10603" y="11449"/>
                  </a:cubicBezTo>
                  <a:cubicBezTo>
                    <a:pt x="10723" y="11045"/>
                    <a:pt x="10794" y="10612"/>
                    <a:pt x="10676" y="10208"/>
                  </a:cubicBezTo>
                  <a:cubicBezTo>
                    <a:pt x="10546" y="9769"/>
                    <a:pt x="10215" y="9428"/>
                    <a:pt x="9934" y="9068"/>
                  </a:cubicBezTo>
                  <a:cubicBezTo>
                    <a:pt x="9226" y="8155"/>
                    <a:pt x="8815" y="7055"/>
                    <a:pt x="8415" y="5974"/>
                  </a:cubicBezTo>
                  <a:cubicBezTo>
                    <a:pt x="8279" y="5604"/>
                    <a:pt x="8141" y="5219"/>
                    <a:pt x="8153" y="4825"/>
                  </a:cubicBezTo>
                  <a:cubicBezTo>
                    <a:pt x="8169" y="4334"/>
                    <a:pt x="8412" y="3885"/>
                    <a:pt x="8671" y="3469"/>
                  </a:cubicBezTo>
                  <a:cubicBezTo>
                    <a:pt x="9472" y="2180"/>
                    <a:pt x="10456" y="1014"/>
                    <a:pt x="11592" y="5"/>
                  </a:cubicBezTo>
                  <a:cubicBezTo>
                    <a:pt x="11577" y="4"/>
                    <a:pt x="11562" y="4"/>
                    <a:pt x="11547" y="4"/>
                  </a:cubicBezTo>
                  <a:cubicBezTo>
                    <a:pt x="10289" y="4"/>
                    <a:pt x="9169" y="801"/>
                    <a:pt x="8289" y="1702"/>
                  </a:cubicBezTo>
                  <a:cubicBezTo>
                    <a:pt x="7399" y="2610"/>
                    <a:pt x="6647" y="3670"/>
                    <a:pt x="5615" y="4416"/>
                  </a:cubicBezTo>
                  <a:cubicBezTo>
                    <a:pt x="4865" y="3885"/>
                    <a:pt x="4291" y="3143"/>
                    <a:pt x="3967" y="2284"/>
                  </a:cubicBezTo>
                  <a:cubicBezTo>
                    <a:pt x="3679" y="2782"/>
                    <a:pt x="3390" y="3282"/>
                    <a:pt x="3104" y="3777"/>
                  </a:cubicBezTo>
                  <a:cubicBezTo>
                    <a:pt x="2358" y="3034"/>
                    <a:pt x="1739" y="2175"/>
                    <a:pt x="1271" y="1232"/>
                  </a:cubicBezTo>
                  <a:cubicBezTo>
                    <a:pt x="1045" y="786"/>
                    <a:pt x="854" y="1"/>
                    <a:pt x="48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5970;p119">
              <a:extLst>
                <a:ext uri="{FF2B5EF4-FFF2-40B4-BE49-F238E27FC236}">
                  <a16:creationId xmlns:a16="http://schemas.microsoft.com/office/drawing/2014/main" id="{C80CD063-4704-009C-BDAA-44FC14F53531}"/>
                </a:ext>
              </a:extLst>
            </p:cNvPr>
            <p:cNvSpPr/>
            <p:nvPr/>
          </p:nvSpPr>
          <p:spPr>
            <a:xfrm>
              <a:off x="5833805" y="1504497"/>
              <a:ext cx="392463" cy="552773"/>
            </a:xfrm>
            <a:custGeom>
              <a:avLst/>
              <a:gdLst/>
              <a:ahLst/>
              <a:cxnLst/>
              <a:rect l="l" t="t" r="r" b="b"/>
              <a:pathLst>
                <a:path w="8025" h="11303" extrusionOk="0">
                  <a:moveTo>
                    <a:pt x="7672" y="0"/>
                  </a:moveTo>
                  <a:cubicBezTo>
                    <a:pt x="7666" y="0"/>
                    <a:pt x="7660" y="1"/>
                    <a:pt x="7654" y="1"/>
                  </a:cubicBezTo>
                  <a:cubicBezTo>
                    <a:pt x="5496" y="192"/>
                    <a:pt x="3385" y="657"/>
                    <a:pt x="1944" y="2277"/>
                  </a:cubicBezTo>
                  <a:cubicBezTo>
                    <a:pt x="832" y="3527"/>
                    <a:pt x="0" y="5134"/>
                    <a:pt x="140" y="6835"/>
                  </a:cubicBezTo>
                  <a:cubicBezTo>
                    <a:pt x="274" y="8491"/>
                    <a:pt x="982" y="10105"/>
                    <a:pt x="2139" y="11303"/>
                  </a:cubicBezTo>
                  <a:cubicBezTo>
                    <a:pt x="2338" y="7282"/>
                    <a:pt x="4412" y="3418"/>
                    <a:pt x="7611" y="974"/>
                  </a:cubicBezTo>
                  <a:cubicBezTo>
                    <a:pt x="7775" y="849"/>
                    <a:pt x="7954" y="708"/>
                    <a:pt x="7990" y="506"/>
                  </a:cubicBezTo>
                  <a:cubicBezTo>
                    <a:pt x="8025" y="309"/>
                    <a:pt x="7868" y="0"/>
                    <a:pt x="7672" y="0"/>
                  </a:cubicBezTo>
                  <a:close/>
                </a:path>
              </a:pathLst>
            </a:custGeom>
            <a:gradFill>
              <a:gsLst>
                <a:gs pos="0">
                  <a:srgbClr val="E94758"/>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5971;p119">
              <a:extLst>
                <a:ext uri="{FF2B5EF4-FFF2-40B4-BE49-F238E27FC236}">
                  <a16:creationId xmlns:a16="http://schemas.microsoft.com/office/drawing/2014/main" id="{586D584B-39D5-D7A2-9E16-42C718EEC19E}"/>
                </a:ext>
              </a:extLst>
            </p:cNvPr>
            <p:cNvSpPr/>
            <p:nvPr/>
          </p:nvSpPr>
          <p:spPr>
            <a:xfrm>
              <a:off x="6794886" y="1628080"/>
              <a:ext cx="220806" cy="247899"/>
            </a:xfrm>
            <a:custGeom>
              <a:avLst/>
              <a:gdLst/>
              <a:ahLst/>
              <a:cxnLst/>
              <a:rect l="l" t="t" r="r" b="b"/>
              <a:pathLst>
                <a:path w="4515" h="5069" extrusionOk="0">
                  <a:moveTo>
                    <a:pt x="893" y="1"/>
                  </a:moveTo>
                  <a:cubicBezTo>
                    <a:pt x="531" y="198"/>
                    <a:pt x="118" y="642"/>
                    <a:pt x="60" y="1052"/>
                  </a:cubicBezTo>
                  <a:cubicBezTo>
                    <a:pt x="1" y="1460"/>
                    <a:pt x="76" y="1876"/>
                    <a:pt x="170" y="2277"/>
                  </a:cubicBezTo>
                  <a:cubicBezTo>
                    <a:pt x="410" y="3300"/>
                    <a:pt x="778" y="4125"/>
                    <a:pt x="1259" y="5060"/>
                  </a:cubicBezTo>
                  <a:cubicBezTo>
                    <a:pt x="1357" y="5065"/>
                    <a:pt x="1456" y="5068"/>
                    <a:pt x="1555" y="5068"/>
                  </a:cubicBezTo>
                  <a:cubicBezTo>
                    <a:pt x="2338" y="5068"/>
                    <a:pt x="3125" y="4895"/>
                    <a:pt x="3857" y="4619"/>
                  </a:cubicBezTo>
                  <a:cubicBezTo>
                    <a:pt x="4430" y="3616"/>
                    <a:pt x="4514" y="1981"/>
                    <a:pt x="3506" y="1245"/>
                  </a:cubicBezTo>
                  <a:cubicBezTo>
                    <a:pt x="2719" y="673"/>
                    <a:pt x="1834" y="251"/>
                    <a:pt x="893" y="1"/>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5972;p119">
              <a:extLst>
                <a:ext uri="{FF2B5EF4-FFF2-40B4-BE49-F238E27FC236}">
                  <a16:creationId xmlns:a16="http://schemas.microsoft.com/office/drawing/2014/main" id="{C9C9A855-75CC-98AD-DDDD-BBFDC3E9E4A5}"/>
                </a:ext>
              </a:extLst>
            </p:cNvPr>
            <p:cNvSpPr/>
            <p:nvPr/>
          </p:nvSpPr>
          <p:spPr>
            <a:xfrm>
              <a:off x="6794886" y="1628080"/>
              <a:ext cx="220806" cy="247899"/>
            </a:xfrm>
            <a:custGeom>
              <a:avLst/>
              <a:gdLst/>
              <a:ahLst/>
              <a:cxnLst/>
              <a:rect l="l" t="t" r="r" b="b"/>
              <a:pathLst>
                <a:path w="4515" h="5069" extrusionOk="0">
                  <a:moveTo>
                    <a:pt x="893" y="1"/>
                  </a:moveTo>
                  <a:cubicBezTo>
                    <a:pt x="531" y="198"/>
                    <a:pt x="118" y="642"/>
                    <a:pt x="60" y="1052"/>
                  </a:cubicBezTo>
                  <a:cubicBezTo>
                    <a:pt x="1" y="1460"/>
                    <a:pt x="76" y="1876"/>
                    <a:pt x="170" y="2277"/>
                  </a:cubicBezTo>
                  <a:cubicBezTo>
                    <a:pt x="410" y="3300"/>
                    <a:pt x="778" y="4125"/>
                    <a:pt x="1259" y="5060"/>
                  </a:cubicBezTo>
                  <a:cubicBezTo>
                    <a:pt x="1357" y="5065"/>
                    <a:pt x="1456" y="5068"/>
                    <a:pt x="1555" y="5068"/>
                  </a:cubicBezTo>
                  <a:cubicBezTo>
                    <a:pt x="2338" y="5068"/>
                    <a:pt x="3125" y="4895"/>
                    <a:pt x="3857" y="4619"/>
                  </a:cubicBezTo>
                  <a:cubicBezTo>
                    <a:pt x="4430" y="3616"/>
                    <a:pt x="4514" y="1981"/>
                    <a:pt x="3506" y="1245"/>
                  </a:cubicBezTo>
                  <a:cubicBezTo>
                    <a:pt x="2719" y="673"/>
                    <a:pt x="1834" y="251"/>
                    <a:pt x="893" y="1"/>
                  </a:cubicBezTo>
                  <a:close/>
                </a:path>
              </a:pathLst>
            </a:custGeom>
            <a:solidFill>
              <a:srgbClr val="000000">
                <a:alpha val="56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5973;p119">
              <a:extLst>
                <a:ext uri="{FF2B5EF4-FFF2-40B4-BE49-F238E27FC236}">
                  <a16:creationId xmlns:a16="http://schemas.microsoft.com/office/drawing/2014/main" id="{7C25FFE8-3F27-8805-5E68-763185FF8C33}"/>
                </a:ext>
              </a:extLst>
            </p:cNvPr>
            <p:cNvSpPr/>
            <p:nvPr/>
          </p:nvSpPr>
          <p:spPr>
            <a:xfrm>
              <a:off x="5890535" y="1518728"/>
              <a:ext cx="1054490" cy="1130341"/>
            </a:xfrm>
            <a:custGeom>
              <a:avLst/>
              <a:gdLst/>
              <a:ahLst/>
              <a:cxnLst/>
              <a:rect l="l" t="t" r="r" b="b"/>
              <a:pathLst>
                <a:path w="21562" h="23113" extrusionOk="0">
                  <a:moveTo>
                    <a:pt x="11530" y="1"/>
                  </a:moveTo>
                  <a:cubicBezTo>
                    <a:pt x="10967" y="1"/>
                    <a:pt x="10403" y="51"/>
                    <a:pt x="9848" y="156"/>
                  </a:cubicBezTo>
                  <a:cubicBezTo>
                    <a:pt x="9619" y="194"/>
                    <a:pt x="9395" y="247"/>
                    <a:pt x="9170" y="306"/>
                  </a:cubicBezTo>
                  <a:cubicBezTo>
                    <a:pt x="5861" y="1165"/>
                    <a:pt x="2919" y="3457"/>
                    <a:pt x="1748" y="6736"/>
                  </a:cubicBezTo>
                  <a:cubicBezTo>
                    <a:pt x="1644" y="7022"/>
                    <a:pt x="1554" y="7313"/>
                    <a:pt x="1480" y="7607"/>
                  </a:cubicBezTo>
                  <a:cubicBezTo>
                    <a:pt x="1476" y="7613"/>
                    <a:pt x="1474" y="7619"/>
                    <a:pt x="1474" y="7626"/>
                  </a:cubicBezTo>
                  <a:cubicBezTo>
                    <a:pt x="1" y="13273"/>
                    <a:pt x="3467" y="19111"/>
                    <a:pt x="8402" y="21875"/>
                  </a:cubicBezTo>
                  <a:cubicBezTo>
                    <a:pt x="9892" y="22706"/>
                    <a:pt x="11576" y="23113"/>
                    <a:pt x="13265" y="23113"/>
                  </a:cubicBezTo>
                  <a:cubicBezTo>
                    <a:pt x="14179" y="23113"/>
                    <a:pt x="15095" y="22994"/>
                    <a:pt x="15982" y="22759"/>
                  </a:cubicBezTo>
                  <a:cubicBezTo>
                    <a:pt x="16348" y="22660"/>
                    <a:pt x="16718" y="22556"/>
                    <a:pt x="17085" y="22432"/>
                  </a:cubicBezTo>
                  <a:cubicBezTo>
                    <a:pt x="17085" y="22433"/>
                    <a:pt x="17085" y="22434"/>
                    <a:pt x="17085" y="22434"/>
                  </a:cubicBezTo>
                  <a:cubicBezTo>
                    <a:pt x="17086" y="22434"/>
                    <a:pt x="17087" y="22432"/>
                    <a:pt x="17087" y="22432"/>
                  </a:cubicBezTo>
                  <a:cubicBezTo>
                    <a:pt x="18674" y="21906"/>
                    <a:pt x="20190" y="21093"/>
                    <a:pt x="21028" y="19594"/>
                  </a:cubicBezTo>
                  <a:cubicBezTo>
                    <a:pt x="21364" y="18991"/>
                    <a:pt x="21561" y="18280"/>
                    <a:pt x="21428" y="17600"/>
                  </a:cubicBezTo>
                  <a:cubicBezTo>
                    <a:pt x="21280" y="16840"/>
                    <a:pt x="20414" y="15751"/>
                    <a:pt x="20223" y="15000"/>
                  </a:cubicBezTo>
                  <a:cubicBezTo>
                    <a:pt x="20223" y="15000"/>
                    <a:pt x="20686" y="13395"/>
                    <a:pt x="20913" y="12375"/>
                  </a:cubicBezTo>
                  <a:cubicBezTo>
                    <a:pt x="21481" y="9870"/>
                    <a:pt x="21157" y="7245"/>
                    <a:pt x="20002" y="5058"/>
                  </a:cubicBezTo>
                  <a:cubicBezTo>
                    <a:pt x="19269" y="3669"/>
                    <a:pt x="18200" y="2454"/>
                    <a:pt x="16807" y="1558"/>
                  </a:cubicBezTo>
                  <a:cubicBezTo>
                    <a:pt x="16224" y="1183"/>
                    <a:pt x="15605" y="871"/>
                    <a:pt x="14956" y="627"/>
                  </a:cubicBezTo>
                  <a:cubicBezTo>
                    <a:pt x="13863" y="218"/>
                    <a:pt x="12697" y="1"/>
                    <a:pt x="11530" y="1"/>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5974;p119">
              <a:extLst>
                <a:ext uri="{FF2B5EF4-FFF2-40B4-BE49-F238E27FC236}">
                  <a16:creationId xmlns:a16="http://schemas.microsoft.com/office/drawing/2014/main" id="{52CA4822-E6FF-D2A7-121C-D8259C129501}"/>
                </a:ext>
              </a:extLst>
            </p:cNvPr>
            <p:cNvSpPr/>
            <p:nvPr/>
          </p:nvSpPr>
          <p:spPr>
            <a:xfrm>
              <a:off x="5890535" y="1518728"/>
              <a:ext cx="1054490" cy="1130341"/>
            </a:xfrm>
            <a:custGeom>
              <a:avLst/>
              <a:gdLst/>
              <a:ahLst/>
              <a:cxnLst/>
              <a:rect l="l" t="t" r="r" b="b"/>
              <a:pathLst>
                <a:path w="21562" h="23113" extrusionOk="0">
                  <a:moveTo>
                    <a:pt x="11530" y="1"/>
                  </a:moveTo>
                  <a:cubicBezTo>
                    <a:pt x="10967" y="1"/>
                    <a:pt x="10403" y="51"/>
                    <a:pt x="9848" y="156"/>
                  </a:cubicBezTo>
                  <a:cubicBezTo>
                    <a:pt x="9619" y="194"/>
                    <a:pt x="9395" y="247"/>
                    <a:pt x="9170" y="306"/>
                  </a:cubicBezTo>
                  <a:cubicBezTo>
                    <a:pt x="5861" y="1165"/>
                    <a:pt x="2919" y="3457"/>
                    <a:pt x="1748" y="6736"/>
                  </a:cubicBezTo>
                  <a:cubicBezTo>
                    <a:pt x="1644" y="7022"/>
                    <a:pt x="1554" y="7313"/>
                    <a:pt x="1480" y="7607"/>
                  </a:cubicBezTo>
                  <a:cubicBezTo>
                    <a:pt x="1476" y="7613"/>
                    <a:pt x="1474" y="7619"/>
                    <a:pt x="1474" y="7626"/>
                  </a:cubicBezTo>
                  <a:cubicBezTo>
                    <a:pt x="1" y="13273"/>
                    <a:pt x="3467" y="19111"/>
                    <a:pt x="8402" y="21875"/>
                  </a:cubicBezTo>
                  <a:cubicBezTo>
                    <a:pt x="9892" y="22706"/>
                    <a:pt x="11576" y="23113"/>
                    <a:pt x="13265" y="23113"/>
                  </a:cubicBezTo>
                  <a:cubicBezTo>
                    <a:pt x="14179" y="23113"/>
                    <a:pt x="15095" y="22994"/>
                    <a:pt x="15982" y="22759"/>
                  </a:cubicBezTo>
                  <a:cubicBezTo>
                    <a:pt x="16348" y="22660"/>
                    <a:pt x="16718" y="22556"/>
                    <a:pt x="17085" y="22432"/>
                  </a:cubicBezTo>
                  <a:cubicBezTo>
                    <a:pt x="17085" y="22433"/>
                    <a:pt x="17085" y="22434"/>
                    <a:pt x="17085" y="22434"/>
                  </a:cubicBezTo>
                  <a:cubicBezTo>
                    <a:pt x="17086" y="22434"/>
                    <a:pt x="17087" y="22432"/>
                    <a:pt x="17087" y="22432"/>
                  </a:cubicBezTo>
                  <a:cubicBezTo>
                    <a:pt x="18674" y="21906"/>
                    <a:pt x="20190" y="21093"/>
                    <a:pt x="21028" y="19594"/>
                  </a:cubicBezTo>
                  <a:cubicBezTo>
                    <a:pt x="21364" y="18991"/>
                    <a:pt x="21561" y="18280"/>
                    <a:pt x="21428" y="17600"/>
                  </a:cubicBezTo>
                  <a:cubicBezTo>
                    <a:pt x="21280" y="16840"/>
                    <a:pt x="20414" y="15751"/>
                    <a:pt x="20223" y="15000"/>
                  </a:cubicBezTo>
                  <a:cubicBezTo>
                    <a:pt x="20223" y="15000"/>
                    <a:pt x="20686" y="13395"/>
                    <a:pt x="20913" y="12375"/>
                  </a:cubicBezTo>
                  <a:cubicBezTo>
                    <a:pt x="21481" y="9870"/>
                    <a:pt x="21157" y="7245"/>
                    <a:pt x="20002" y="5058"/>
                  </a:cubicBezTo>
                  <a:cubicBezTo>
                    <a:pt x="19269" y="3669"/>
                    <a:pt x="18200" y="2454"/>
                    <a:pt x="16807" y="1558"/>
                  </a:cubicBezTo>
                  <a:cubicBezTo>
                    <a:pt x="16224" y="1183"/>
                    <a:pt x="15605" y="871"/>
                    <a:pt x="14956" y="627"/>
                  </a:cubicBezTo>
                  <a:cubicBezTo>
                    <a:pt x="13863" y="218"/>
                    <a:pt x="12697" y="1"/>
                    <a:pt x="11530"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5975;p119">
              <a:extLst>
                <a:ext uri="{FF2B5EF4-FFF2-40B4-BE49-F238E27FC236}">
                  <a16:creationId xmlns:a16="http://schemas.microsoft.com/office/drawing/2014/main" id="{E3C067F2-1027-9308-71B0-43B9D644E821}"/>
                </a:ext>
              </a:extLst>
            </p:cNvPr>
            <p:cNvSpPr/>
            <p:nvPr/>
          </p:nvSpPr>
          <p:spPr>
            <a:xfrm>
              <a:off x="5890535" y="1547484"/>
              <a:ext cx="973552" cy="1101585"/>
            </a:xfrm>
            <a:custGeom>
              <a:avLst/>
              <a:gdLst/>
              <a:ahLst/>
              <a:cxnLst/>
              <a:rect l="l" t="t" r="r" b="b"/>
              <a:pathLst>
                <a:path w="19907" h="22525" extrusionOk="0">
                  <a:moveTo>
                    <a:pt x="14123" y="1"/>
                  </a:moveTo>
                  <a:cubicBezTo>
                    <a:pt x="12433" y="1"/>
                    <a:pt x="10737" y="437"/>
                    <a:pt x="9115" y="965"/>
                  </a:cubicBezTo>
                  <a:cubicBezTo>
                    <a:pt x="6831" y="1708"/>
                    <a:pt x="4518" y="2696"/>
                    <a:pt x="2953" y="4518"/>
                  </a:cubicBezTo>
                  <a:cubicBezTo>
                    <a:pt x="2309" y="5266"/>
                    <a:pt x="1828" y="6113"/>
                    <a:pt x="1480" y="7019"/>
                  </a:cubicBezTo>
                  <a:cubicBezTo>
                    <a:pt x="1476" y="7025"/>
                    <a:pt x="1474" y="7031"/>
                    <a:pt x="1474" y="7038"/>
                  </a:cubicBezTo>
                  <a:cubicBezTo>
                    <a:pt x="1" y="12685"/>
                    <a:pt x="3467" y="18523"/>
                    <a:pt x="8402" y="21287"/>
                  </a:cubicBezTo>
                  <a:cubicBezTo>
                    <a:pt x="9892" y="22118"/>
                    <a:pt x="11576" y="22525"/>
                    <a:pt x="13265" y="22525"/>
                  </a:cubicBezTo>
                  <a:cubicBezTo>
                    <a:pt x="14179" y="22525"/>
                    <a:pt x="15095" y="22406"/>
                    <a:pt x="15982" y="22171"/>
                  </a:cubicBezTo>
                  <a:cubicBezTo>
                    <a:pt x="16348" y="22072"/>
                    <a:pt x="16718" y="21968"/>
                    <a:pt x="17085" y="21844"/>
                  </a:cubicBezTo>
                  <a:cubicBezTo>
                    <a:pt x="17158" y="21786"/>
                    <a:pt x="17229" y="21724"/>
                    <a:pt x="17300" y="21663"/>
                  </a:cubicBezTo>
                  <a:lnTo>
                    <a:pt x="17300" y="21663"/>
                  </a:lnTo>
                  <a:cubicBezTo>
                    <a:pt x="16246" y="21917"/>
                    <a:pt x="15166" y="22046"/>
                    <a:pt x="14083" y="22046"/>
                  </a:cubicBezTo>
                  <a:cubicBezTo>
                    <a:pt x="13843" y="22046"/>
                    <a:pt x="13603" y="22039"/>
                    <a:pt x="13363" y="22027"/>
                  </a:cubicBezTo>
                  <a:cubicBezTo>
                    <a:pt x="12370" y="21974"/>
                    <a:pt x="11376" y="21810"/>
                    <a:pt x="10460" y="21419"/>
                  </a:cubicBezTo>
                  <a:cubicBezTo>
                    <a:pt x="8113" y="20414"/>
                    <a:pt x="5317" y="17928"/>
                    <a:pt x="5584" y="15131"/>
                  </a:cubicBezTo>
                  <a:cubicBezTo>
                    <a:pt x="5686" y="14040"/>
                    <a:pt x="6537" y="13190"/>
                    <a:pt x="6665" y="12133"/>
                  </a:cubicBezTo>
                  <a:cubicBezTo>
                    <a:pt x="6809" y="10934"/>
                    <a:pt x="6951" y="10104"/>
                    <a:pt x="7817" y="9156"/>
                  </a:cubicBezTo>
                  <a:cubicBezTo>
                    <a:pt x="8605" y="8295"/>
                    <a:pt x="9587" y="7626"/>
                    <a:pt x="10340" y="6735"/>
                  </a:cubicBezTo>
                  <a:cubicBezTo>
                    <a:pt x="10750" y="6251"/>
                    <a:pt x="11132" y="5673"/>
                    <a:pt x="11741" y="5496"/>
                  </a:cubicBezTo>
                  <a:cubicBezTo>
                    <a:pt x="11883" y="5454"/>
                    <a:pt x="12029" y="5437"/>
                    <a:pt x="12175" y="5437"/>
                  </a:cubicBezTo>
                  <a:cubicBezTo>
                    <a:pt x="12513" y="5437"/>
                    <a:pt x="12857" y="5525"/>
                    <a:pt x="13192" y="5596"/>
                  </a:cubicBezTo>
                  <a:cubicBezTo>
                    <a:pt x="13866" y="5738"/>
                    <a:pt x="14578" y="5809"/>
                    <a:pt x="15296" y="5809"/>
                  </a:cubicBezTo>
                  <a:cubicBezTo>
                    <a:pt x="16410" y="5809"/>
                    <a:pt x="17536" y="5638"/>
                    <a:pt x="18549" y="5299"/>
                  </a:cubicBezTo>
                  <a:cubicBezTo>
                    <a:pt x="18944" y="5165"/>
                    <a:pt x="19591" y="5103"/>
                    <a:pt x="19784" y="4692"/>
                  </a:cubicBezTo>
                  <a:cubicBezTo>
                    <a:pt x="19825" y="4602"/>
                    <a:pt x="19848" y="4506"/>
                    <a:pt x="19853" y="4407"/>
                  </a:cubicBezTo>
                  <a:cubicBezTo>
                    <a:pt x="19907" y="3593"/>
                    <a:pt x="19037" y="2265"/>
                    <a:pt x="18595" y="1778"/>
                  </a:cubicBezTo>
                  <a:cubicBezTo>
                    <a:pt x="17767" y="868"/>
                    <a:pt x="16868" y="349"/>
                    <a:pt x="15659" y="134"/>
                  </a:cubicBezTo>
                  <a:cubicBezTo>
                    <a:pt x="15424" y="90"/>
                    <a:pt x="15190" y="59"/>
                    <a:pt x="14956" y="38"/>
                  </a:cubicBezTo>
                  <a:cubicBezTo>
                    <a:pt x="14679" y="13"/>
                    <a:pt x="14401" y="1"/>
                    <a:pt x="14123"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5976;p119">
              <a:extLst>
                <a:ext uri="{FF2B5EF4-FFF2-40B4-BE49-F238E27FC236}">
                  <a16:creationId xmlns:a16="http://schemas.microsoft.com/office/drawing/2014/main" id="{EDEBB57D-D94E-E3C2-4710-C70401D19D4E}"/>
                </a:ext>
              </a:extLst>
            </p:cNvPr>
            <p:cNvSpPr/>
            <p:nvPr/>
          </p:nvSpPr>
          <p:spPr>
            <a:xfrm>
              <a:off x="6744368" y="1855733"/>
              <a:ext cx="157034" cy="327761"/>
            </a:xfrm>
            <a:custGeom>
              <a:avLst/>
              <a:gdLst/>
              <a:ahLst/>
              <a:cxnLst/>
              <a:rect l="l" t="t" r="r" b="b"/>
              <a:pathLst>
                <a:path w="3211" h="6702" extrusionOk="0">
                  <a:moveTo>
                    <a:pt x="1712" y="1"/>
                  </a:moveTo>
                  <a:cubicBezTo>
                    <a:pt x="1180" y="1"/>
                    <a:pt x="1129" y="1560"/>
                    <a:pt x="1036" y="1952"/>
                  </a:cubicBezTo>
                  <a:cubicBezTo>
                    <a:pt x="666" y="3530"/>
                    <a:pt x="321" y="5113"/>
                    <a:pt x="1" y="6701"/>
                  </a:cubicBezTo>
                  <a:cubicBezTo>
                    <a:pt x="435" y="6361"/>
                    <a:pt x="884" y="6014"/>
                    <a:pt x="1410" y="5843"/>
                  </a:cubicBezTo>
                  <a:cubicBezTo>
                    <a:pt x="1599" y="5783"/>
                    <a:pt x="1780" y="5757"/>
                    <a:pt x="1960" y="5757"/>
                  </a:cubicBezTo>
                  <a:cubicBezTo>
                    <a:pt x="2166" y="5757"/>
                    <a:pt x="2370" y="5791"/>
                    <a:pt x="2585" y="5847"/>
                  </a:cubicBezTo>
                  <a:cubicBezTo>
                    <a:pt x="2679" y="5872"/>
                    <a:pt x="2753" y="5884"/>
                    <a:pt x="2812" y="5884"/>
                  </a:cubicBezTo>
                  <a:cubicBezTo>
                    <a:pt x="3051" y="5884"/>
                    <a:pt x="3040" y="5683"/>
                    <a:pt x="3093" y="5303"/>
                  </a:cubicBezTo>
                  <a:cubicBezTo>
                    <a:pt x="3211" y="4465"/>
                    <a:pt x="3196" y="3616"/>
                    <a:pt x="3051" y="2783"/>
                  </a:cubicBezTo>
                  <a:cubicBezTo>
                    <a:pt x="2945" y="2171"/>
                    <a:pt x="2558" y="30"/>
                    <a:pt x="1721" y="1"/>
                  </a:cubicBezTo>
                  <a:cubicBezTo>
                    <a:pt x="1718" y="1"/>
                    <a:pt x="1715" y="1"/>
                    <a:pt x="1712" y="1"/>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5977;p119">
              <a:extLst>
                <a:ext uri="{FF2B5EF4-FFF2-40B4-BE49-F238E27FC236}">
                  <a16:creationId xmlns:a16="http://schemas.microsoft.com/office/drawing/2014/main" id="{246DE149-A64B-A808-428F-B8003CEDCE61}"/>
                </a:ext>
              </a:extLst>
            </p:cNvPr>
            <p:cNvSpPr/>
            <p:nvPr/>
          </p:nvSpPr>
          <p:spPr>
            <a:xfrm>
              <a:off x="6311020" y="1827025"/>
              <a:ext cx="308786" cy="423126"/>
            </a:xfrm>
            <a:custGeom>
              <a:avLst/>
              <a:gdLst/>
              <a:ahLst/>
              <a:cxnLst/>
              <a:rect l="l" t="t" r="r" b="b"/>
              <a:pathLst>
                <a:path w="6314" h="8652" extrusionOk="0">
                  <a:moveTo>
                    <a:pt x="4606" y="1"/>
                  </a:moveTo>
                  <a:cubicBezTo>
                    <a:pt x="4485" y="1"/>
                    <a:pt x="4362" y="24"/>
                    <a:pt x="4248" y="63"/>
                  </a:cubicBezTo>
                  <a:cubicBezTo>
                    <a:pt x="3103" y="464"/>
                    <a:pt x="2062" y="1480"/>
                    <a:pt x="1521" y="2556"/>
                  </a:cubicBezTo>
                  <a:cubicBezTo>
                    <a:pt x="830" y="3936"/>
                    <a:pt x="225" y="5360"/>
                    <a:pt x="0" y="6904"/>
                  </a:cubicBezTo>
                  <a:cubicBezTo>
                    <a:pt x="1372" y="7987"/>
                    <a:pt x="3244" y="8511"/>
                    <a:pt x="4986" y="8652"/>
                  </a:cubicBezTo>
                  <a:cubicBezTo>
                    <a:pt x="6313" y="6369"/>
                    <a:pt x="6289" y="3264"/>
                    <a:pt x="5463" y="809"/>
                  </a:cubicBezTo>
                  <a:cubicBezTo>
                    <a:pt x="5375" y="547"/>
                    <a:pt x="5263" y="272"/>
                    <a:pt x="5033" y="120"/>
                  </a:cubicBezTo>
                  <a:cubicBezTo>
                    <a:pt x="4907" y="36"/>
                    <a:pt x="4758" y="1"/>
                    <a:pt x="4606" y="1"/>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5978;p119">
              <a:extLst>
                <a:ext uri="{FF2B5EF4-FFF2-40B4-BE49-F238E27FC236}">
                  <a16:creationId xmlns:a16="http://schemas.microsoft.com/office/drawing/2014/main" id="{DA7BDC89-67DD-7EB0-90FC-A57921EC7156}"/>
                </a:ext>
              </a:extLst>
            </p:cNvPr>
            <p:cNvSpPr/>
            <p:nvPr/>
          </p:nvSpPr>
          <p:spPr>
            <a:xfrm>
              <a:off x="6322855" y="2041718"/>
              <a:ext cx="277780" cy="236749"/>
            </a:xfrm>
            <a:custGeom>
              <a:avLst/>
              <a:gdLst/>
              <a:ahLst/>
              <a:cxnLst/>
              <a:rect l="l" t="t" r="r" b="b"/>
              <a:pathLst>
                <a:path w="5680" h="4841" extrusionOk="0">
                  <a:moveTo>
                    <a:pt x="3338" y="0"/>
                  </a:moveTo>
                  <a:cubicBezTo>
                    <a:pt x="3280" y="0"/>
                    <a:pt x="3219" y="2"/>
                    <a:pt x="3158" y="6"/>
                  </a:cubicBezTo>
                  <a:cubicBezTo>
                    <a:pt x="2963" y="20"/>
                    <a:pt x="2770" y="46"/>
                    <a:pt x="2579" y="87"/>
                  </a:cubicBezTo>
                  <a:cubicBezTo>
                    <a:pt x="2292" y="147"/>
                    <a:pt x="2012" y="242"/>
                    <a:pt x="1748" y="367"/>
                  </a:cubicBezTo>
                  <a:lnTo>
                    <a:pt x="1744" y="367"/>
                  </a:lnTo>
                  <a:cubicBezTo>
                    <a:pt x="1436" y="518"/>
                    <a:pt x="1149" y="709"/>
                    <a:pt x="903" y="950"/>
                  </a:cubicBezTo>
                  <a:cubicBezTo>
                    <a:pt x="308" y="1535"/>
                    <a:pt x="1" y="2699"/>
                    <a:pt x="173" y="3518"/>
                  </a:cubicBezTo>
                  <a:cubicBezTo>
                    <a:pt x="397" y="3555"/>
                    <a:pt x="629" y="3596"/>
                    <a:pt x="860" y="3648"/>
                  </a:cubicBezTo>
                  <a:cubicBezTo>
                    <a:pt x="1748" y="3833"/>
                    <a:pt x="2653" y="4122"/>
                    <a:pt x="3414" y="4514"/>
                  </a:cubicBezTo>
                  <a:cubicBezTo>
                    <a:pt x="3609" y="4613"/>
                    <a:pt x="3798" y="4721"/>
                    <a:pt x="3981" y="4841"/>
                  </a:cubicBezTo>
                  <a:cubicBezTo>
                    <a:pt x="4436" y="4548"/>
                    <a:pt x="4967" y="3695"/>
                    <a:pt x="5056" y="3476"/>
                  </a:cubicBezTo>
                  <a:cubicBezTo>
                    <a:pt x="5680" y="1945"/>
                    <a:pt x="5142" y="0"/>
                    <a:pt x="3338" y="0"/>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5979;p119">
              <a:extLst>
                <a:ext uri="{FF2B5EF4-FFF2-40B4-BE49-F238E27FC236}">
                  <a16:creationId xmlns:a16="http://schemas.microsoft.com/office/drawing/2014/main" id="{4C4834A0-29D6-9A64-98C4-F91AD88B13AC}"/>
                </a:ext>
              </a:extLst>
            </p:cNvPr>
            <p:cNvSpPr/>
            <p:nvPr/>
          </p:nvSpPr>
          <p:spPr>
            <a:xfrm>
              <a:off x="6322855" y="2041718"/>
              <a:ext cx="277780" cy="236749"/>
            </a:xfrm>
            <a:custGeom>
              <a:avLst/>
              <a:gdLst/>
              <a:ahLst/>
              <a:cxnLst/>
              <a:rect l="l" t="t" r="r" b="b"/>
              <a:pathLst>
                <a:path w="5680" h="4841" extrusionOk="0">
                  <a:moveTo>
                    <a:pt x="3338" y="0"/>
                  </a:moveTo>
                  <a:cubicBezTo>
                    <a:pt x="3280" y="0"/>
                    <a:pt x="3219" y="2"/>
                    <a:pt x="3158" y="6"/>
                  </a:cubicBezTo>
                  <a:cubicBezTo>
                    <a:pt x="2963" y="20"/>
                    <a:pt x="2770" y="46"/>
                    <a:pt x="2579" y="87"/>
                  </a:cubicBezTo>
                  <a:cubicBezTo>
                    <a:pt x="2292" y="147"/>
                    <a:pt x="2012" y="242"/>
                    <a:pt x="1748" y="367"/>
                  </a:cubicBezTo>
                  <a:lnTo>
                    <a:pt x="1744" y="367"/>
                  </a:lnTo>
                  <a:cubicBezTo>
                    <a:pt x="1436" y="518"/>
                    <a:pt x="1149" y="709"/>
                    <a:pt x="903" y="950"/>
                  </a:cubicBezTo>
                  <a:cubicBezTo>
                    <a:pt x="308" y="1535"/>
                    <a:pt x="1" y="2699"/>
                    <a:pt x="173" y="3518"/>
                  </a:cubicBezTo>
                  <a:cubicBezTo>
                    <a:pt x="397" y="3555"/>
                    <a:pt x="629" y="3596"/>
                    <a:pt x="860" y="3648"/>
                  </a:cubicBezTo>
                  <a:cubicBezTo>
                    <a:pt x="1748" y="3833"/>
                    <a:pt x="2653" y="4122"/>
                    <a:pt x="3414" y="4514"/>
                  </a:cubicBezTo>
                  <a:cubicBezTo>
                    <a:pt x="3609" y="4613"/>
                    <a:pt x="3798" y="4721"/>
                    <a:pt x="3981" y="4841"/>
                  </a:cubicBezTo>
                  <a:cubicBezTo>
                    <a:pt x="4436" y="4548"/>
                    <a:pt x="4967" y="3695"/>
                    <a:pt x="5056" y="3476"/>
                  </a:cubicBezTo>
                  <a:cubicBezTo>
                    <a:pt x="5680" y="1945"/>
                    <a:pt x="5142" y="0"/>
                    <a:pt x="3338" y="0"/>
                  </a:cubicBezTo>
                  <a:close/>
                </a:path>
              </a:pathLst>
            </a:custGeom>
            <a:gradFill>
              <a:gsLst>
                <a:gs pos="0">
                  <a:srgbClr val="F9F9F9"/>
                </a:gs>
                <a:gs pos="100000">
                  <a:srgbClr val="000000">
                    <a:alpha val="14509"/>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5980;p119">
              <a:extLst>
                <a:ext uri="{FF2B5EF4-FFF2-40B4-BE49-F238E27FC236}">
                  <a16:creationId xmlns:a16="http://schemas.microsoft.com/office/drawing/2014/main" id="{95D88985-8875-F27D-CBD2-669673623DD4}"/>
                </a:ext>
              </a:extLst>
            </p:cNvPr>
            <p:cNvSpPr/>
            <p:nvPr/>
          </p:nvSpPr>
          <p:spPr>
            <a:xfrm>
              <a:off x="6352443" y="2045826"/>
              <a:ext cx="193077" cy="216698"/>
            </a:xfrm>
            <a:custGeom>
              <a:avLst/>
              <a:gdLst/>
              <a:ahLst/>
              <a:cxnLst/>
              <a:rect l="l" t="t" r="r" b="b"/>
              <a:pathLst>
                <a:path w="3948" h="4431" extrusionOk="0">
                  <a:moveTo>
                    <a:pt x="2064" y="1"/>
                  </a:moveTo>
                  <a:cubicBezTo>
                    <a:pt x="2034" y="1"/>
                    <a:pt x="2005" y="2"/>
                    <a:pt x="1975" y="3"/>
                  </a:cubicBezTo>
                  <a:cubicBezTo>
                    <a:pt x="1678" y="21"/>
                    <a:pt x="1395" y="123"/>
                    <a:pt x="1143" y="283"/>
                  </a:cubicBezTo>
                  <a:lnTo>
                    <a:pt x="1140" y="283"/>
                  </a:lnTo>
                  <a:cubicBezTo>
                    <a:pt x="779" y="516"/>
                    <a:pt x="494" y="850"/>
                    <a:pt x="321" y="1244"/>
                  </a:cubicBezTo>
                  <a:cubicBezTo>
                    <a:pt x="59" y="1842"/>
                    <a:pt x="0" y="2797"/>
                    <a:pt x="256" y="3564"/>
                  </a:cubicBezTo>
                  <a:cubicBezTo>
                    <a:pt x="425" y="3598"/>
                    <a:pt x="595" y="3638"/>
                    <a:pt x="764" y="3682"/>
                  </a:cubicBezTo>
                  <a:cubicBezTo>
                    <a:pt x="1234" y="3799"/>
                    <a:pt x="1694" y="3948"/>
                    <a:pt x="2145" y="4127"/>
                  </a:cubicBezTo>
                  <a:cubicBezTo>
                    <a:pt x="2375" y="4220"/>
                    <a:pt x="2597" y="4322"/>
                    <a:pt x="2810" y="4430"/>
                  </a:cubicBezTo>
                  <a:cubicBezTo>
                    <a:pt x="2838" y="4412"/>
                    <a:pt x="2864" y="4393"/>
                    <a:pt x="2889" y="4371"/>
                  </a:cubicBezTo>
                  <a:cubicBezTo>
                    <a:pt x="3307" y="4036"/>
                    <a:pt x="3589" y="3548"/>
                    <a:pt x="3746" y="3038"/>
                  </a:cubicBezTo>
                  <a:cubicBezTo>
                    <a:pt x="3933" y="2415"/>
                    <a:pt x="3948" y="1725"/>
                    <a:pt x="3682" y="1130"/>
                  </a:cubicBezTo>
                  <a:cubicBezTo>
                    <a:pt x="3417" y="535"/>
                    <a:pt x="2847" y="64"/>
                    <a:pt x="2200" y="5"/>
                  </a:cubicBezTo>
                  <a:cubicBezTo>
                    <a:pt x="2155" y="2"/>
                    <a:pt x="2109" y="1"/>
                    <a:pt x="2064"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5981;p119">
              <a:extLst>
                <a:ext uri="{FF2B5EF4-FFF2-40B4-BE49-F238E27FC236}">
                  <a16:creationId xmlns:a16="http://schemas.microsoft.com/office/drawing/2014/main" id="{3F22BA0E-6FC1-C609-481E-041B8B5EB74E}"/>
                </a:ext>
              </a:extLst>
            </p:cNvPr>
            <p:cNvSpPr/>
            <p:nvPr/>
          </p:nvSpPr>
          <p:spPr>
            <a:xfrm>
              <a:off x="6455192" y="1794210"/>
              <a:ext cx="123436" cy="102163"/>
            </a:xfrm>
            <a:custGeom>
              <a:avLst/>
              <a:gdLst/>
              <a:ahLst/>
              <a:cxnLst/>
              <a:rect l="l" t="t" r="r" b="b"/>
              <a:pathLst>
                <a:path w="2524" h="2089" extrusionOk="0">
                  <a:moveTo>
                    <a:pt x="1938" y="1"/>
                  </a:moveTo>
                  <a:cubicBezTo>
                    <a:pt x="1832" y="1"/>
                    <a:pt x="1724" y="35"/>
                    <a:pt x="1625" y="75"/>
                  </a:cubicBezTo>
                  <a:cubicBezTo>
                    <a:pt x="1053" y="304"/>
                    <a:pt x="565" y="706"/>
                    <a:pt x="231" y="1225"/>
                  </a:cubicBezTo>
                  <a:cubicBezTo>
                    <a:pt x="146" y="1360"/>
                    <a:pt x="69" y="1504"/>
                    <a:pt x="47" y="1662"/>
                  </a:cubicBezTo>
                  <a:cubicBezTo>
                    <a:pt x="1" y="1993"/>
                    <a:pt x="168" y="2089"/>
                    <a:pt x="388" y="2089"/>
                  </a:cubicBezTo>
                  <a:cubicBezTo>
                    <a:pt x="506" y="2089"/>
                    <a:pt x="638" y="2062"/>
                    <a:pt x="761" y="2028"/>
                  </a:cubicBezTo>
                  <a:cubicBezTo>
                    <a:pt x="1173" y="1915"/>
                    <a:pt x="1929" y="1863"/>
                    <a:pt x="2257" y="1580"/>
                  </a:cubicBezTo>
                  <a:cubicBezTo>
                    <a:pt x="2523" y="1349"/>
                    <a:pt x="2508" y="806"/>
                    <a:pt x="2432" y="501"/>
                  </a:cubicBezTo>
                  <a:cubicBezTo>
                    <a:pt x="2380" y="291"/>
                    <a:pt x="2257" y="70"/>
                    <a:pt x="2047" y="14"/>
                  </a:cubicBezTo>
                  <a:cubicBezTo>
                    <a:pt x="2011" y="5"/>
                    <a:pt x="1975" y="1"/>
                    <a:pt x="193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5982;p119">
              <a:extLst>
                <a:ext uri="{FF2B5EF4-FFF2-40B4-BE49-F238E27FC236}">
                  <a16:creationId xmlns:a16="http://schemas.microsoft.com/office/drawing/2014/main" id="{AC04FC99-6929-C297-BC9B-A4D92DF8F7CA}"/>
                </a:ext>
              </a:extLst>
            </p:cNvPr>
            <p:cNvSpPr/>
            <p:nvPr/>
          </p:nvSpPr>
          <p:spPr>
            <a:xfrm>
              <a:off x="6809216" y="1820912"/>
              <a:ext cx="70863" cy="85388"/>
            </a:xfrm>
            <a:custGeom>
              <a:avLst/>
              <a:gdLst/>
              <a:ahLst/>
              <a:cxnLst/>
              <a:rect l="l" t="t" r="r" b="b"/>
              <a:pathLst>
                <a:path w="1449" h="1746" extrusionOk="0">
                  <a:moveTo>
                    <a:pt x="310" y="0"/>
                  </a:moveTo>
                  <a:cubicBezTo>
                    <a:pt x="261" y="0"/>
                    <a:pt x="213" y="15"/>
                    <a:pt x="177" y="50"/>
                  </a:cubicBezTo>
                  <a:cubicBezTo>
                    <a:pt x="121" y="104"/>
                    <a:pt x="111" y="190"/>
                    <a:pt x="104" y="269"/>
                  </a:cubicBezTo>
                  <a:cubicBezTo>
                    <a:pt x="85" y="514"/>
                    <a:pt x="1" y="872"/>
                    <a:pt x="57" y="1153"/>
                  </a:cubicBezTo>
                  <a:cubicBezTo>
                    <a:pt x="138" y="1553"/>
                    <a:pt x="688" y="1605"/>
                    <a:pt x="1023" y="1723"/>
                  </a:cubicBezTo>
                  <a:cubicBezTo>
                    <a:pt x="1065" y="1738"/>
                    <a:pt x="1100" y="1745"/>
                    <a:pt x="1130" y="1745"/>
                  </a:cubicBezTo>
                  <a:cubicBezTo>
                    <a:pt x="1449" y="1745"/>
                    <a:pt x="1175" y="980"/>
                    <a:pt x="1103" y="821"/>
                  </a:cubicBezTo>
                  <a:cubicBezTo>
                    <a:pt x="962" y="510"/>
                    <a:pt x="742" y="207"/>
                    <a:pt x="441" y="35"/>
                  </a:cubicBezTo>
                  <a:cubicBezTo>
                    <a:pt x="401" y="13"/>
                    <a:pt x="355" y="0"/>
                    <a:pt x="310"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5983;p119">
              <a:extLst>
                <a:ext uri="{FF2B5EF4-FFF2-40B4-BE49-F238E27FC236}">
                  <a16:creationId xmlns:a16="http://schemas.microsoft.com/office/drawing/2014/main" id="{9EFF2F8C-0087-04AA-E331-B04F584EF51C}"/>
                </a:ext>
              </a:extLst>
            </p:cNvPr>
            <p:cNvSpPr/>
            <p:nvPr/>
          </p:nvSpPr>
          <p:spPr>
            <a:xfrm>
              <a:off x="6373032" y="2082994"/>
              <a:ext cx="139575" cy="164712"/>
            </a:xfrm>
            <a:custGeom>
              <a:avLst/>
              <a:gdLst/>
              <a:ahLst/>
              <a:cxnLst/>
              <a:rect l="l" t="t" r="r" b="b"/>
              <a:pathLst>
                <a:path w="2854" h="3368" extrusionOk="0">
                  <a:moveTo>
                    <a:pt x="1643" y="0"/>
                  </a:moveTo>
                  <a:cubicBezTo>
                    <a:pt x="1541" y="0"/>
                    <a:pt x="1433" y="18"/>
                    <a:pt x="1319" y="55"/>
                  </a:cubicBezTo>
                  <a:cubicBezTo>
                    <a:pt x="1063" y="139"/>
                    <a:pt x="850" y="330"/>
                    <a:pt x="694" y="549"/>
                  </a:cubicBezTo>
                  <a:cubicBezTo>
                    <a:pt x="216" y="1211"/>
                    <a:pt x="1" y="2158"/>
                    <a:pt x="342" y="2922"/>
                  </a:cubicBezTo>
                  <a:cubicBezTo>
                    <a:pt x="812" y="3039"/>
                    <a:pt x="1273" y="3188"/>
                    <a:pt x="1722" y="3367"/>
                  </a:cubicBezTo>
                  <a:cubicBezTo>
                    <a:pt x="2258" y="2979"/>
                    <a:pt x="2632" y="2373"/>
                    <a:pt x="2739" y="1719"/>
                  </a:cubicBezTo>
                  <a:cubicBezTo>
                    <a:pt x="2854" y="1019"/>
                    <a:pt x="2428" y="0"/>
                    <a:pt x="1643" y="0"/>
                  </a:cubicBezTo>
                  <a:close/>
                </a:path>
              </a:pathLst>
            </a:custGeom>
            <a:gradFill>
              <a:gsLst>
                <a:gs pos="0">
                  <a:srgbClr val="000000">
                    <a:alpha val="14509"/>
                  </a:srgbClr>
                </a:gs>
                <a:gs pos="100000">
                  <a:srgbClr val="82EF69"/>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5984;p119">
              <a:extLst>
                <a:ext uri="{FF2B5EF4-FFF2-40B4-BE49-F238E27FC236}">
                  <a16:creationId xmlns:a16="http://schemas.microsoft.com/office/drawing/2014/main" id="{828E062F-526C-140A-B5C2-38FA77A0FF17}"/>
                </a:ext>
              </a:extLst>
            </p:cNvPr>
            <p:cNvSpPr/>
            <p:nvPr/>
          </p:nvSpPr>
          <p:spPr>
            <a:xfrm>
              <a:off x="6258105" y="2017657"/>
              <a:ext cx="338912" cy="193273"/>
            </a:xfrm>
            <a:custGeom>
              <a:avLst/>
              <a:gdLst/>
              <a:ahLst/>
              <a:cxnLst/>
              <a:rect l="l" t="t" r="r" b="b"/>
              <a:pathLst>
                <a:path w="6930" h="3952" extrusionOk="0">
                  <a:moveTo>
                    <a:pt x="4353" y="0"/>
                  </a:moveTo>
                  <a:cubicBezTo>
                    <a:pt x="3469" y="0"/>
                    <a:pt x="2553" y="420"/>
                    <a:pt x="1911" y="1037"/>
                  </a:cubicBezTo>
                  <a:cubicBezTo>
                    <a:pt x="1352" y="1574"/>
                    <a:pt x="975" y="2295"/>
                    <a:pt x="944" y="3078"/>
                  </a:cubicBezTo>
                  <a:cubicBezTo>
                    <a:pt x="940" y="3174"/>
                    <a:pt x="934" y="3286"/>
                    <a:pt x="856" y="3342"/>
                  </a:cubicBezTo>
                  <a:cubicBezTo>
                    <a:pt x="814" y="3373"/>
                    <a:pt x="759" y="3379"/>
                    <a:pt x="706" y="3379"/>
                  </a:cubicBezTo>
                  <a:cubicBezTo>
                    <a:pt x="693" y="3379"/>
                    <a:pt x="679" y="3379"/>
                    <a:pt x="666" y="3378"/>
                  </a:cubicBezTo>
                  <a:cubicBezTo>
                    <a:pt x="442" y="3367"/>
                    <a:pt x="220" y="3339"/>
                    <a:pt x="1" y="3292"/>
                  </a:cubicBezTo>
                  <a:lnTo>
                    <a:pt x="1" y="3292"/>
                  </a:lnTo>
                  <a:cubicBezTo>
                    <a:pt x="211" y="3527"/>
                    <a:pt x="475" y="3707"/>
                    <a:pt x="771" y="3819"/>
                  </a:cubicBezTo>
                  <a:cubicBezTo>
                    <a:pt x="800" y="3830"/>
                    <a:pt x="1285" y="3952"/>
                    <a:pt x="1424" y="3952"/>
                  </a:cubicBezTo>
                  <a:cubicBezTo>
                    <a:pt x="1448" y="3952"/>
                    <a:pt x="1462" y="3948"/>
                    <a:pt x="1461" y="3939"/>
                  </a:cubicBezTo>
                  <a:cubicBezTo>
                    <a:pt x="1312" y="3073"/>
                    <a:pt x="1563" y="2146"/>
                    <a:pt x="2130" y="1473"/>
                  </a:cubicBezTo>
                  <a:cubicBezTo>
                    <a:pt x="2683" y="816"/>
                    <a:pt x="3603" y="381"/>
                    <a:pt x="4483" y="381"/>
                  </a:cubicBezTo>
                  <a:cubicBezTo>
                    <a:pt x="5100" y="381"/>
                    <a:pt x="5697" y="595"/>
                    <a:pt x="6134" y="1098"/>
                  </a:cubicBezTo>
                  <a:cubicBezTo>
                    <a:pt x="6413" y="1424"/>
                    <a:pt x="6587" y="1826"/>
                    <a:pt x="6634" y="2253"/>
                  </a:cubicBezTo>
                  <a:cubicBezTo>
                    <a:pt x="6666" y="2548"/>
                    <a:pt x="6703" y="3130"/>
                    <a:pt x="6602" y="3407"/>
                  </a:cubicBezTo>
                  <a:cubicBezTo>
                    <a:pt x="6929" y="2508"/>
                    <a:pt x="6753" y="1398"/>
                    <a:pt x="6073" y="705"/>
                  </a:cubicBezTo>
                  <a:cubicBezTo>
                    <a:pt x="5587" y="209"/>
                    <a:pt x="4978" y="0"/>
                    <a:pt x="435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5985;p119">
              <a:extLst>
                <a:ext uri="{FF2B5EF4-FFF2-40B4-BE49-F238E27FC236}">
                  <a16:creationId xmlns:a16="http://schemas.microsoft.com/office/drawing/2014/main" id="{2C29B423-869A-C01D-49AC-BF018B58F4A8}"/>
                </a:ext>
              </a:extLst>
            </p:cNvPr>
            <p:cNvSpPr/>
            <p:nvPr/>
          </p:nvSpPr>
          <p:spPr>
            <a:xfrm>
              <a:off x="6377091" y="2071844"/>
              <a:ext cx="67929" cy="56632"/>
            </a:xfrm>
            <a:custGeom>
              <a:avLst/>
              <a:gdLst/>
              <a:ahLst/>
              <a:cxnLst/>
              <a:rect l="l" t="t" r="r" b="b"/>
              <a:pathLst>
                <a:path w="1389" h="1158" extrusionOk="0">
                  <a:moveTo>
                    <a:pt x="781" y="0"/>
                  </a:moveTo>
                  <a:cubicBezTo>
                    <a:pt x="562" y="0"/>
                    <a:pt x="345" y="66"/>
                    <a:pt x="207" y="249"/>
                  </a:cubicBezTo>
                  <a:cubicBezTo>
                    <a:pt x="1" y="525"/>
                    <a:pt x="85" y="853"/>
                    <a:pt x="264" y="1112"/>
                  </a:cubicBezTo>
                  <a:cubicBezTo>
                    <a:pt x="286" y="1144"/>
                    <a:pt x="323" y="1158"/>
                    <a:pt x="369" y="1158"/>
                  </a:cubicBezTo>
                  <a:cubicBezTo>
                    <a:pt x="574" y="1158"/>
                    <a:pt x="958" y="890"/>
                    <a:pt x="1036" y="826"/>
                  </a:cubicBezTo>
                  <a:cubicBezTo>
                    <a:pt x="1209" y="687"/>
                    <a:pt x="1388" y="392"/>
                    <a:pt x="1293" y="197"/>
                  </a:cubicBezTo>
                  <a:cubicBezTo>
                    <a:pt x="1255" y="119"/>
                    <a:pt x="1172" y="56"/>
                    <a:pt x="1027" y="26"/>
                  </a:cubicBezTo>
                  <a:cubicBezTo>
                    <a:pt x="947" y="10"/>
                    <a:pt x="864" y="0"/>
                    <a:pt x="781"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5986;p119">
              <a:extLst>
                <a:ext uri="{FF2B5EF4-FFF2-40B4-BE49-F238E27FC236}">
                  <a16:creationId xmlns:a16="http://schemas.microsoft.com/office/drawing/2014/main" id="{2357C59C-889C-6E93-B1BA-F273035E1B5A}"/>
                </a:ext>
              </a:extLst>
            </p:cNvPr>
            <p:cNvSpPr/>
            <p:nvPr/>
          </p:nvSpPr>
          <p:spPr>
            <a:xfrm>
              <a:off x="6444140" y="2156596"/>
              <a:ext cx="95756" cy="92724"/>
            </a:xfrm>
            <a:custGeom>
              <a:avLst/>
              <a:gdLst/>
              <a:ahLst/>
              <a:cxnLst/>
              <a:rect l="l" t="t" r="r" b="b"/>
              <a:pathLst>
                <a:path w="1958" h="1896" extrusionOk="0">
                  <a:moveTo>
                    <a:pt x="1138" y="0"/>
                  </a:moveTo>
                  <a:cubicBezTo>
                    <a:pt x="1037" y="0"/>
                    <a:pt x="935" y="17"/>
                    <a:pt x="840" y="48"/>
                  </a:cubicBezTo>
                  <a:cubicBezTo>
                    <a:pt x="540" y="148"/>
                    <a:pt x="0" y="451"/>
                    <a:pt x="0" y="811"/>
                  </a:cubicBezTo>
                  <a:cubicBezTo>
                    <a:pt x="0" y="946"/>
                    <a:pt x="50" y="1075"/>
                    <a:pt x="111" y="1194"/>
                  </a:cubicBezTo>
                  <a:cubicBezTo>
                    <a:pt x="280" y="1521"/>
                    <a:pt x="572" y="1799"/>
                    <a:pt x="932" y="1877"/>
                  </a:cubicBezTo>
                  <a:cubicBezTo>
                    <a:pt x="991" y="1890"/>
                    <a:pt x="1052" y="1896"/>
                    <a:pt x="1113" y="1896"/>
                  </a:cubicBezTo>
                  <a:cubicBezTo>
                    <a:pt x="1422" y="1896"/>
                    <a:pt x="1735" y="1736"/>
                    <a:pt x="1860" y="1456"/>
                  </a:cubicBezTo>
                  <a:cubicBezTo>
                    <a:pt x="1957" y="1242"/>
                    <a:pt x="1938" y="994"/>
                    <a:pt x="1895" y="763"/>
                  </a:cubicBezTo>
                  <a:cubicBezTo>
                    <a:pt x="1854" y="547"/>
                    <a:pt x="1786" y="322"/>
                    <a:pt x="1624" y="173"/>
                  </a:cubicBezTo>
                  <a:cubicBezTo>
                    <a:pt x="1493" y="53"/>
                    <a:pt x="1317" y="0"/>
                    <a:pt x="1138"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5987;p119">
              <a:extLst>
                <a:ext uri="{FF2B5EF4-FFF2-40B4-BE49-F238E27FC236}">
                  <a16:creationId xmlns:a16="http://schemas.microsoft.com/office/drawing/2014/main" id="{4B714A50-1D48-D552-3BB4-DD93064B305D}"/>
                </a:ext>
              </a:extLst>
            </p:cNvPr>
            <p:cNvSpPr/>
            <p:nvPr/>
          </p:nvSpPr>
          <p:spPr>
            <a:xfrm>
              <a:off x="6306961" y="2213864"/>
              <a:ext cx="231370" cy="92577"/>
            </a:xfrm>
            <a:custGeom>
              <a:avLst/>
              <a:gdLst/>
              <a:ahLst/>
              <a:cxnLst/>
              <a:rect l="l" t="t" r="r" b="b"/>
              <a:pathLst>
                <a:path w="4731" h="1893" extrusionOk="0">
                  <a:moveTo>
                    <a:pt x="615" y="1"/>
                  </a:moveTo>
                  <a:cubicBezTo>
                    <a:pt x="410" y="1"/>
                    <a:pt x="205" y="13"/>
                    <a:pt x="0" y="38"/>
                  </a:cubicBezTo>
                  <a:cubicBezTo>
                    <a:pt x="1646" y="350"/>
                    <a:pt x="3285" y="1045"/>
                    <a:pt x="4730" y="1893"/>
                  </a:cubicBezTo>
                  <a:cubicBezTo>
                    <a:pt x="3723" y="702"/>
                    <a:pt x="2171" y="1"/>
                    <a:pt x="615" y="1"/>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5988;p119">
              <a:extLst>
                <a:ext uri="{FF2B5EF4-FFF2-40B4-BE49-F238E27FC236}">
                  <a16:creationId xmlns:a16="http://schemas.microsoft.com/office/drawing/2014/main" id="{51C34332-CE22-689E-5FE7-7D93F5E8B764}"/>
                </a:ext>
              </a:extLst>
            </p:cNvPr>
            <p:cNvSpPr/>
            <p:nvPr/>
          </p:nvSpPr>
          <p:spPr>
            <a:xfrm>
              <a:off x="6728816" y="2080451"/>
              <a:ext cx="163000" cy="208384"/>
            </a:xfrm>
            <a:custGeom>
              <a:avLst/>
              <a:gdLst/>
              <a:ahLst/>
              <a:cxnLst/>
              <a:rect l="l" t="t" r="r" b="b"/>
              <a:pathLst>
                <a:path w="3333" h="4261" extrusionOk="0">
                  <a:moveTo>
                    <a:pt x="2143" y="1"/>
                  </a:moveTo>
                  <a:cubicBezTo>
                    <a:pt x="1880" y="1"/>
                    <a:pt x="1622" y="136"/>
                    <a:pt x="1393" y="326"/>
                  </a:cubicBezTo>
                  <a:cubicBezTo>
                    <a:pt x="1247" y="441"/>
                    <a:pt x="1115" y="585"/>
                    <a:pt x="999" y="728"/>
                  </a:cubicBezTo>
                  <a:cubicBezTo>
                    <a:pt x="695" y="1108"/>
                    <a:pt x="460" y="1533"/>
                    <a:pt x="280" y="1985"/>
                  </a:cubicBezTo>
                  <a:cubicBezTo>
                    <a:pt x="0" y="2687"/>
                    <a:pt x="45" y="3536"/>
                    <a:pt x="218" y="4260"/>
                  </a:cubicBezTo>
                  <a:cubicBezTo>
                    <a:pt x="821" y="3930"/>
                    <a:pt x="1304" y="3648"/>
                    <a:pt x="2016" y="3588"/>
                  </a:cubicBezTo>
                  <a:cubicBezTo>
                    <a:pt x="2098" y="3581"/>
                    <a:pt x="2181" y="3578"/>
                    <a:pt x="2264" y="3578"/>
                  </a:cubicBezTo>
                  <a:cubicBezTo>
                    <a:pt x="2438" y="3578"/>
                    <a:pt x="2612" y="3592"/>
                    <a:pt x="2784" y="3619"/>
                  </a:cubicBezTo>
                  <a:cubicBezTo>
                    <a:pt x="3228" y="2783"/>
                    <a:pt x="3333" y="1772"/>
                    <a:pt x="3065" y="905"/>
                  </a:cubicBezTo>
                  <a:cubicBezTo>
                    <a:pt x="2942" y="516"/>
                    <a:pt x="2718" y="128"/>
                    <a:pt x="2342" y="28"/>
                  </a:cubicBezTo>
                  <a:cubicBezTo>
                    <a:pt x="2275" y="9"/>
                    <a:pt x="2209" y="1"/>
                    <a:pt x="2143" y="1"/>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5989;p119">
              <a:extLst>
                <a:ext uri="{FF2B5EF4-FFF2-40B4-BE49-F238E27FC236}">
                  <a16:creationId xmlns:a16="http://schemas.microsoft.com/office/drawing/2014/main" id="{9F099AE1-C741-AE17-962B-2DAFE4224BAE}"/>
                </a:ext>
              </a:extLst>
            </p:cNvPr>
            <p:cNvSpPr/>
            <p:nvPr/>
          </p:nvSpPr>
          <p:spPr>
            <a:xfrm>
              <a:off x="6728816" y="2080451"/>
              <a:ext cx="163000" cy="208384"/>
            </a:xfrm>
            <a:custGeom>
              <a:avLst/>
              <a:gdLst/>
              <a:ahLst/>
              <a:cxnLst/>
              <a:rect l="l" t="t" r="r" b="b"/>
              <a:pathLst>
                <a:path w="3333" h="4261" extrusionOk="0">
                  <a:moveTo>
                    <a:pt x="2143" y="1"/>
                  </a:moveTo>
                  <a:cubicBezTo>
                    <a:pt x="1880" y="1"/>
                    <a:pt x="1622" y="136"/>
                    <a:pt x="1393" y="326"/>
                  </a:cubicBezTo>
                  <a:cubicBezTo>
                    <a:pt x="1247" y="441"/>
                    <a:pt x="1115" y="585"/>
                    <a:pt x="999" y="728"/>
                  </a:cubicBezTo>
                  <a:cubicBezTo>
                    <a:pt x="695" y="1108"/>
                    <a:pt x="460" y="1533"/>
                    <a:pt x="280" y="1985"/>
                  </a:cubicBezTo>
                  <a:cubicBezTo>
                    <a:pt x="0" y="2687"/>
                    <a:pt x="45" y="3536"/>
                    <a:pt x="218" y="4260"/>
                  </a:cubicBezTo>
                  <a:cubicBezTo>
                    <a:pt x="821" y="3930"/>
                    <a:pt x="1304" y="3648"/>
                    <a:pt x="2016" y="3588"/>
                  </a:cubicBezTo>
                  <a:cubicBezTo>
                    <a:pt x="2098" y="3581"/>
                    <a:pt x="2181" y="3578"/>
                    <a:pt x="2264" y="3578"/>
                  </a:cubicBezTo>
                  <a:cubicBezTo>
                    <a:pt x="2438" y="3578"/>
                    <a:pt x="2612" y="3592"/>
                    <a:pt x="2784" y="3619"/>
                  </a:cubicBezTo>
                  <a:cubicBezTo>
                    <a:pt x="3228" y="2783"/>
                    <a:pt x="3333" y="1772"/>
                    <a:pt x="3065" y="905"/>
                  </a:cubicBezTo>
                  <a:cubicBezTo>
                    <a:pt x="2942" y="516"/>
                    <a:pt x="2718" y="128"/>
                    <a:pt x="2342" y="28"/>
                  </a:cubicBezTo>
                  <a:cubicBezTo>
                    <a:pt x="2275" y="9"/>
                    <a:pt x="2209" y="1"/>
                    <a:pt x="2143" y="1"/>
                  </a:cubicBezTo>
                  <a:close/>
                </a:path>
              </a:pathLst>
            </a:custGeom>
            <a:gradFill>
              <a:gsLst>
                <a:gs pos="0">
                  <a:srgbClr val="F9F9F9"/>
                </a:gs>
                <a:gs pos="100000">
                  <a:srgbClr val="000000">
                    <a:alpha val="14509"/>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5990;p119">
              <a:extLst>
                <a:ext uri="{FF2B5EF4-FFF2-40B4-BE49-F238E27FC236}">
                  <a16:creationId xmlns:a16="http://schemas.microsoft.com/office/drawing/2014/main" id="{B840F2D0-9925-C77D-68FA-965111D3DF4F}"/>
                </a:ext>
              </a:extLst>
            </p:cNvPr>
            <p:cNvSpPr/>
            <p:nvPr/>
          </p:nvSpPr>
          <p:spPr>
            <a:xfrm>
              <a:off x="6729500" y="2093313"/>
              <a:ext cx="125197" cy="195620"/>
            </a:xfrm>
            <a:custGeom>
              <a:avLst/>
              <a:gdLst/>
              <a:ahLst/>
              <a:cxnLst/>
              <a:rect l="l" t="t" r="r" b="b"/>
              <a:pathLst>
                <a:path w="2560" h="4000" extrusionOk="0">
                  <a:moveTo>
                    <a:pt x="1701" y="1"/>
                  </a:moveTo>
                  <a:cubicBezTo>
                    <a:pt x="1595" y="1"/>
                    <a:pt x="1486" y="23"/>
                    <a:pt x="1381" y="63"/>
                  </a:cubicBezTo>
                  <a:cubicBezTo>
                    <a:pt x="1233" y="179"/>
                    <a:pt x="1101" y="322"/>
                    <a:pt x="986" y="464"/>
                  </a:cubicBezTo>
                  <a:cubicBezTo>
                    <a:pt x="679" y="845"/>
                    <a:pt x="449" y="1269"/>
                    <a:pt x="267" y="1723"/>
                  </a:cubicBezTo>
                  <a:cubicBezTo>
                    <a:pt x="64" y="2417"/>
                    <a:pt x="1" y="3144"/>
                    <a:pt x="79" y="3864"/>
                  </a:cubicBezTo>
                  <a:cubicBezTo>
                    <a:pt x="83" y="3911"/>
                    <a:pt x="95" y="3956"/>
                    <a:pt x="113" y="4000"/>
                  </a:cubicBezTo>
                  <a:cubicBezTo>
                    <a:pt x="180" y="3952"/>
                    <a:pt x="248" y="3908"/>
                    <a:pt x="320" y="3865"/>
                  </a:cubicBezTo>
                  <a:cubicBezTo>
                    <a:pt x="754" y="3608"/>
                    <a:pt x="1233" y="3435"/>
                    <a:pt x="1731" y="3356"/>
                  </a:cubicBezTo>
                  <a:cubicBezTo>
                    <a:pt x="1821" y="3343"/>
                    <a:pt x="1911" y="3333"/>
                    <a:pt x="2001" y="3326"/>
                  </a:cubicBezTo>
                  <a:cubicBezTo>
                    <a:pt x="2062" y="3216"/>
                    <a:pt x="2117" y="3102"/>
                    <a:pt x="2173" y="2985"/>
                  </a:cubicBezTo>
                  <a:cubicBezTo>
                    <a:pt x="2448" y="2375"/>
                    <a:pt x="2560" y="1704"/>
                    <a:pt x="2498" y="1038"/>
                  </a:cubicBezTo>
                  <a:cubicBezTo>
                    <a:pt x="2460" y="659"/>
                    <a:pt x="2336" y="251"/>
                    <a:pt x="2022" y="80"/>
                  </a:cubicBezTo>
                  <a:cubicBezTo>
                    <a:pt x="1923" y="25"/>
                    <a:pt x="1813" y="1"/>
                    <a:pt x="1701"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5991;p119">
              <a:extLst>
                <a:ext uri="{FF2B5EF4-FFF2-40B4-BE49-F238E27FC236}">
                  <a16:creationId xmlns:a16="http://schemas.microsoft.com/office/drawing/2014/main" id="{2F80D3FC-2E7A-E4D6-3BF2-48594E7249D9}"/>
                </a:ext>
              </a:extLst>
            </p:cNvPr>
            <p:cNvSpPr/>
            <p:nvPr/>
          </p:nvSpPr>
          <p:spPr>
            <a:xfrm>
              <a:off x="6744172" y="2128280"/>
              <a:ext cx="84801" cy="154100"/>
            </a:xfrm>
            <a:custGeom>
              <a:avLst/>
              <a:gdLst/>
              <a:ahLst/>
              <a:cxnLst/>
              <a:rect l="l" t="t" r="r" b="b"/>
              <a:pathLst>
                <a:path w="1734" h="3151" extrusionOk="0">
                  <a:moveTo>
                    <a:pt x="1217" y="0"/>
                  </a:moveTo>
                  <a:cubicBezTo>
                    <a:pt x="1085" y="0"/>
                    <a:pt x="952" y="62"/>
                    <a:pt x="850" y="154"/>
                  </a:cubicBezTo>
                  <a:cubicBezTo>
                    <a:pt x="723" y="273"/>
                    <a:pt x="634" y="429"/>
                    <a:pt x="557" y="589"/>
                  </a:cubicBezTo>
                  <a:cubicBezTo>
                    <a:pt x="222" y="1272"/>
                    <a:pt x="21" y="2052"/>
                    <a:pt x="5" y="2817"/>
                  </a:cubicBezTo>
                  <a:cubicBezTo>
                    <a:pt x="1" y="2928"/>
                    <a:pt x="1" y="3046"/>
                    <a:pt x="20" y="3150"/>
                  </a:cubicBezTo>
                  <a:cubicBezTo>
                    <a:pt x="454" y="2893"/>
                    <a:pt x="932" y="2720"/>
                    <a:pt x="1431" y="2641"/>
                  </a:cubicBezTo>
                  <a:cubicBezTo>
                    <a:pt x="1623" y="2062"/>
                    <a:pt x="1733" y="1454"/>
                    <a:pt x="1729" y="844"/>
                  </a:cubicBezTo>
                  <a:cubicBezTo>
                    <a:pt x="1726" y="674"/>
                    <a:pt x="1714" y="501"/>
                    <a:pt x="1653" y="346"/>
                  </a:cubicBezTo>
                  <a:cubicBezTo>
                    <a:pt x="1592" y="190"/>
                    <a:pt x="1474" y="52"/>
                    <a:pt x="1320" y="13"/>
                  </a:cubicBezTo>
                  <a:cubicBezTo>
                    <a:pt x="1286" y="4"/>
                    <a:pt x="1252" y="0"/>
                    <a:pt x="1217" y="0"/>
                  </a:cubicBezTo>
                  <a:close/>
                </a:path>
              </a:pathLst>
            </a:custGeom>
            <a:gradFill>
              <a:gsLst>
                <a:gs pos="0">
                  <a:srgbClr val="000000">
                    <a:alpha val="14509"/>
                  </a:srgbClr>
                </a:gs>
                <a:gs pos="100000">
                  <a:srgbClr val="82EF69"/>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5992;p119">
              <a:extLst>
                <a:ext uri="{FF2B5EF4-FFF2-40B4-BE49-F238E27FC236}">
                  <a16:creationId xmlns:a16="http://schemas.microsoft.com/office/drawing/2014/main" id="{35B49D68-DBB4-D048-AC20-9F7F098879CB}"/>
                </a:ext>
              </a:extLst>
            </p:cNvPr>
            <p:cNvSpPr/>
            <p:nvPr/>
          </p:nvSpPr>
          <p:spPr>
            <a:xfrm>
              <a:off x="6741433" y="2058982"/>
              <a:ext cx="167451" cy="200755"/>
            </a:xfrm>
            <a:custGeom>
              <a:avLst/>
              <a:gdLst/>
              <a:ahLst/>
              <a:cxnLst/>
              <a:rect l="l" t="t" r="r" b="b"/>
              <a:pathLst>
                <a:path w="3424" h="4105" extrusionOk="0">
                  <a:moveTo>
                    <a:pt x="1935" y="1"/>
                  </a:moveTo>
                  <a:cubicBezTo>
                    <a:pt x="1826" y="1"/>
                    <a:pt x="1716" y="18"/>
                    <a:pt x="1610" y="50"/>
                  </a:cubicBezTo>
                  <a:cubicBezTo>
                    <a:pt x="595" y="361"/>
                    <a:pt x="178" y="1590"/>
                    <a:pt x="0" y="2593"/>
                  </a:cubicBezTo>
                  <a:cubicBezTo>
                    <a:pt x="250" y="1841"/>
                    <a:pt x="950" y="437"/>
                    <a:pt x="1825" y="437"/>
                  </a:cubicBezTo>
                  <a:cubicBezTo>
                    <a:pt x="1840" y="437"/>
                    <a:pt x="1856" y="437"/>
                    <a:pt x="1871" y="438"/>
                  </a:cubicBezTo>
                  <a:cubicBezTo>
                    <a:pt x="2231" y="458"/>
                    <a:pt x="2569" y="714"/>
                    <a:pt x="2706" y="1074"/>
                  </a:cubicBezTo>
                  <a:cubicBezTo>
                    <a:pt x="2862" y="1481"/>
                    <a:pt x="2788" y="2027"/>
                    <a:pt x="2772" y="2461"/>
                  </a:cubicBezTo>
                  <a:cubicBezTo>
                    <a:pt x="2752" y="3015"/>
                    <a:pt x="2647" y="3575"/>
                    <a:pt x="2493" y="4105"/>
                  </a:cubicBezTo>
                  <a:cubicBezTo>
                    <a:pt x="2501" y="4078"/>
                    <a:pt x="3321" y="3887"/>
                    <a:pt x="3423" y="3802"/>
                  </a:cubicBezTo>
                  <a:cubicBezTo>
                    <a:pt x="3285" y="3624"/>
                    <a:pt x="3094" y="3482"/>
                    <a:pt x="2927" y="3333"/>
                  </a:cubicBezTo>
                  <a:cubicBezTo>
                    <a:pt x="3167" y="2522"/>
                    <a:pt x="3211" y="1631"/>
                    <a:pt x="2917" y="852"/>
                  </a:cubicBezTo>
                  <a:cubicBezTo>
                    <a:pt x="2813" y="574"/>
                    <a:pt x="2666" y="300"/>
                    <a:pt x="2430" y="142"/>
                  </a:cubicBezTo>
                  <a:cubicBezTo>
                    <a:pt x="2282" y="45"/>
                    <a:pt x="2110" y="1"/>
                    <a:pt x="1935" y="1"/>
                  </a:cubicBezTo>
                  <a:close/>
                </a:path>
              </a:pathLst>
            </a:custGeom>
            <a:solidFill>
              <a:srgbClr val="4343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5993;p119">
              <a:extLst>
                <a:ext uri="{FF2B5EF4-FFF2-40B4-BE49-F238E27FC236}">
                  <a16:creationId xmlns:a16="http://schemas.microsoft.com/office/drawing/2014/main" id="{AF5AB81F-1CCC-D837-5D60-FB7FA36B9D0A}"/>
                </a:ext>
              </a:extLst>
            </p:cNvPr>
            <p:cNvSpPr/>
            <p:nvPr/>
          </p:nvSpPr>
          <p:spPr>
            <a:xfrm>
              <a:off x="6764419" y="2110723"/>
              <a:ext cx="54089" cy="54285"/>
            </a:xfrm>
            <a:custGeom>
              <a:avLst/>
              <a:gdLst/>
              <a:ahLst/>
              <a:cxnLst/>
              <a:rect l="l" t="t" r="r" b="b"/>
              <a:pathLst>
                <a:path w="1106" h="1110" extrusionOk="0">
                  <a:moveTo>
                    <a:pt x="730" y="0"/>
                  </a:moveTo>
                  <a:cubicBezTo>
                    <a:pt x="606" y="0"/>
                    <a:pt x="480" y="30"/>
                    <a:pt x="407" y="74"/>
                  </a:cubicBezTo>
                  <a:cubicBezTo>
                    <a:pt x="194" y="205"/>
                    <a:pt x="81" y="579"/>
                    <a:pt x="27" y="814"/>
                  </a:cubicBezTo>
                  <a:cubicBezTo>
                    <a:pt x="12" y="882"/>
                    <a:pt x="0" y="955"/>
                    <a:pt x="31" y="1014"/>
                  </a:cubicBezTo>
                  <a:cubicBezTo>
                    <a:pt x="69" y="1088"/>
                    <a:pt x="155" y="1110"/>
                    <a:pt x="236" y="1110"/>
                  </a:cubicBezTo>
                  <a:cubicBezTo>
                    <a:pt x="245" y="1110"/>
                    <a:pt x="254" y="1109"/>
                    <a:pt x="262" y="1109"/>
                  </a:cubicBezTo>
                  <a:cubicBezTo>
                    <a:pt x="650" y="1085"/>
                    <a:pt x="1008" y="752"/>
                    <a:pt x="1089" y="340"/>
                  </a:cubicBezTo>
                  <a:cubicBezTo>
                    <a:pt x="1099" y="283"/>
                    <a:pt x="1105" y="223"/>
                    <a:pt x="1085" y="169"/>
                  </a:cubicBezTo>
                  <a:cubicBezTo>
                    <a:pt x="1039" y="47"/>
                    <a:pt x="886" y="0"/>
                    <a:pt x="730"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5994;p119">
              <a:extLst>
                <a:ext uri="{FF2B5EF4-FFF2-40B4-BE49-F238E27FC236}">
                  <a16:creationId xmlns:a16="http://schemas.microsoft.com/office/drawing/2014/main" id="{EEAC15D7-9568-4B7B-FBBA-57833B926DAA}"/>
                </a:ext>
              </a:extLst>
            </p:cNvPr>
            <p:cNvSpPr/>
            <p:nvPr/>
          </p:nvSpPr>
          <p:spPr>
            <a:xfrm>
              <a:off x="6802956" y="2177283"/>
              <a:ext cx="62647" cy="71206"/>
            </a:xfrm>
            <a:custGeom>
              <a:avLst/>
              <a:gdLst/>
              <a:ahLst/>
              <a:cxnLst/>
              <a:rect l="l" t="t" r="r" b="b"/>
              <a:pathLst>
                <a:path w="1281" h="1456" extrusionOk="0">
                  <a:moveTo>
                    <a:pt x="839" y="0"/>
                  </a:moveTo>
                  <a:cubicBezTo>
                    <a:pt x="500" y="0"/>
                    <a:pt x="130" y="519"/>
                    <a:pt x="28" y="848"/>
                  </a:cubicBezTo>
                  <a:cubicBezTo>
                    <a:pt x="14" y="896"/>
                    <a:pt x="5" y="947"/>
                    <a:pt x="4" y="997"/>
                  </a:cubicBezTo>
                  <a:cubicBezTo>
                    <a:pt x="0" y="1074"/>
                    <a:pt x="22" y="1151"/>
                    <a:pt x="64" y="1216"/>
                  </a:cubicBezTo>
                  <a:cubicBezTo>
                    <a:pt x="140" y="1326"/>
                    <a:pt x="274" y="1365"/>
                    <a:pt x="399" y="1396"/>
                  </a:cubicBezTo>
                  <a:cubicBezTo>
                    <a:pt x="515" y="1425"/>
                    <a:pt x="633" y="1455"/>
                    <a:pt x="752" y="1455"/>
                  </a:cubicBezTo>
                  <a:cubicBezTo>
                    <a:pt x="757" y="1455"/>
                    <a:pt x="761" y="1455"/>
                    <a:pt x="766" y="1455"/>
                  </a:cubicBezTo>
                  <a:cubicBezTo>
                    <a:pt x="1116" y="1449"/>
                    <a:pt x="1199" y="1135"/>
                    <a:pt x="1250" y="807"/>
                  </a:cubicBezTo>
                  <a:cubicBezTo>
                    <a:pt x="1281" y="603"/>
                    <a:pt x="1271" y="382"/>
                    <a:pt x="1164" y="214"/>
                  </a:cubicBezTo>
                  <a:cubicBezTo>
                    <a:pt x="1068" y="62"/>
                    <a:pt x="955" y="0"/>
                    <a:pt x="839" y="0"/>
                  </a:cubicBezTo>
                  <a:close/>
                </a:path>
              </a:pathLst>
            </a:custGeom>
            <a:gradFill>
              <a:gsLst>
                <a:gs pos="0">
                  <a:srgbClr val="FFFFFF"/>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5995;p119">
              <a:extLst>
                <a:ext uri="{FF2B5EF4-FFF2-40B4-BE49-F238E27FC236}">
                  <a16:creationId xmlns:a16="http://schemas.microsoft.com/office/drawing/2014/main" id="{019BD197-8EAA-D351-1029-86804EA51058}"/>
                </a:ext>
              </a:extLst>
            </p:cNvPr>
            <p:cNvSpPr/>
            <p:nvPr/>
          </p:nvSpPr>
          <p:spPr>
            <a:xfrm>
              <a:off x="6716345" y="2251178"/>
              <a:ext cx="155762" cy="63870"/>
            </a:xfrm>
            <a:custGeom>
              <a:avLst/>
              <a:gdLst/>
              <a:ahLst/>
              <a:cxnLst/>
              <a:rect l="l" t="t" r="r" b="b"/>
              <a:pathLst>
                <a:path w="3185" h="1306" extrusionOk="0">
                  <a:moveTo>
                    <a:pt x="3183" y="167"/>
                  </a:moveTo>
                  <a:lnTo>
                    <a:pt x="3183" y="167"/>
                  </a:lnTo>
                  <a:cubicBezTo>
                    <a:pt x="3183" y="167"/>
                    <a:pt x="3184" y="167"/>
                    <a:pt x="3184" y="167"/>
                  </a:cubicBezTo>
                  <a:cubicBezTo>
                    <a:pt x="3184" y="167"/>
                    <a:pt x="3183" y="167"/>
                    <a:pt x="3183" y="167"/>
                  </a:cubicBezTo>
                  <a:close/>
                  <a:moveTo>
                    <a:pt x="2316" y="0"/>
                  </a:moveTo>
                  <a:cubicBezTo>
                    <a:pt x="2005" y="0"/>
                    <a:pt x="1692" y="60"/>
                    <a:pt x="1398" y="172"/>
                  </a:cubicBezTo>
                  <a:cubicBezTo>
                    <a:pt x="790" y="404"/>
                    <a:pt x="346" y="691"/>
                    <a:pt x="0" y="1305"/>
                  </a:cubicBezTo>
                  <a:cubicBezTo>
                    <a:pt x="440" y="905"/>
                    <a:pt x="962" y="642"/>
                    <a:pt x="1508" y="471"/>
                  </a:cubicBezTo>
                  <a:cubicBezTo>
                    <a:pt x="1788" y="386"/>
                    <a:pt x="2073" y="320"/>
                    <a:pt x="2361" y="272"/>
                  </a:cubicBezTo>
                  <a:cubicBezTo>
                    <a:pt x="2518" y="245"/>
                    <a:pt x="2832" y="146"/>
                    <a:pt x="3046" y="146"/>
                  </a:cubicBezTo>
                  <a:cubicBezTo>
                    <a:pt x="3099" y="146"/>
                    <a:pt x="3146" y="152"/>
                    <a:pt x="3183" y="167"/>
                  </a:cubicBezTo>
                  <a:lnTo>
                    <a:pt x="3183" y="167"/>
                  </a:lnTo>
                  <a:cubicBezTo>
                    <a:pt x="2907" y="54"/>
                    <a:pt x="2612" y="0"/>
                    <a:pt x="2316" y="0"/>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5996;p119">
              <a:extLst>
                <a:ext uri="{FF2B5EF4-FFF2-40B4-BE49-F238E27FC236}">
                  <a16:creationId xmlns:a16="http://schemas.microsoft.com/office/drawing/2014/main" id="{D572621E-1AC0-C97D-605E-53ECCA65093E}"/>
                </a:ext>
              </a:extLst>
            </p:cNvPr>
            <p:cNvSpPr/>
            <p:nvPr/>
          </p:nvSpPr>
          <p:spPr>
            <a:xfrm>
              <a:off x="6469619" y="2337936"/>
              <a:ext cx="268782" cy="144857"/>
            </a:xfrm>
            <a:custGeom>
              <a:avLst/>
              <a:gdLst/>
              <a:ahLst/>
              <a:cxnLst/>
              <a:rect l="l" t="t" r="r" b="b"/>
              <a:pathLst>
                <a:path w="5496" h="2962" extrusionOk="0">
                  <a:moveTo>
                    <a:pt x="594" y="1"/>
                  </a:moveTo>
                  <a:cubicBezTo>
                    <a:pt x="1" y="1"/>
                    <a:pt x="36" y="904"/>
                    <a:pt x="188" y="1346"/>
                  </a:cubicBezTo>
                  <a:cubicBezTo>
                    <a:pt x="283" y="1620"/>
                    <a:pt x="441" y="1868"/>
                    <a:pt x="647" y="2071"/>
                  </a:cubicBezTo>
                  <a:cubicBezTo>
                    <a:pt x="732" y="2161"/>
                    <a:pt x="826" y="2244"/>
                    <a:pt x="927" y="2317"/>
                  </a:cubicBezTo>
                  <a:cubicBezTo>
                    <a:pt x="1505" y="2748"/>
                    <a:pt x="2292" y="2961"/>
                    <a:pt x="2961" y="2961"/>
                  </a:cubicBezTo>
                  <a:cubicBezTo>
                    <a:pt x="2970" y="2961"/>
                    <a:pt x="2979" y="2961"/>
                    <a:pt x="2989" y="2961"/>
                  </a:cubicBezTo>
                  <a:cubicBezTo>
                    <a:pt x="3444" y="2958"/>
                    <a:pt x="3916" y="2875"/>
                    <a:pt x="4310" y="2650"/>
                  </a:cubicBezTo>
                  <a:cubicBezTo>
                    <a:pt x="4408" y="2599"/>
                    <a:pt x="4500" y="2538"/>
                    <a:pt x="4584" y="2469"/>
                  </a:cubicBezTo>
                  <a:cubicBezTo>
                    <a:pt x="5021" y="2108"/>
                    <a:pt x="5496" y="1190"/>
                    <a:pt x="4738" y="966"/>
                  </a:cubicBezTo>
                  <a:cubicBezTo>
                    <a:pt x="4644" y="938"/>
                    <a:pt x="4547" y="919"/>
                    <a:pt x="4448" y="910"/>
                  </a:cubicBezTo>
                  <a:lnTo>
                    <a:pt x="4446" y="910"/>
                  </a:lnTo>
                  <a:cubicBezTo>
                    <a:pt x="4348" y="899"/>
                    <a:pt x="4248" y="896"/>
                    <a:pt x="4149" y="896"/>
                  </a:cubicBezTo>
                  <a:cubicBezTo>
                    <a:pt x="3964" y="896"/>
                    <a:pt x="3778" y="908"/>
                    <a:pt x="3593" y="908"/>
                  </a:cubicBezTo>
                  <a:cubicBezTo>
                    <a:pt x="3480" y="908"/>
                    <a:pt x="3367" y="903"/>
                    <a:pt x="3257" y="889"/>
                  </a:cubicBezTo>
                  <a:cubicBezTo>
                    <a:pt x="2518" y="787"/>
                    <a:pt x="1882" y="663"/>
                    <a:pt x="1226" y="257"/>
                  </a:cubicBezTo>
                  <a:cubicBezTo>
                    <a:pt x="1217" y="251"/>
                    <a:pt x="1208" y="245"/>
                    <a:pt x="1199" y="239"/>
                  </a:cubicBezTo>
                  <a:cubicBezTo>
                    <a:pt x="1045" y="143"/>
                    <a:pt x="887" y="38"/>
                    <a:pt x="706" y="10"/>
                  </a:cubicBezTo>
                  <a:cubicBezTo>
                    <a:pt x="667" y="4"/>
                    <a:pt x="629" y="1"/>
                    <a:pt x="594"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5997;p119">
              <a:extLst>
                <a:ext uri="{FF2B5EF4-FFF2-40B4-BE49-F238E27FC236}">
                  <a16:creationId xmlns:a16="http://schemas.microsoft.com/office/drawing/2014/main" id="{74A74F98-D91E-DF4D-4502-2466B214B46C}"/>
                </a:ext>
              </a:extLst>
            </p:cNvPr>
            <p:cNvSpPr/>
            <p:nvPr/>
          </p:nvSpPr>
          <p:spPr>
            <a:xfrm>
              <a:off x="6501261" y="2349526"/>
              <a:ext cx="185790" cy="133266"/>
            </a:xfrm>
            <a:custGeom>
              <a:avLst/>
              <a:gdLst/>
              <a:ahLst/>
              <a:cxnLst/>
              <a:rect l="l" t="t" r="r" b="b"/>
              <a:pathLst>
                <a:path w="3799" h="2725" extrusionOk="0">
                  <a:moveTo>
                    <a:pt x="552" y="1"/>
                  </a:moveTo>
                  <a:lnTo>
                    <a:pt x="552" y="1"/>
                  </a:lnTo>
                  <a:cubicBezTo>
                    <a:pt x="601" y="398"/>
                    <a:pt x="654" y="798"/>
                    <a:pt x="703" y="1196"/>
                  </a:cubicBezTo>
                  <a:cubicBezTo>
                    <a:pt x="431" y="1371"/>
                    <a:pt x="203" y="1588"/>
                    <a:pt x="0" y="1834"/>
                  </a:cubicBezTo>
                  <a:cubicBezTo>
                    <a:pt x="37" y="1874"/>
                    <a:pt x="77" y="1911"/>
                    <a:pt x="118" y="1948"/>
                  </a:cubicBezTo>
                  <a:cubicBezTo>
                    <a:pt x="170" y="1994"/>
                    <a:pt x="225" y="2041"/>
                    <a:pt x="280" y="2080"/>
                  </a:cubicBezTo>
                  <a:cubicBezTo>
                    <a:pt x="858" y="2511"/>
                    <a:pt x="1645" y="2724"/>
                    <a:pt x="2314" y="2724"/>
                  </a:cubicBezTo>
                  <a:cubicBezTo>
                    <a:pt x="2323" y="2724"/>
                    <a:pt x="2332" y="2724"/>
                    <a:pt x="2342" y="2724"/>
                  </a:cubicBezTo>
                  <a:cubicBezTo>
                    <a:pt x="2797" y="2721"/>
                    <a:pt x="3269" y="2638"/>
                    <a:pt x="3663" y="2413"/>
                  </a:cubicBezTo>
                  <a:cubicBezTo>
                    <a:pt x="3656" y="1977"/>
                    <a:pt x="3680" y="1542"/>
                    <a:pt x="3734" y="1109"/>
                  </a:cubicBezTo>
                  <a:cubicBezTo>
                    <a:pt x="3752" y="962"/>
                    <a:pt x="3774" y="818"/>
                    <a:pt x="3799" y="672"/>
                  </a:cubicBezTo>
                  <a:cubicBezTo>
                    <a:pt x="3702" y="661"/>
                    <a:pt x="3604" y="658"/>
                    <a:pt x="3506" y="658"/>
                  </a:cubicBezTo>
                  <a:cubicBezTo>
                    <a:pt x="3320" y="658"/>
                    <a:pt x="3133" y="670"/>
                    <a:pt x="2948" y="670"/>
                  </a:cubicBezTo>
                  <a:cubicBezTo>
                    <a:pt x="2834" y="670"/>
                    <a:pt x="2721" y="666"/>
                    <a:pt x="2610" y="651"/>
                  </a:cubicBezTo>
                  <a:cubicBezTo>
                    <a:pt x="1871" y="548"/>
                    <a:pt x="1235" y="426"/>
                    <a:pt x="579" y="19"/>
                  </a:cubicBezTo>
                  <a:cubicBezTo>
                    <a:pt x="570" y="13"/>
                    <a:pt x="561" y="7"/>
                    <a:pt x="552" y="1"/>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5998;p119">
              <a:extLst>
                <a:ext uri="{FF2B5EF4-FFF2-40B4-BE49-F238E27FC236}">
                  <a16:creationId xmlns:a16="http://schemas.microsoft.com/office/drawing/2014/main" id="{970D2D2A-8E4B-5368-B83C-C2EE3DC19B1E}"/>
                </a:ext>
              </a:extLst>
            </p:cNvPr>
            <p:cNvSpPr/>
            <p:nvPr/>
          </p:nvSpPr>
          <p:spPr>
            <a:xfrm>
              <a:off x="6501310" y="2349526"/>
              <a:ext cx="185741" cy="95218"/>
            </a:xfrm>
            <a:custGeom>
              <a:avLst/>
              <a:gdLst/>
              <a:ahLst/>
              <a:cxnLst/>
              <a:rect l="l" t="t" r="r" b="b"/>
              <a:pathLst>
                <a:path w="3798" h="1947" extrusionOk="0">
                  <a:moveTo>
                    <a:pt x="552" y="1"/>
                  </a:moveTo>
                  <a:lnTo>
                    <a:pt x="552" y="1"/>
                  </a:lnTo>
                  <a:cubicBezTo>
                    <a:pt x="601" y="398"/>
                    <a:pt x="653" y="798"/>
                    <a:pt x="702" y="1196"/>
                  </a:cubicBezTo>
                  <a:cubicBezTo>
                    <a:pt x="432" y="1371"/>
                    <a:pt x="203" y="1586"/>
                    <a:pt x="0" y="1834"/>
                  </a:cubicBezTo>
                  <a:cubicBezTo>
                    <a:pt x="36" y="1874"/>
                    <a:pt x="77" y="1911"/>
                    <a:pt x="117" y="1947"/>
                  </a:cubicBezTo>
                  <a:cubicBezTo>
                    <a:pt x="158" y="1895"/>
                    <a:pt x="201" y="1845"/>
                    <a:pt x="247" y="1797"/>
                  </a:cubicBezTo>
                  <a:cubicBezTo>
                    <a:pt x="410" y="1621"/>
                    <a:pt x="613" y="1464"/>
                    <a:pt x="850" y="1449"/>
                  </a:cubicBezTo>
                  <a:cubicBezTo>
                    <a:pt x="864" y="1448"/>
                    <a:pt x="879" y="1448"/>
                    <a:pt x="893" y="1448"/>
                  </a:cubicBezTo>
                  <a:cubicBezTo>
                    <a:pt x="1289" y="1448"/>
                    <a:pt x="1598" y="1819"/>
                    <a:pt x="1980" y="1944"/>
                  </a:cubicBezTo>
                  <a:cubicBezTo>
                    <a:pt x="1509" y="1738"/>
                    <a:pt x="1120" y="1310"/>
                    <a:pt x="809" y="903"/>
                  </a:cubicBezTo>
                  <a:cubicBezTo>
                    <a:pt x="1193" y="781"/>
                    <a:pt x="1597" y="721"/>
                    <a:pt x="2001" y="721"/>
                  </a:cubicBezTo>
                  <a:cubicBezTo>
                    <a:pt x="2598" y="721"/>
                    <a:pt x="3195" y="852"/>
                    <a:pt x="3734" y="1109"/>
                  </a:cubicBezTo>
                  <a:cubicBezTo>
                    <a:pt x="3752" y="962"/>
                    <a:pt x="3774" y="816"/>
                    <a:pt x="3798" y="672"/>
                  </a:cubicBezTo>
                  <a:cubicBezTo>
                    <a:pt x="3700" y="661"/>
                    <a:pt x="3601" y="658"/>
                    <a:pt x="3501" y="658"/>
                  </a:cubicBezTo>
                  <a:cubicBezTo>
                    <a:pt x="3317" y="658"/>
                    <a:pt x="3131" y="670"/>
                    <a:pt x="2946" y="670"/>
                  </a:cubicBezTo>
                  <a:cubicBezTo>
                    <a:pt x="2833" y="670"/>
                    <a:pt x="2721" y="665"/>
                    <a:pt x="2610" y="651"/>
                  </a:cubicBezTo>
                  <a:cubicBezTo>
                    <a:pt x="1871" y="548"/>
                    <a:pt x="1235" y="426"/>
                    <a:pt x="579" y="19"/>
                  </a:cubicBezTo>
                  <a:cubicBezTo>
                    <a:pt x="570" y="13"/>
                    <a:pt x="560" y="7"/>
                    <a:pt x="552"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5999;p119">
              <a:extLst>
                <a:ext uri="{FF2B5EF4-FFF2-40B4-BE49-F238E27FC236}">
                  <a16:creationId xmlns:a16="http://schemas.microsoft.com/office/drawing/2014/main" id="{5D94D6A7-A0D6-A14F-6B8E-6D468C04C2B1}"/>
                </a:ext>
              </a:extLst>
            </p:cNvPr>
            <p:cNvSpPr/>
            <p:nvPr/>
          </p:nvSpPr>
          <p:spPr>
            <a:xfrm>
              <a:off x="6457589" y="2334170"/>
              <a:ext cx="38586" cy="53942"/>
            </a:xfrm>
            <a:custGeom>
              <a:avLst/>
              <a:gdLst/>
              <a:ahLst/>
              <a:cxnLst/>
              <a:rect l="l" t="t" r="r" b="b"/>
              <a:pathLst>
                <a:path w="789" h="1103" extrusionOk="0">
                  <a:moveTo>
                    <a:pt x="789" y="1"/>
                  </a:moveTo>
                  <a:lnTo>
                    <a:pt x="789" y="1"/>
                  </a:lnTo>
                  <a:cubicBezTo>
                    <a:pt x="502" y="65"/>
                    <a:pt x="261" y="259"/>
                    <a:pt x="139" y="526"/>
                  </a:cubicBezTo>
                  <a:cubicBezTo>
                    <a:pt x="65" y="691"/>
                    <a:pt x="1" y="954"/>
                    <a:pt x="121" y="1103"/>
                  </a:cubicBezTo>
                  <a:cubicBezTo>
                    <a:pt x="200" y="659"/>
                    <a:pt x="398" y="252"/>
                    <a:pt x="789" y="1"/>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6000;p119">
              <a:extLst>
                <a:ext uri="{FF2B5EF4-FFF2-40B4-BE49-F238E27FC236}">
                  <a16:creationId xmlns:a16="http://schemas.microsoft.com/office/drawing/2014/main" id="{528B15B3-CFDF-0953-3D84-BE0DC6E2870C}"/>
                </a:ext>
              </a:extLst>
            </p:cNvPr>
            <p:cNvSpPr/>
            <p:nvPr/>
          </p:nvSpPr>
          <p:spPr>
            <a:xfrm>
              <a:off x="5843146" y="1423657"/>
              <a:ext cx="1054098" cy="1019620"/>
            </a:xfrm>
            <a:custGeom>
              <a:avLst/>
              <a:gdLst/>
              <a:ahLst/>
              <a:cxnLst/>
              <a:rect l="l" t="t" r="r" b="b"/>
              <a:pathLst>
                <a:path w="21554" h="20849" extrusionOk="0">
                  <a:moveTo>
                    <a:pt x="9640" y="0"/>
                  </a:moveTo>
                  <a:cubicBezTo>
                    <a:pt x="9164" y="0"/>
                    <a:pt x="8707" y="84"/>
                    <a:pt x="8294" y="282"/>
                  </a:cubicBezTo>
                  <a:cubicBezTo>
                    <a:pt x="6860" y="965"/>
                    <a:pt x="6112" y="2475"/>
                    <a:pt x="4979" y="3578"/>
                  </a:cubicBezTo>
                  <a:cubicBezTo>
                    <a:pt x="4834" y="3721"/>
                    <a:pt x="4682" y="3855"/>
                    <a:pt x="4522" y="3981"/>
                  </a:cubicBezTo>
                  <a:cubicBezTo>
                    <a:pt x="3205" y="5020"/>
                    <a:pt x="2050" y="6252"/>
                    <a:pt x="1097" y="7635"/>
                  </a:cubicBezTo>
                  <a:cubicBezTo>
                    <a:pt x="1131" y="9547"/>
                    <a:pt x="1454" y="11477"/>
                    <a:pt x="1968" y="13318"/>
                  </a:cubicBezTo>
                  <a:cubicBezTo>
                    <a:pt x="1867" y="13688"/>
                    <a:pt x="1763" y="14065"/>
                    <a:pt x="1753" y="14449"/>
                  </a:cubicBezTo>
                  <a:cubicBezTo>
                    <a:pt x="1738" y="15081"/>
                    <a:pt x="1932" y="15386"/>
                    <a:pt x="1519" y="15963"/>
                  </a:cubicBezTo>
                  <a:cubicBezTo>
                    <a:pt x="1014" y="16674"/>
                    <a:pt x="505" y="17383"/>
                    <a:pt x="0" y="18095"/>
                  </a:cubicBezTo>
                  <a:cubicBezTo>
                    <a:pt x="439" y="18996"/>
                    <a:pt x="1111" y="19765"/>
                    <a:pt x="1948" y="20319"/>
                  </a:cubicBezTo>
                  <a:cubicBezTo>
                    <a:pt x="2330" y="20571"/>
                    <a:pt x="2841" y="20846"/>
                    <a:pt x="3299" y="20849"/>
                  </a:cubicBezTo>
                  <a:cubicBezTo>
                    <a:pt x="3302" y="20849"/>
                    <a:pt x="3304" y="20849"/>
                    <a:pt x="3306" y="20849"/>
                  </a:cubicBezTo>
                  <a:cubicBezTo>
                    <a:pt x="3950" y="20849"/>
                    <a:pt x="4365" y="20297"/>
                    <a:pt x="4954" y="20128"/>
                  </a:cubicBezTo>
                  <a:cubicBezTo>
                    <a:pt x="4613" y="20128"/>
                    <a:pt x="3669" y="17496"/>
                    <a:pt x="3518" y="17214"/>
                  </a:cubicBezTo>
                  <a:lnTo>
                    <a:pt x="3518" y="17214"/>
                  </a:lnTo>
                  <a:cubicBezTo>
                    <a:pt x="3519" y="17214"/>
                    <a:pt x="3520" y="17215"/>
                    <a:pt x="3523" y="17215"/>
                  </a:cubicBezTo>
                  <a:cubicBezTo>
                    <a:pt x="3552" y="17215"/>
                    <a:pt x="3704" y="17173"/>
                    <a:pt x="3928" y="17105"/>
                  </a:cubicBezTo>
                  <a:cubicBezTo>
                    <a:pt x="4819" y="16841"/>
                    <a:pt x="6834" y="16163"/>
                    <a:pt x="6695" y="15889"/>
                  </a:cubicBezTo>
                  <a:cubicBezTo>
                    <a:pt x="6424" y="15338"/>
                    <a:pt x="6165" y="14901"/>
                    <a:pt x="5731" y="14466"/>
                  </a:cubicBezTo>
                  <a:cubicBezTo>
                    <a:pt x="6618" y="13976"/>
                    <a:pt x="7317" y="13107"/>
                    <a:pt x="7545" y="12118"/>
                  </a:cubicBezTo>
                  <a:cubicBezTo>
                    <a:pt x="7301" y="11339"/>
                    <a:pt x="6978" y="10525"/>
                    <a:pt x="6517" y="9850"/>
                  </a:cubicBezTo>
                  <a:lnTo>
                    <a:pt x="6517" y="9850"/>
                  </a:lnTo>
                  <a:cubicBezTo>
                    <a:pt x="7287" y="10220"/>
                    <a:pt x="8171" y="10417"/>
                    <a:pt x="8999" y="10621"/>
                  </a:cubicBezTo>
                  <a:cubicBezTo>
                    <a:pt x="9871" y="10291"/>
                    <a:pt x="10851" y="9980"/>
                    <a:pt x="11122" y="9090"/>
                  </a:cubicBezTo>
                  <a:cubicBezTo>
                    <a:pt x="11436" y="8060"/>
                    <a:pt x="11649" y="6979"/>
                    <a:pt x="11334" y="5947"/>
                  </a:cubicBezTo>
                  <a:lnTo>
                    <a:pt x="11334" y="5947"/>
                  </a:lnTo>
                  <a:cubicBezTo>
                    <a:pt x="12823" y="6819"/>
                    <a:pt x="14482" y="7362"/>
                    <a:pt x="16199" y="7536"/>
                  </a:cubicBezTo>
                  <a:cubicBezTo>
                    <a:pt x="16368" y="7392"/>
                    <a:pt x="16374" y="7259"/>
                    <a:pt x="16433" y="7044"/>
                  </a:cubicBezTo>
                  <a:cubicBezTo>
                    <a:pt x="16896" y="7567"/>
                    <a:pt x="17187" y="8091"/>
                    <a:pt x="17336" y="8775"/>
                  </a:cubicBezTo>
                  <a:cubicBezTo>
                    <a:pt x="17382" y="8775"/>
                    <a:pt x="18910" y="7958"/>
                    <a:pt x="19042" y="7867"/>
                  </a:cubicBezTo>
                  <a:cubicBezTo>
                    <a:pt x="19621" y="7471"/>
                    <a:pt x="20165" y="7003"/>
                    <a:pt x="20580" y="6437"/>
                  </a:cubicBezTo>
                  <a:cubicBezTo>
                    <a:pt x="21553" y="5118"/>
                    <a:pt x="21218" y="3516"/>
                    <a:pt x="20722" y="2049"/>
                  </a:cubicBezTo>
                  <a:cubicBezTo>
                    <a:pt x="19469" y="1249"/>
                    <a:pt x="18000" y="763"/>
                    <a:pt x="16511" y="710"/>
                  </a:cubicBezTo>
                  <a:cubicBezTo>
                    <a:pt x="15572" y="820"/>
                    <a:pt x="14644" y="1039"/>
                    <a:pt x="13760" y="1381"/>
                  </a:cubicBezTo>
                  <a:cubicBezTo>
                    <a:pt x="12595" y="716"/>
                    <a:pt x="11033" y="0"/>
                    <a:pt x="9640" y="0"/>
                  </a:cubicBezTo>
                  <a:close/>
                </a:path>
              </a:pathLst>
            </a:custGeom>
            <a:solidFill>
              <a:srgbClr val="E327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6001;p119">
              <a:extLst>
                <a:ext uri="{FF2B5EF4-FFF2-40B4-BE49-F238E27FC236}">
                  <a16:creationId xmlns:a16="http://schemas.microsoft.com/office/drawing/2014/main" id="{2EC4F7FE-3292-0E46-C92B-C9EB4D61F3F6}"/>
                </a:ext>
              </a:extLst>
            </p:cNvPr>
            <p:cNvSpPr/>
            <p:nvPr/>
          </p:nvSpPr>
          <p:spPr>
            <a:xfrm>
              <a:off x="5843146" y="1423657"/>
              <a:ext cx="1054098" cy="1019620"/>
            </a:xfrm>
            <a:custGeom>
              <a:avLst/>
              <a:gdLst/>
              <a:ahLst/>
              <a:cxnLst/>
              <a:rect l="l" t="t" r="r" b="b"/>
              <a:pathLst>
                <a:path w="21554" h="20849" extrusionOk="0">
                  <a:moveTo>
                    <a:pt x="9640" y="0"/>
                  </a:moveTo>
                  <a:cubicBezTo>
                    <a:pt x="9164" y="0"/>
                    <a:pt x="8707" y="84"/>
                    <a:pt x="8294" y="282"/>
                  </a:cubicBezTo>
                  <a:cubicBezTo>
                    <a:pt x="6860" y="965"/>
                    <a:pt x="6112" y="2475"/>
                    <a:pt x="4979" y="3578"/>
                  </a:cubicBezTo>
                  <a:cubicBezTo>
                    <a:pt x="4834" y="3721"/>
                    <a:pt x="4682" y="3855"/>
                    <a:pt x="4522" y="3981"/>
                  </a:cubicBezTo>
                  <a:cubicBezTo>
                    <a:pt x="3205" y="5020"/>
                    <a:pt x="2050" y="6252"/>
                    <a:pt x="1097" y="7635"/>
                  </a:cubicBezTo>
                  <a:cubicBezTo>
                    <a:pt x="1131" y="9547"/>
                    <a:pt x="1454" y="11477"/>
                    <a:pt x="1968" y="13318"/>
                  </a:cubicBezTo>
                  <a:cubicBezTo>
                    <a:pt x="1867" y="13688"/>
                    <a:pt x="1763" y="14065"/>
                    <a:pt x="1753" y="14449"/>
                  </a:cubicBezTo>
                  <a:cubicBezTo>
                    <a:pt x="1738" y="15081"/>
                    <a:pt x="1932" y="15386"/>
                    <a:pt x="1519" y="15963"/>
                  </a:cubicBezTo>
                  <a:cubicBezTo>
                    <a:pt x="1014" y="16674"/>
                    <a:pt x="505" y="17383"/>
                    <a:pt x="0" y="18095"/>
                  </a:cubicBezTo>
                  <a:cubicBezTo>
                    <a:pt x="439" y="18996"/>
                    <a:pt x="1111" y="19765"/>
                    <a:pt x="1948" y="20319"/>
                  </a:cubicBezTo>
                  <a:cubicBezTo>
                    <a:pt x="2330" y="20571"/>
                    <a:pt x="2841" y="20846"/>
                    <a:pt x="3299" y="20849"/>
                  </a:cubicBezTo>
                  <a:cubicBezTo>
                    <a:pt x="3302" y="20849"/>
                    <a:pt x="3304" y="20849"/>
                    <a:pt x="3306" y="20849"/>
                  </a:cubicBezTo>
                  <a:cubicBezTo>
                    <a:pt x="3950" y="20849"/>
                    <a:pt x="4365" y="20297"/>
                    <a:pt x="4954" y="20128"/>
                  </a:cubicBezTo>
                  <a:cubicBezTo>
                    <a:pt x="4613" y="20128"/>
                    <a:pt x="3669" y="17496"/>
                    <a:pt x="3518" y="17214"/>
                  </a:cubicBezTo>
                  <a:lnTo>
                    <a:pt x="3518" y="17214"/>
                  </a:lnTo>
                  <a:cubicBezTo>
                    <a:pt x="3519" y="17214"/>
                    <a:pt x="3520" y="17215"/>
                    <a:pt x="3523" y="17215"/>
                  </a:cubicBezTo>
                  <a:cubicBezTo>
                    <a:pt x="3552" y="17215"/>
                    <a:pt x="3704" y="17173"/>
                    <a:pt x="3928" y="17105"/>
                  </a:cubicBezTo>
                  <a:cubicBezTo>
                    <a:pt x="4819" y="16841"/>
                    <a:pt x="6834" y="16163"/>
                    <a:pt x="6695" y="15889"/>
                  </a:cubicBezTo>
                  <a:cubicBezTo>
                    <a:pt x="6424" y="15338"/>
                    <a:pt x="6165" y="14901"/>
                    <a:pt x="5731" y="14466"/>
                  </a:cubicBezTo>
                  <a:cubicBezTo>
                    <a:pt x="6618" y="13976"/>
                    <a:pt x="7317" y="13107"/>
                    <a:pt x="7545" y="12118"/>
                  </a:cubicBezTo>
                  <a:cubicBezTo>
                    <a:pt x="7301" y="11339"/>
                    <a:pt x="6978" y="10525"/>
                    <a:pt x="6517" y="9850"/>
                  </a:cubicBezTo>
                  <a:lnTo>
                    <a:pt x="6517" y="9850"/>
                  </a:lnTo>
                  <a:cubicBezTo>
                    <a:pt x="7287" y="10220"/>
                    <a:pt x="8171" y="10417"/>
                    <a:pt x="8999" y="10621"/>
                  </a:cubicBezTo>
                  <a:cubicBezTo>
                    <a:pt x="9871" y="10291"/>
                    <a:pt x="10851" y="9980"/>
                    <a:pt x="11122" y="9090"/>
                  </a:cubicBezTo>
                  <a:cubicBezTo>
                    <a:pt x="11436" y="8060"/>
                    <a:pt x="11649" y="6979"/>
                    <a:pt x="11334" y="5947"/>
                  </a:cubicBezTo>
                  <a:lnTo>
                    <a:pt x="11334" y="5947"/>
                  </a:lnTo>
                  <a:cubicBezTo>
                    <a:pt x="12823" y="6819"/>
                    <a:pt x="14482" y="7362"/>
                    <a:pt x="16199" y="7536"/>
                  </a:cubicBezTo>
                  <a:cubicBezTo>
                    <a:pt x="16368" y="7392"/>
                    <a:pt x="16374" y="7259"/>
                    <a:pt x="16433" y="7044"/>
                  </a:cubicBezTo>
                  <a:cubicBezTo>
                    <a:pt x="16896" y="7567"/>
                    <a:pt x="17187" y="8091"/>
                    <a:pt x="17336" y="8775"/>
                  </a:cubicBezTo>
                  <a:cubicBezTo>
                    <a:pt x="17382" y="8775"/>
                    <a:pt x="18910" y="7958"/>
                    <a:pt x="19042" y="7867"/>
                  </a:cubicBezTo>
                  <a:cubicBezTo>
                    <a:pt x="19621" y="7471"/>
                    <a:pt x="20165" y="7003"/>
                    <a:pt x="20580" y="6437"/>
                  </a:cubicBezTo>
                  <a:cubicBezTo>
                    <a:pt x="21553" y="5118"/>
                    <a:pt x="21218" y="3516"/>
                    <a:pt x="20722" y="2049"/>
                  </a:cubicBezTo>
                  <a:cubicBezTo>
                    <a:pt x="19469" y="1249"/>
                    <a:pt x="18000" y="763"/>
                    <a:pt x="16511" y="710"/>
                  </a:cubicBezTo>
                  <a:cubicBezTo>
                    <a:pt x="15572" y="820"/>
                    <a:pt x="14644" y="1039"/>
                    <a:pt x="13760" y="1381"/>
                  </a:cubicBezTo>
                  <a:cubicBezTo>
                    <a:pt x="12595" y="716"/>
                    <a:pt x="11033" y="0"/>
                    <a:pt x="9640" y="0"/>
                  </a:cubicBezTo>
                  <a:close/>
                </a:path>
              </a:pathLst>
            </a:custGeom>
            <a:solidFill>
              <a:srgbClr val="000000">
                <a:alpha val="56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6002;p119">
              <a:extLst>
                <a:ext uri="{FF2B5EF4-FFF2-40B4-BE49-F238E27FC236}">
                  <a16:creationId xmlns:a16="http://schemas.microsoft.com/office/drawing/2014/main" id="{61CF2CDF-21B3-E1F4-BC77-70C3A4FCA7BC}"/>
                </a:ext>
              </a:extLst>
            </p:cNvPr>
            <p:cNvSpPr/>
            <p:nvPr/>
          </p:nvSpPr>
          <p:spPr>
            <a:xfrm>
              <a:off x="6217807" y="1806828"/>
              <a:ext cx="480003" cy="559522"/>
            </a:xfrm>
            <a:custGeom>
              <a:avLst/>
              <a:gdLst/>
              <a:ahLst/>
              <a:cxnLst/>
              <a:rect l="l" t="t" r="r" b="b"/>
              <a:pathLst>
                <a:path w="9815" h="11441" extrusionOk="0">
                  <a:moveTo>
                    <a:pt x="5874" y="673"/>
                  </a:moveTo>
                  <a:cubicBezTo>
                    <a:pt x="7519" y="673"/>
                    <a:pt x="8907" y="1681"/>
                    <a:pt x="9142" y="3454"/>
                  </a:cubicBezTo>
                  <a:cubicBezTo>
                    <a:pt x="9380" y="5246"/>
                    <a:pt x="8886" y="7634"/>
                    <a:pt x="7585" y="9221"/>
                  </a:cubicBezTo>
                  <a:lnTo>
                    <a:pt x="7586" y="9220"/>
                  </a:lnTo>
                  <a:lnTo>
                    <a:pt x="7586" y="9220"/>
                  </a:lnTo>
                  <a:cubicBezTo>
                    <a:pt x="6897" y="10061"/>
                    <a:pt x="5979" y="10679"/>
                    <a:pt x="4825" y="10860"/>
                  </a:cubicBezTo>
                  <a:cubicBezTo>
                    <a:pt x="4634" y="10890"/>
                    <a:pt x="4446" y="10904"/>
                    <a:pt x="4261" y="10904"/>
                  </a:cubicBezTo>
                  <a:cubicBezTo>
                    <a:pt x="3087" y="10904"/>
                    <a:pt x="2052" y="10324"/>
                    <a:pt x="1377" y="9444"/>
                  </a:cubicBezTo>
                  <a:cubicBezTo>
                    <a:pt x="690" y="8547"/>
                    <a:pt x="398" y="7365"/>
                    <a:pt x="442" y="6153"/>
                  </a:cubicBezTo>
                  <a:cubicBezTo>
                    <a:pt x="520" y="4109"/>
                    <a:pt x="2108" y="1918"/>
                    <a:pt x="4051" y="1071"/>
                  </a:cubicBezTo>
                  <a:cubicBezTo>
                    <a:pt x="4664" y="802"/>
                    <a:pt x="5285" y="673"/>
                    <a:pt x="5874" y="673"/>
                  </a:cubicBezTo>
                  <a:close/>
                  <a:moveTo>
                    <a:pt x="6002" y="1"/>
                  </a:moveTo>
                  <a:cubicBezTo>
                    <a:pt x="5361" y="1"/>
                    <a:pt x="4683" y="144"/>
                    <a:pt x="4013" y="444"/>
                  </a:cubicBezTo>
                  <a:cubicBezTo>
                    <a:pt x="1890" y="1394"/>
                    <a:pt x="146" y="3845"/>
                    <a:pt x="55" y="6129"/>
                  </a:cubicBezTo>
                  <a:cubicBezTo>
                    <a:pt x="1" y="7484"/>
                    <a:pt x="318" y="8802"/>
                    <a:pt x="1064" y="9808"/>
                  </a:cubicBezTo>
                  <a:cubicBezTo>
                    <a:pt x="1796" y="10791"/>
                    <a:pt x="2921" y="11440"/>
                    <a:pt x="4200" y="11440"/>
                  </a:cubicBezTo>
                  <a:cubicBezTo>
                    <a:pt x="4403" y="11440"/>
                    <a:pt x="4610" y="11424"/>
                    <a:pt x="4821" y="11389"/>
                  </a:cubicBezTo>
                  <a:cubicBezTo>
                    <a:pt x="6080" y="11186"/>
                    <a:pt x="7085" y="10498"/>
                    <a:pt x="7840" y="9556"/>
                  </a:cubicBezTo>
                  <a:cubicBezTo>
                    <a:pt x="9265" y="7783"/>
                    <a:pt x="9815" y="5110"/>
                    <a:pt x="9560" y="3108"/>
                  </a:cubicBezTo>
                  <a:cubicBezTo>
                    <a:pt x="9310" y="1128"/>
                    <a:pt x="7800" y="1"/>
                    <a:pt x="60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6003;p119">
              <a:extLst>
                <a:ext uri="{FF2B5EF4-FFF2-40B4-BE49-F238E27FC236}">
                  <a16:creationId xmlns:a16="http://schemas.microsoft.com/office/drawing/2014/main" id="{D554DF23-B783-05FE-2E2F-EB8B74794B9C}"/>
                </a:ext>
              </a:extLst>
            </p:cNvPr>
            <p:cNvSpPr/>
            <p:nvPr/>
          </p:nvSpPr>
          <p:spPr>
            <a:xfrm>
              <a:off x="6718008" y="1887570"/>
              <a:ext cx="366885" cy="545731"/>
            </a:xfrm>
            <a:custGeom>
              <a:avLst/>
              <a:gdLst/>
              <a:ahLst/>
              <a:cxnLst/>
              <a:rect l="l" t="t" r="r" b="b"/>
              <a:pathLst>
                <a:path w="7502" h="11159" extrusionOk="0">
                  <a:moveTo>
                    <a:pt x="5010" y="657"/>
                  </a:moveTo>
                  <a:cubicBezTo>
                    <a:pt x="6226" y="657"/>
                    <a:pt x="7148" y="1647"/>
                    <a:pt x="7138" y="3384"/>
                  </a:cubicBezTo>
                  <a:cubicBezTo>
                    <a:pt x="7127" y="5134"/>
                    <a:pt x="6515" y="7463"/>
                    <a:pt x="5394" y="9007"/>
                  </a:cubicBezTo>
                  <a:cubicBezTo>
                    <a:pt x="4801" y="9825"/>
                    <a:pt x="4062" y="10424"/>
                    <a:pt x="3196" y="10596"/>
                  </a:cubicBezTo>
                  <a:cubicBezTo>
                    <a:pt x="3056" y="10624"/>
                    <a:pt x="2920" y="10637"/>
                    <a:pt x="2788" y="10637"/>
                  </a:cubicBezTo>
                  <a:cubicBezTo>
                    <a:pt x="1919" y="10637"/>
                    <a:pt x="1214" y="10066"/>
                    <a:pt x="807" y="9200"/>
                  </a:cubicBezTo>
                  <a:cubicBezTo>
                    <a:pt x="397" y="8322"/>
                    <a:pt x="304" y="7168"/>
                    <a:pt x="463" y="5984"/>
                  </a:cubicBezTo>
                  <a:cubicBezTo>
                    <a:pt x="731" y="3990"/>
                    <a:pt x="2125" y="1857"/>
                    <a:pt x="3641" y="1038"/>
                  </a:cubicBezTo>
                  <a:cubicBezTo>
                    <a:pt x="4116" y="781"/>
                    <a:pt x="4581" y="657"/>
                    <a:pt x="5010" y="657"/>
                  </a:cubicBezTo>
                  <a:close/>
                  <a:moveTo>
                    <a:pt x="5174" y="1"/>
                  </a:moveTo>
                  <a:cubicBezTo>
                    <a:pt x="4706" y="1"/>
                    <a:pt x="4198" y="138"/>
                    <a:pt x="3679" y="425"/>
                  </a:cubicBezTo>
                  <a:cubicBezTo>
                    <a:pt x="2020" y="1344"/>
                    <a:pt x="484" y="3729"/>
                    <a:pt x="180" y="5959"/>
                  </a:cubicBezTo>
                  <a:cubicBezTo>
                    <a:pt x="0" y="7280"/>
                    <a:pt x="96" y="8570"/>
                    <a:pt x="541" y="9553"/>
                  </a:cubicBezTo>
                  <a:cubicBezTo>
                    <a:pt x="978" y="10520"/>
                    <a:pt x="1742" y="11159"/>
                    <a:pt x="2687" y="11159"/>
                  </a:cubicBezTo>
                  <a:cubicBezTo>
                    <a:pt x="2833" y="11159"/>
                    <a:pt x="2984" y="11143"/>
                    <a:pt x="3138" y="11112"/>
                  </a:cubicBezTo>
                  <a:cubicBezTo>
                    <a:pt x="4085" y="10919"/>
                    <a:pt x="4896" y="10250"/>
                    <a:pt x="5548" y="9335"/>
                  </a:cubicBezTo>
                  <a:cubicBezTo>
                    <a:pt x="6778" y="7610"/>
                    <a:pt x="7459" y="5003"/>
                    <a:pt x="7480" y="3048"/>
                  </a:cubicBezTo>
                  <a:cubicBezTo>
                    <a:pt x="7501" y="1108"/>
                    <a:pt x="6502" y="1"/>
                    <a:pt x="517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6004;p119">
              <a:extLst>
                <a:ext uri="{FF2B5EF4-FFF2-40B4-BE49-F238E27FC236}">
                  <a16:creationId xmlns:a16="http://schemas.microsoft.com/office/drawing/2014/main" id="{05DDC51A-214F-E801-17A8-61B15D4EFC70}"/>
                </a:ext>
              </a:extLst>
            </p:cNvPr>
            <p:cNvSpPr/>
            <p:nvPr/>
          </p:nvSpPr>
          <p:spPr>
            <a:xfrm>
              <a:off x="5843146" y="1598590"/>
              <a:ext cx="288197" cy="844687"/>
            </a:xfrm>
            <a:custGeom>
              <a:avLst/>
              <a:gdLst/>
              <a:ahLst/>
              <a:cxnLst/>
              <a:rect l="l" t="t" r="r" b="b"/>
              <a:pathLst>
                <a:path w="5893" h="17272" extrusionOk="0">
                  <a:moveTo>
                    <a:pt x="4979" y="1"/>
                  </a:moveTo>
                  <a:lnTo>
                    <a:pt x="4979" y="1"/>
                  </a:lnTo>
                  <a:cubicBezTo>
                    <a:pt x="4834" y="144"/>
                    <a:pt x="4682" y="278"/>
                    <a:pt x="4522" y="404"/>
                  </a:cubicBezTo>
                  <a:cubicBezTo>
                    <a:pt x="3205" y="1443"/>
                    <a:pt x="2049" y="2675"/>
                    <a:pt x="1096" y="4056"/>
                  </a:cubicBezTo>
                  <a:cubicBezTo>
                    <a:pt x="1131" y="5970"/>
                    <a:pt x="1454" y="7899"/>
                    <a:pt x="1968" y="9741"/>
                  </a:cubicBezTo>
                  <a:cubicBezTo>
                    <a:pt x="1867" y="10110"/>
                    <a:pt x="1762" y="10486"/>
                    <a:pt x="1753" y="10872"/>
                  </a:cubicBezTo>
                  <a:cubicBezTo>
                    <a:pt x="1738" y="11503"/>
                    <a:pt x="1931" y="11808"/>
                    <a:pt x="1519" y="12385"/>
                  </a:cubicBezTo>
                  <a:cubicBezTo>
                    <a:pt x="1013" y="13097"/>
                    <a:pt x="505" y="13806"/>
                    <a:pt x="0" y="14517"/>
                  </a:cubicBezTo>
                  <a:cubicBezTo>
                    <a:pt x="439" y="15419"/>
                    <a:pt x="1111" y="16187"/>
                    <a:pt x="1947" y="16742"/>
                  </a:cubicBezTo>
                  <a:cubicBezTo>
                    <a:pt x="2329" y="16994"/>
                    <a:pt x="2841" y="17268"/>
                    <a:pt x="3299" y="17272"/>
                  </a:cubicBezTo>
                  <a:cubicBezTo>
                    <a:pt x="3301" y="17272"/>
                    <a:pt x="3302" y="17272"/>
                    <a:pt x="3304" y="17272"/>
                  </a:cubicBezTo>
                  <a:cubicBezTo>
                    <a:pt x="3949" y="17272"/>
                    <a:pt x="4364" y="16720"/>
                    <a:pt x="4954" y="16551"/>
                  </a:cubicBezTo>
                  <a:cubicBezTo>
                    <a:pt x="4611" y="16551"/>
                    <a:pt x="3669" y="13917"/>
                    <a:pt x="3518" y="13636"/>
                  </a:cubicBezTo>
                  <a:lnTo>
                    <a:pt x="3518" y="13636"/>
                  </a:lnTo>
                  <a:cubicBezTo>
                    <a:pt x="3519" y="13637"/>
                    <a:pt x="3520" y="13637"/>
                    <a:pt x="3522" y="13637"/>
                  </a:cubicBezTo>
                  <a:cubicBezTo>
                    <a:pt x="3549" y="13637"/>
                    <a:pt x="3702" y="13595"/>
                    <a:pt x="3928" y="13528"/>
                  </a:cubicBezTo>
                  <a:cubicBezTo>
                    <a:pt x="3405" y="13134"/>
                    <a:pt x="2844" y="12793"/>
                    <a:pt x="2255" y="12508"/>
                  </a:cubicBezTo>
                  <a:lnTo>
                    <a:pt x="2255" y="12508"/>
                  </a:lnTo>
                  <a:cubicBezTo>
                    <a:pt x="2923" y="12650"/>
                    <a:pt x="3604" y="12744"/>
                    <a:pt x="4287" y="12744"/>
                  </a:cubicBezTo>
                  <a:cubicBezTo>
                    <a:pt x="4487" y="12744"/>
                    <a:pt x="4687" y="12736"/>
                    <a:pt x="4887" y="12719"/>
                  </a:cubicBezTo>
                  <a:cubicBezTo>
                    <a:pt x="5123" y="12699"/>
                    <a:pt x="5375" y="12657"/>
                    <a:pt x="5548" y="12490"/>
                  </a:cubicBezTo>
                  <a:cubicBezTo>
                    <a:pt x="5822" y="12226"/>
                    <a:pt x="5758" y="11767"/>
                    <a:pt x="5595" y="11421"/>
                  </a:cubicBezTo>
                  <a:cubicBezTo>
                    <a:pt x="5428" y="11076"/>
                    <a:pt x="5176" y="10761"/>
                    <a:pt x="5122" y="10384"/>
                  </a:cubicBezTo>
                  <a:cubicBezTo>
                    <a:pt x="5022" y="9705"/>
                    <a:pt x="5571" y="9114"/>
                    <a:pt x="5713" y="8443"/>
                  </a:cubicBezTo>
                  <a:cubicBezTo>
                    <a:pt x="5892" y="7602"/>
                    <a:pt x="5412" y="6776"/>
                    <a:pt x="4953" y="6048"/>
                  </a:cubicBezTo>
                  <a:cubicBezTo>
                    <a:pt x="4770" y="5765"/>
                    <a:pt x="4579" y="5469"/>
                    <a:pt x="4289" y="5294"/>
                  </a:cubicBezTo>
                  <a:cubicBezTo>
                    <a:pt x="4155" y="5214"/>
                    <a:pt x="3993" y="5169"/>
                    <a:pt x="3836" y="5169"/>
                  </a:cubicBezTo>
                  <a:cubicBezTo>
                    <a:pt x="3653" y="5169"/>
                    <a:pt x="3478" y="5229"/>
                    <a:pt x="3358" y="5365"/>
                  </a:cubicBezTo>
                  <a:cubicBezTo>
                    <a:pt x="3226" y="4961"/>
                    <a:pt x="2939" y="4632"/>
                    <a:pt x="2708" y="4274"/>
                  </a:cubicBezTo>
                  <a:cubicBezTo>
                    <a:pt x="2480" y="3917"/>
                    <a:pt x="2295" y="3486"/>
                    <a:pt x="2409" y="3076"/>
                  </a:cubicBezTo>
                  <a:cubicBezTo>
                    <a:pt x="2490" y="2789"/>
                    <a:pt x="2702" y="2558"/>
                    <a:pt x="2905" y="2342"/>
                  </a:cubicBezTo>
                  <a:cubicBezTo>
                    <a:pt x="3077" y="2161"/>
                    <a:pt x="4424" y="944"/>
                    <a:pt x="4979"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6005;p119">
              <a:extLst>
                <a:ext uri="{FF2B5EF4-FFF2-40B4-BE49-F238E27FC236}">
                  <a16:creationId xmlns:a16="http://schemas.microsoft.com/office/drawing/2014/main" id="{FA5B3485-7464-2796-DC2C-9F64EA6C39AF}"/>
                </a:ext>
              </a:extLst>
            </p:cNvPr>
            <p:cNvSpPr/>
            <p:nvPr/>
          </p:nvSpPr>
          <p:spPr>
            <a:xfrm>
              <a:off x="5848770" y="2105050"/>
              <a:ext cx="321501" cy="267559"/>
            </a:xfrm>
            <a:custGeom>
              <a:avLst/>
              <a:gdLst/>
              <a:ahLst/>
              <a:cxnLst/>
              <a:rect l="l" t="t" r="r" b="b"/>
              <a:pathLst>
                <a:path w="6574" h="5471" extrusionOk="0">
                  <a:moveTo>
                    <a:pt x="2440" y="0"/>
                  </a:moveTo>
                  <a:cubicBezTo>
                    <a:pt x="1935" y="0"/>
                    <a:pt x="1446" y="160"/>
                    <a:pt x="1076" y="548"/>
                  </a:cubicBezTo>
                  <a:cubicBezTo>
                    <a:pt x="997" y="631"/>
                    <a:pt x="925" y="720"/>
                    <a:pt x="860" y="816"/>
                  </a:cubicBezTo>
                  <a:cubicBezTo>
                    <a:pt x="1" y="2103"/>
                    <a:pt x="1242" y="3781"/>
                    <a:pt x="2215" y="4651"/>
                  </a:cubicBezTo>
                  <a:cubicBezTo>
                    <a:pt x="2713" y="5096"/>
                    <a:pt x="3359" y="5471"/>
                    <a:pt x="4003" y="5471"/>
                  </a:cubicBezTo>
                  <a:cubicBezTo>
                    <a:pt x="4165" y="5471"/>
                    <a:pt x="4327" y="5447"/>
                    <a:pt x="4487" y="5395"/>
                  </a:cubicBezTo>
                  <a:cubicBezTo>
                    <a:pt x="6574" y="4710"/>
                    <a:pt x="5488" y="1583"/>
                    <a:pt x="4210" y="616"/>
                  </a:cubicBezTo>
                  <a:cubicBezTo>
                    <a:pt x="3727" y="250"/>
                    <a:pt x="3071" y="0"/>
                    <a:pt x="2440" y="0"/>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6006;p119">
              <a:extLst>
                <a:ext uri="{FF2B5EF4-FFF2-40B4-BE49-F238E27FC236}">
                  <a16:creationId xmlns:a16="http://schemas.microsoft.com/office/drawing/2014/main" id="{F39031E9-CC21-BDBB-B5EB-0B4ED8D5BCDC}"/>
                </a:ext>
              </a:extLst>
            </p:cNvPr>
            <p:cNvSpPr/>
            <p:nvPr/>
          </p:nvSpPr>
          <p:spPr>
            <a:xfrm>
              <a:off x="5850335" y="2140164"/>
              <a:ext cx="241786" cy="182367"/>
            </a:xfrm>
            <a:custGeom>
              <a:avLst/>
              <a:gdLst/>
              <a:ahLst/>
              <a:cxnLst/>
              <a:rect l="l" t="t" r="r" b="b"/>
              <a:pathLst>
                <a:path w="4944" h="3729" extrusionOk="0">
                  <a:moveTo>
                    <a:pt x="2152" y="1"/>
                  </a:moveTo>
                  <a:cubicBezTo>
                    <a:pt x="1894" y="1"/>
                    <a:pt x="1638" y="54"/>
                    <a:pt x="1416" y="184"/>
                  </a:cubicBezTo>
                  <a:cubicBezTo>
                    <a:pt x="0" y="1013"/>
                    <a:pt x="1706" y="3229"/>
                    <a:pt x="2837" y="3344"/>
                  </a:cubicBezTo>
                  <a:cubicBezTo>
                    <a:pt x="3114" y="3372"/>
                    <a:pt x="3416" y="3319"/>
                    <a:pt x="3661" y="3455"/>
                  </a:cubicBezTo>
                  <a:cubicBezTo>
                    <a:pt x="3766" y="3514"/>
                    <a:pt x="3853" y="3604"/>
                    <a:pt x="3956" y="3670"/>
                  </a:cubicBezTo>
                  <a:cubicBezTo>
                    <a:pt x="4021" y="3711"/>
                    <a:pt x="4099" y="3729"/>
                    <a:pt x="4181" y="3729"/>
                  </a:cubicBezTo>
                  <a:cubicBezTo>
                    <a:pt x="4379" y="3729"/>
                    <a:pt x="4602" y="3626"/>
                    <a:pt x="4727" y="3503"/>
                  </a:cubicBezTo>
                  <a:cubicBezTo>
                    <a:pt x="4882" y="3349"/>
                    <a:pt x="4944" y="3125"/>
                    <a:pt x="4890" y="2912"/>
                  </a:cubicBezTo>
                  <a:lnTo>
                    <a:pt x="4890" y="2912"/>
                  </a:lnTo>
                  <a:cubicBezTo>
                    <a:pt x="4850" y="3072"/>
                    <a:pt x="4681" y="3160"/>
                    <a:pt x="4513" y="3160"/>
                  </a:cubicBezTo>
                  <a:cubicBezTo>
                    <a:pt x="4461" y="3160"/>
                    <a:pt x="4409" y="3152"/>
                    <a:pt x="4361" y="3134"/>
                  </a:cubicBezTo>
                  <a:cubicBezTo>
                    <a:pt x="4158" y="3060"/>
                    <a:pt x="4016" y="2878"/>
                    <a:pt x="3894" y="2701"/>
                  </a:cubicBezTo>
                  <a:cubicBezTo>
                    <a:pt x="3727" y="2458"/>
                    <a:pt x="3569" y="2183"/>
                    <a:pt x="3596" y="1890"/>
                  </a:cubicBezTo>
                  <a:cubicBezTo>
                    <a:pt x="3619" y="1640"/>
                    <a:pt x="3842" y="1402"/>
                    <a:pt x="4076" y="1402"/>
                  </a:cubicBezTo>
                  <a:cubicBezTo>
                    <a:pt x="4117" y="1402"/>
                    <a:pt x="4159" y="1410"/>
                    <a:pt x="4200" y="1426"/>
                  </a:cubicBezTo>
                  <a:cubicBezTo>
                    <a:pt x="3732" y="787"/>
                    <a:pt x="3442" y="234"/>
                    <a:pt x="2620" y="54"/>
                  </a:cubicBezTo>
                  <a:cubicBezTo>
                    <a:pt x="2468" y="20"/>
                    <a:pt x="2309" y="1"/>
                    <a:pt x="2152"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6007;p119">
              <a:extLst>
                <a:ext uri="{FF2B5EF4-FFF2-40B4-BE49-F238E27FC236}">
                  <a16:creationId xmlns:a16="http://schemas.microsoft.com/office/drawing/2014/main" id="{3FAB6A62-2527-7289-D0CE-BAFB12BBABE6}"/>
                </a:ext>
              </a:extLst>
            </p:cNvPr>
            <p:cNvSpPr/>
            <p:nvPr/>
          </p:nvSpPr>
          <p:spPr>
            <a:xfrm>
              <a:off x="6260893" y="1161282"/>
              <a:ext cx="63674" cy="135125"/>
            </a:xfrm>
            <a:custGeom>
              <a:avLst/>
              <a:gdLst/>
              <a:ahLst/>
              <a:cxnLst/>
              <a:rect l="l" t="t" r="r" b="b"/>
              <a:pathLst>
                <a:path w="1302" h="2763" extrusionOk="0">
                  <a:moveTo>
                    <a:pt x="1301" y="389"/>
                  </a:moveTo>
                  <a:lnTo>
                    <a:pt x="1296" y="391"/>
                  </a:lnTo>
                  <a:lnTo>
                    <a:pt x="1296" y="391"/>
                  </a:lnTo>
                  <a:cubicBezTo>
                    <a:pt x="1298" y="390"/>
                    <a:pt x="1300" y="390"/>
                    <a:pt x="1301" y="389"/>
                  </a:cubicBezTo>
                  <a:close/>
                  <a:moveTo>
                    <a:pt x="0" y="1"/>
                  </a:moveTo>
                  <a:lnTo>
                    <a:pt x="0" y="1"/>
                  </a:lnTo>
                  <a:cubicBezTo>
                    <a:pt x="283" y="896"/>
                    <a:pt x="613" y="1815"/>
                    <a:pt x="660" y="2763"/>
                  </a:cubicBezTo>
                  <a:cubicBezTo>
                    <a:pt x="627" y="2092"/>
                    <a:pt x="564" y="1424"/>
                    <a:pt x="471" y="760"/>
                  </a:cubicBezTo>
                  <a:lnTo>
                    <a:pt x="1296" y="391"/>
                  </a:lnTo>
                  <a:lnTo>
                    <a:pt x="1296" y="391"/>
                  </a:lnTo>
                  <a:cubicBezTo>
                    <a:pt x="1281" y="397"/>
                    <a:pt x="1261" y="400"/>
                    <a:pt x="1237" y="400"/>
                  </a:cubicBezTo>
                  <a:cubicBezTo>
                    <a:pt x="966" y="400"/>
                    <a:pt x="166" y="50"/>
                    <a:pt x="0" y="1"/>
                  </a:cubicBezTo>
                  <a:close/>
                </a:path>
              </a:pathLst>
            </a:custGeom>
            <a:solidFill>
              <a:srgbClr val="000000">
                <a:alpha val="56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6008;p119">
              <a:extLst>
                <a:ext uri="{FF2B5EF4-FFF2-40B4-BE49-F238E27FC236}">
                  <a16:creationId xmlns:a16="http://schemas.microsoft.com/office/drawing/2014/main" id="{B1652792-BED9-239A-0A30-48DA7AFD7A7B}"/>
                </a:ext>
              </a:extLst>
            </p:cNvPr>
            <p:cNvSpPr/>
            <p:nvPr/>
          </p:nvSpPr>
          <p:spPr>
            <a:xfrm>
              <a:off x="5972304" y="1080686"/>
              <a:ext cx="312405" cy="339107"/>
            </a:xfrm>
            <a:custGeom>
              <a:avLst/>
              <a:gdLst/>
              <a:ahLst/>
              <a:cxnLst/>
              <a:rect l="l" t="t" r="r" b="b"/>
              <a:pathLst>
                <a:path w="6388" h="6934" extrusionOk="0">
                  <a:moveTo>
                    <a:pt x="1186" y="0"/>
                  </a:moveTo>
                  <a:cubicBezTo>
                    <a:pt x="926" y="0"/>
                    <a:pt x="666" y="18"/>
                    <a:pt x="406" y="54"/>
                  </a:cubicBezTo>
                  <a:cubicBezTo>
                    <a:pt x="312" y="68"/>
                    <a:pt x="215" y="83"/>
                    <a:pt x="142" y="142"/>
                  </a:cubicBezTo>
                  <a:cubicBezTo>
                    <a:pt x="0" y="254"/>
                    <a:pt x="9" y="469"/>
                    <a:pt x="45" y="645"/>
                  </a:cubicBezTo>
                  <a:cubicBezTo>
                    <a:pt x="132" y="1083"/>
                    <a:pt x="304" y="1501"/>
                    <a:pt x="550" y="1875"/>
                  </a:cubicBezTo>
                  <a:cubicBezTo>
                    <a:pt x="720" y="2135"/>
                    <a:pt x="925" y="2372"/>
                    <a:pt x="1158" y="2579"/>
                  </a:cubicBezTo>
                  <a:cubicBezTo>
                    <a:pt x="1839" y="3177"/>
                    <a:pt x="2934" y="3591"/>
                    <a:pt x="3836" y="3605"/>
                  </a:cubicBezTo>
                  <a:cubicBezTo>
                    <a:pt x="3851" y="3824"/>
                    <a:pt x="3716" y="4002"/>
                    <a:pt x="3640" y="4206"/>
                  </a:cubicBezTo>
                  <a:cubicBezTo>
                    <a:pt x="3506" y="4581"/>
                    <a:pt x="3419" y="4984"/>
                    <a:pt x="3340" y="5373"/>
                  </a:cubicBezTo>
                  <a:cubicBezTo>
                    <a:pt x="3309" y="5527"/>
                    <a:pt x="3282" y="5694"/>
                    <a:pt x="3352" y="5834"/>
                  </a:cubicBezTo>
                  <a:cubicBezTo>
                    <a:pt x="3418" y="5969"/>
                    <a:pt x="3559" y="6051"/>
                    <a:pt x="3691" y="6124"/>
                  </a:cubicBezTo>
                  <a:lnTo>
                    <a:pt x="4947" y="6815"/>
                  </a:lnTo>
                  <a:cubicBezTo>
                    <a:pt x="5055" y="6873"/>
                    <a:pt x="5173" y="6933"/>
                    <a:pt x="5291" y="6933"/>
                  </a:cubicBezTo>
                  <a:cubicBezTo>
                    <a:pt x="5317" y="6933"/>
                    <a:pt x="5343" y="6930"/>
                    <a:pt x="5369" y="6924"/>
                  </a:cubicBezTo>
                  <a:cubicBezTo>
                    <a:pt x="5529" y="6886"/>
                    <a:pt x="5626" y="6727"/>
                    <a:pt x="5698" y="6579"/>
                  </a:cubicBezTo>
                  <a:cubicBezTo>
                    <a:pt x="5983" y="5998"/>
                    <a:pt x="6136" y="5369"/>
                    <a:pt x="6179" y="4725"/>
                  </a:cubicBezTo>
                  <a:cubicBezTo>
                    <a:pt x="6212" y="4227"/>
                    <a:pt x="6388" y="3729"/>
                    <a:pt x="6306" y="3232"/>
                  </a:cubicBezTo>
                  <a:cubicBezTo>
                    <a:pt x="6122" y="2109"/>
                    <a:pt x="5207" y="1210"/>
                    <a:pt x="4215" y="734"/>
                  </a:cubicBezTo>
                  <a:cubicBezTo>
                    <a:pt x="3261" y="280"/>
                    <a:pt x="2226" y="0"/>
                    <a:pt x="1186" y="0"/>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6009;p119">
              <a:extLst>
                <a:ext uri="{FF2B5EF4-FFF2-40B4-BE49-F238E27FC236}">
                  <a16:creationId xmlns:a16="http://schemas.microsoft.com/office/drawing/2014/main" id="{E2590E0C-5766-5A59-3488-694752F32F77}"/>
                </a:ext>
              </a:extLst>
            </p:cNvPr>
            <p:cNvSpPr/>
            <p:nvPr/>
          </p:nvSpPr>
          <p:spPr>
            <a:xfrm>
              <a:off x="6361539" y="1188668"/>
              <a:ext cx="111161" cy="214155"/>
            </a:xfrm>
            <a:custGeom>
              <a:avLst/>
              <a:gdLst/>
              <a:ahLst/>
              <a:cxnLst/>
              <a:rect l="l" t="t" r="r" b="b"/>
              <a:pathLst>
                <a:path w="2273" h="4379" extrusionOk="0">
                  <a:moveTo>
                    <a:pt x="709" y="0"/>
                  </a:moveTo>
                  <a:cubicBezTo>
                    <a:pt x="595" y="0"/>
                    <a:pt x="478" y="15"/>
                    <a:pt x="366" y="32"/>
                  </a:cubicBezTo>
                  <a:cubicBezTo>
                    <a:pt x="233" y="51"/>
                    <a:pt x="78" y="87"/>
                    <a:pt x="30" y="211"/>
                  </a:cubicBezTo>
                  <a:cubicBezTo>
                    <a:pt x="0" y="286"/>
                    <a:pt x="23" y="371"/>
                    <a:pt x="45" y="449"/>
                  </a:cubicBezTo>
                  <a:cubicBezTo>
                    <a:pt x="100" y="649"/>
                    <a:pt x="149" y="844"/>
                    <a:pt x="196" y="1036"/>
                  </a:cubicBezTo>
                  <a:cubicBezTo>
                    <a:pt x="351" y="1682"/>
                    <a:pt x="480" y="2299"/>
                    <a:pt x="742" y="2951"/>
                  </a:cubicBezTo>
                  <a:cubicBezTo>
                    <a:pt x="778" y="3041"/>
                    <a:pt x="815" y="3141"/>
                    <a:pt x="781" y="3232"/>
                  </a:cubicBezTo>
                  <a:cubicBezTo>
                    <a:pt x="746" y="3322"/>
                    <a:pt x="656" y="3373"/>
                    <a:pt x="595" y="3446"/>
                  </a:cubicBezTo>
                  <a:cubicBezTo>
                    <a:pt x="421" y="3652"/>
                    <a:pt x="527" y="3989"/>
                    <a:pt x="740" y="4151"/>
                  </a:cubicBezTo>
                  <a:cubicBezTo>
                    <a:pt x="955" y="4313"/>
                    <a:pt x="1237" y="4350"/>
                    <a:pt x="1504" y="4378"/>
                  </a:cubicBezTo>
                  <a:cubicBezTo>
                    <a:pt x="2051" y="3939"/>
                    <a:pt x="2272" y="3183"/>
                    <a:pt x="2205" y="2486"/>
                  </a:cubicBezTo>
                  <a:cubicBezTo>
                    <a:pt x="2139" y="1801"/>
                    <a:pt x="1750" y="482"/>
                    <a:pt x="1103" y="94"/>
                  </a:cubicBezTo>
                  <a:cubicBezTo>
                    <a:pt x="984" y="23"/>
                    <a:pt x="849" y="0"/>
                    <a:pt x="709" y="0"/>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6010;p119">
              <a:extLst>
                <a:ext uri="{FF2B5EF4-FFF2-40B4-BE49-F238E27FC236}">
                  <a16:creationId xmlns:a16="http://schemas.microsoft.com/office/drawing/2014/main" id="{2E6F3B87-77F2-BEDF-B31C-324A92B0E4A2}"/>
                </a:ext>
              </a:extLst>
            </p:cNvPr>
            <p:cNvSpPr/>
            <p:nvPr/>
          </p:nvSpPr>
          <p:spPr>
            <a:xfrm>
              <a:off x="5572408" y="1294792"/>
              <a:ext cx="424838" cy="267902"/>
            </a:xfrm>
            <a:custGeom>
              <a:avLst/>
              <a:gdLst/>
              <a:ahLst/>
              <a:cxnLst/>
              <a:rect l="l" t="t" r="r" b="b"/>
              <a:pathLst>
                <a:path w="8687" h="5478" extrusionOk="0">
                  <a:moveTo>
                    <a:pt x="4382" y="1"/>
                  </a:moveTo>
                  <a:cubicBezTo>
                    <a:pt x="3257" y="1"/>
                    <a:pt x="1958" y="360"/>
                    <a:pt x="984" y="886"/>
                  </a:cubicBezTo>
                  <a:cubicBezTo>
                    <a:pt x="462" y="1168"/>
                    <a:pt x="223" y="1770"/>
                    <a:pt x="93" y="2316"/>
                  </a:cubicBezTo>
                  <a:cubicBezTo>
                    <a:pt x="26" y="2599"/>
                    <a:pt x="1" y="2828"/>
                    <a:pt x="118" y="3103"/>
                  </a:cubicBezTo>
                  <a:cubicBezTo>
                    <a:pt x="124" y="3117"/>
                    <a:pt x="129" y="3129"/>
                    <a:pt x="135" y="3141"/>
                  </a:cubicBezTo>
                  <a:cubicBezTo>
                    <a:pt x="160" y="3193"/>
                    <a:pt x="559" y="3691"/>
                    <a:pt x="642" y="3691"/>
                  </a:cubicBezTo>
                  <a:cubicBezTo>
                    <a:pt x="648" y="3691"/>
                    <a:pt x="653" y="3689"/>
                    <a:pt x="655" y="3684"/>
                  </a:cubicBezTo>
                  <a:cubicBezTo>
                    <a:pt x="1030" y="2894"/>
                    <a:pt x="1682" y="2270"/>
                    <a:pt x="2487" y="1927"/>
                  </a:cubicBezTo>
                  <a:lnTo>
                    <a:pt x="2487" y="1927"/>
                  </a:lnTo>
                  <a:cubicBezTo>
                    <a:pt x="2582" y="2418"/>
                    <a:pt x="2394" y="4158"/>
                    <a:pt x="3097" y="4158"/>
                  </a:cubicBezTo>
                  <a:cubicBezTo>
                    <a:pt x="3152" y="4158"/>
                    <a:pt x="3213" y="4147"/>
                    <a:pt x="3279" y="4125"/>
                  </a:cubicBezTo>
                  <a:cubicBezTo>
                    <a:pt x="3524" y="4040"/>
                    <a:pt x="3706" y="3837"/>
                    <a:pt x="3893" y="3658"/>
                  </a:cubicBezTo>
                  <a:cubicBezTo>
                    <a:pt x="4138" y="3425"/>
                    <a:pt x="4478" y="3220"/>
                    <a:pt x="4797" y="3220"/>
                  </a:cubicBezTo>
                  <a:cubicBezTo>
                    <a:pt x="4917" y="3220"/>
                    <a:pt x="5033" y="3249"/>
                    <a:pt x="5141" y="3316"/>
                  </a:cubicBezTo>
                  <a:cubicBezTo>
                    <a:pt x="5392" y="3471"/>
                    <a:pt x="5496" y="3785"/>
                    <a:pt x="5528" y="4078"/>
                  </a:cubicBezTo>
                  <a:cubicBezTo>
                    <a:pt x="5559" y="4372"/>
                    <a:pt x="5539" y="4674"/>
                    <a:pt x="5623" y="4956"/>
                  </a:cubicBezTo>
                  <a:cubicBezTo>
                    <a:pt x="5741" y="5351"/>
                    <a:pt x="5998" y="5478"/>
                    <a:pt x="6297" y="5478"/>
                  </a:cubicBezTo>
                  <a:cubicBezTo>
                    <a:pt x="6621" y="5478"/>
                    <a:pt x="6994" y="5328"/>
                    <a:pt x="7292" y="5208"/>
                  </a:cubicBezTo>
                  <a:cubicBezTo>
                    <a:pt x="7641" y="5068"/>
                    <a:pt x="8632" y="4719"/>
                    <a:pt x="8676" y="4251"/>
                  </a:cubicBezTo>
                  <a:cubicBezTo>
                    <a:pt x="8687" y="4134"/>
                    <a:pt x="8638" y="4022"/>
                    <a:pt x="8590" y="3916"/>
                  </a:cubicBezTo>
                  <a:cubicBezTo>
                    <a:pt x="8002" y="2624"/>
                    <a:pt x="7069" y="925"/>
                    <a:pt x="5747" y="263"/>
                  </a:cubicBezTo>
                  <a:cubicBezTo>
                    <a:pt x="5380" y="88"/>
                    <a:pt x="4971" y="18"/>
                    <a:pt x="4565" y="4"/>
                  </a:cubicBezTo>
                  <a:cubicBezTo>
                    <a:pt x="4504" y="2"/>
                    <a:pt x="4443" y="1"/>
                    <a:pt x="4382" y="1"/>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6011;p119">
              <a:extLst>
                <a:ext uri="{FF2B5EF4-FFF2-40B4-BE49-F238E27FC236}">
                  <a16:creationId xmlns:a16="http://schemas.microsoft.com/office/drawing/2014/main" id="{B8D0764F-E64B-106F-AF6F-E181E40B79B2}"/>
                </a:ext>
              </a:extLst>
            </p:cNvPr>
            <p:cNvSpPr/>
            <p:nvPr/>
          </p:nvSpPr>
          <p:spPr>
            <a:xfrm>
              <a:off x="6236049" y="1446153"/>
              <a:ext cx="368304" cy="242716"/>
            </a:xfrm>
            <a:custGeom>
              <a:avLst/>
              <a:gdLst/>
              <a:ahLst/>
              <a:cxnLst/>
              <a:rect l="l" t="t" r="r" b="b"/>
              <a:pathLst>
                <a:path w="7531" h="4963" extrusionOk="0">
                  <a:moveTo>
                    <a:pt x="2131" y="0"/>
                  </a:moveTo>
                  <a:cubicBezTo>
                    <a:pt x="1930" y="0"/>
                    <a:pt x="1734" y="23"/>
                    <a:pt x="1549" y="73"/>
                  </a:cubicBezTo>
                  <a:cubicBezTo>
                    <a:pt x="697" y="305"/>
                    <a:pt x="0" y="895"/>
                    <a:pt x="673" y="1718"/>
                  </a:cubicBezTo>
                  <a:cubicBezTo>
                    <a:pt x="1213" y="2379"/>
                    <a:pt x="1888" y="3101"/>
                    <a:pt x="2726" y="3101"/>
                  </a:cubicBezTo>
                  <a:cubicBezTo>
                    <a:pt x="2761" y="3101"/>
                    <a:pt x="2798" y="3100"/>
                    <a:pt x="2834" y="3097"/>
                  </a:cubicBezTo>
                  <a:cubicBezTo>
                    <a:pt x="3291" y="3062"/>
                    <a:pt x="3704" y="2806"/>
                    <a:pt x="4157" y="2734"/>
                  </a:cubicBezTo>
                  <a:cubicBezTo>
                    <a:pt x="4246" y="2720"/>
                    <a:pt x="4335" y="2713"/>
                    <a:pt x="4424" y="2713"/>
                  </a:cubicBezTo>
                  <a:cubicBezTo>
                    <a:pt x="4990" y="2713"/>
                    <a:pt x="5546" y="2988"/>
                    <a:pt x="5972" y="3372"/>
                  </a:cubicBezTo>
                  <a:cubicBezTo>
                    <a:pt x="6465" y="3817"/>
                    <a:pt x="6813" y="4393"/>
                    <a:pt x="7156" y="4963"/>
                  </a:cubicBezTo>
                  <a:cubicBezTo>
                    <a:pt x="7468" y="4675"/>
                    <a:pt x="7530" y="4187"/>
                    <a:pt x="7413" y="3778"/>
                  </a:cubicBezTo>
                  <a:cubicBezTo>
                    <a:pt x="7294" y="3370"/>
                    <a:pt x="7025" y="3024"/>
                    <a:pt x="6747" y="2701"/>
                  </a:cubicBezTo>
                  <a:cubicBezTo>
                    <a:pt x="6066" y="1907"/>
                    <a:pt x="5292" y="1174"/>
                    <a:pt x="4374" y="672"/>
                  </a:cubicBezTo>
                  <a:cubicBezTo>
                    <a:pt x="3756" y="333"/>
                    <a:pt x="2905" y="0"/>
                    <a:pt x="2131" y="0"/>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6012;p119">
              <a:extLst>
                <a:ext uri="{FF2B5EF4-FFF2-40B4-BE49-F238E27FC236}">
                  <a16:creationId xmlns:a16="http://schemas.microsoft.com/office/drawing/2014/main" id="{693EED3C-9313-2439-2155-1C1D6572D628}"/>
                </a:ext>
              </a:extLst>
            </p:cNvPr>
            <p:cNvSpPr/>
            <p:nvPr/>
          </p:nvSpPr>
          <p:spPr>
            <a:xfrm>
              <a:off x="6563810" y="1492271"/>
              <a:ext cx="300766" cy="210585"/>
            </a:xfrm>
            <a:custGeom>
              <a:avLst/>
              <a:gdLst/>
              <a:ahLst/>
              <a:cxnLst/>
              <a:rect l="l" t="t" r="r" b="b"/>
              <a:pathLst>
                <a:path w="6150" h="4306" extrusionOk="0">
                  <a:moveTo>
                    <a:pt x="1564" y="1"/>
                  </a:moveTo>
                  <a:cubicBezTo>
                    <a:pt x="1228" y="1"/>
                    <a:pt x="834" y="26"/>
                    <a:pt x="657" y="216"/>
                  </a:cubicBezTo>
                  <a:cubicBezTo>
                    <a:pt x="1" y="918"/>
                    <a:pt x="2292" y="2630"/>
                    <a:pt x="2736" y="3074"/>
                  </a:cubicBezTo>
                  <a:cubicBezTo>
                    <a:pt x="2890" y="3229"/>
                    <a:pt x="3052" y="3388"/>
                    <a:pt x="3259" y="3461"/>
                  </a:cubicBezTo>
                  <a:cubicBezTo>
                    <a:pt x="3346" y="3493"/>
                    <a:pt x="3434" y="3507"/>
                    <a:pt x="3521" y="3507"/>
                  </a:cubicBezTo>
                  <a:cubicBezTo>
                    <a:pt x="3932" y="3507"/>
                    <a:pt x="4335" y="3197"/>
                    <a:pt x="4658" y="2906"/>
                  </a:cubicBezTo>
                  <a:lnTo>
                    <a:pt x="4658" y="2906"/>
                  </a:lnTo>
                  <a:cubicBezTo>
                    <a:pt x="4574" y="3372"/>
                    <a:pt x="4489" y="3840"/>
                    <a:pt x="4404" y="4306"/>
                  </a:cubicBezTo>
                  <a:cubicBezTo>
                    <a:pt x="5473" y="4126"/>
                    <a:pt x="6149" y="3056"/>
                    <a:pt x="5854" y="2012"/>
                  </a:cubicBezTo>
                  <a:cubicBezTo>
                    <a:pt x="5611" y="1152"/>
                    <a:pt x="4773" y="589"/>
                    <a:pt x="3927" y="303"/>
                  </a:cubicBezTo>
                  <a:cubicBezTo>
                    <a:pt x="3332" y="104"/>
                    <a:pt x="2709" y="2"/>
                    <a:pt x="2082" y="2"/>
                  </a:cubicBezTo>
                  <a:cubicBezTo>
                    <a:pt x="2041" y="2"/>
                    <a:pt x="1999" y="3"/>
                    <a:pt x="1958" y="4"/>
                  </a:cubicBezTo>
                  <a:cubicBezTo>
                    <a:pt x="1939" y="4"/>
                    <a:pt x="1920" y="4"/>
                    <a:pt x="1899" y="4"/>
                  </a:cubicBezTo>
                  <a:cubicBezTo>
                    <a:pt x="1804" y="4"/>
                    <a:pt x="1688" y="1"/>
                    <a:pt x="1564" y="1"/>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6013;p119">
              <a:extLst>
                <a:ext uri="{FF2B5EF4-FFF2-40B4-BE49-F238E27FC236}">
                  <a16:creationId xmlns:a16="http://schemas.microsoft.com/office/drawing/2014/main" id="{24430A79-1517-A8A6-061D-EC3877E98BCA}"/>
                </a:ext>
              </a:extLst>
            </p:cNvPr>
            <p:cNvSpPr/>
            <p:nvPr/>
          </p:nvSpPr>
          <p:spPr>
            <a:xfrm>
              <a:off x="6138630" y="1568709"/>
              <a:ext cx="212150" cy="220708"/>
            </a:xfrm>
            <a:custGeom>
              <a:avLst/>
              <a:gdLst/>
              <a:ahLst/>
              <a:cxnLst/>
              <a:rect l="l" t="t" r="r" b="b"/>
              <a:pathLst>
                <a:path w="4338" h="4513" extrusionOk="0">
                  <a:moveTo>
                    <a:pt x="1326" y="1"/>
                  </a:moveTo>
                  <a:cubicBezTo>
                    <a:pt x="784" y="1"/>
                    <a:pt x="512" y="587"/>
                    <a:pt x="273" y="1030"/>
                  </a:cubicBezTo>
                  <a:cubicBezTo>
                    <a:pt x="116" y="1319"/>
                    <a:pt x="0" y="1653"/>
                    <a:pt x="70" y="1975"/>
                  </a:cubicBezTo>
                  <a:cubicBezTo>
                    <a:pt x="130" y="2254"/>
                    <a:pt x="319" y="2485"/>
                    <a:pt x="501" y="2703"/>
                  </a:cubicBezTo>
                  <a:cubicBezTo>
                    <a:pt x="785" y="3042"/>
                    <a:pt x="1072" y="3384"/>
                    <a:pt x="1425" y="3650"/>
                  </a:cubicBezTo>
                  <a:cubicBezTo>
                    <a:pt x="2048" y="4117"/>
                    <a:pt x="3020" y="4513"/>
                    <a:pt x="3857" y="4513"/>
                  </a:cubicBezTo>
                  <a:cubicBezTo>
                    <a:pt x="3990" y="4513"/>
                    <a:pt x="4119" y="4503"/>
                    <a:pt x="4244" y="4481"/>
                  </a:cubicBezTo>
                  <a:cubicBezTo>
                    <a:pt x="4290" y="4133"/>
                    <a:pt x="4337" y="3770"/>
                    <a:pt x="4223" y="3438"/>
                  </a:cubicBezTo>
                  <a:cubicBezTo>
                    <a:pt x="4054" y="2951"/>
                    <a:pt x="3628" y="2578"/>
                    <a:pt x="3417" y="2107"/>
                  </a:cubicBezTo>
                  <a:cubicBezTo>
                    <a:pt x="3159" y="1529"/>
                    <a:pt x="2755" y="1022"/>
                    <a:pt x="2308" y="556"/>
                  </a:cubicBezTo>
                  <a:cubicBezTo>
                    <a:pt x="2098" y="336"/>
                    <a:pt x="1864" y="121"/>
                    <a:pt x="1570" y="37"/>
                  </a:cubicBezTo>
                  <a:cubicBezTo>
                    <a:pt x="1483" y="12"/>
                    <a:pt x="1402" y="1"/>
                    <a:pt x="1326" y="1"/>
                  </a:cubicBezTo>
                  <a:close/>
                </a:path>
              </a:pathLst>
            </a:custGeom>
            <a:gradFill>
              <a:gsLst>
                <a:gs pos="0">
                  <a:srgbClr val="FFFFFF">
                    <a:alpha val="25140"/>
                  </a:srgbClr>
                </a:gs>
                <a:gs pos="100000">
                  <a:srgbClr val="FFFFFF">
                    <a:alpha val="0"/>
                    <a:alpha val="2514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6014;p119">
              <a:extLst>
                <a:ext uri="{FF2B5EF4-FFF2-40B4-BE49-F238E27FC236}">
                  <a16:creationId xmlns:a16="http://schemas.microsoft.com/office/drawing/2014/main" id="{D248D42A-CDEF-7B91-EFED-E8B6970BFE77}"/>
                </a:ext>
              </a:extLst>
            </p:cNvPr>
            <p:cNvSpPr/>
            <p:nvPr/>
          </p:nvSpPr>
          <p:spPr>
            <a:xfrm>
              <a:off x="6623034" y="2183641"/>
              <a:ext cx="115073" cy="68271"/>
            </a:xfrm>
            <a:custGeom>
              <a:avLst/>
              <a:gdLst/>
              <a:ahLst/>
              <a:cxnLst/>
              <a:rect l="l" t="t" r="r" b="b"/>
              <a:pathLst>
                <a:path w="2353" h="1396" extrusionOk="0">
                  <a:moveTo>
                    <a:pt x="1218" y="1"/>
                  </a:moveTo>
                  <a:cubicBezTo>
                    <a:pt x="1052" y="1"/>
                    <a:pt x="886" y="24"/>
                    <a:pt x="723" y="72"/>
                  </a:cubicBezTo>
                  <a:cubicBezTo>
                    <a:pt x="302" y="196"/>
                    <a:pt x="111" y="870"/>
                    <a:pt x="1" y="1266"/>
                  </a:cubicBezTo>
                  <a:cubicBezTo>
                    <a:pt x="63" y="1046"/>
                    <a:pt x="877" y="814"/>
                    <a:pt x="1100" y="814"/>
                  </a:cubicBezTo>
                  <a:cubicBezTo>
                    <a:pt x="1103" y="814"/>
                    <a:pt x="1105" y="814"/>
                    <a:pt x="1107" y="814"/>
                  </a:cubicBezTo>
                  <a:cubicBezTo>
                    <a:pt x="1253" y="818"/>
                    <a:pt x="2298" y="1025"/>
                    <a:pt x="2143" y="1377"/>
                  </a:cubicBezTo>
                  <a:cubicBezTo>
                    <a:pt x="2142" y="1378"/>
                    <a:pt x="2141" y="1380"/>
                    <a:pt x="2141" y="1382"/>
                  </a:cubicBezTo>
                  <a:lnTo>
                    <a:pt x="2141" y="1382"/>
                  </a:lnTo>
                  <a:cubicBezTo>
                    <a:pt x="2319" y="1047"/>
                    <a:pt x="2353" y="654"/>
                    <a:pt x="2235" y="294"/>
                  </a:cubicBezTo>
                  <a:cubicBezTo>
                    <a:pt x="1924" y="105"/>
                    <a:pt x="1572" y="1"/>
                    <a:pt x="1218" y="1"/>
                  </a:cubicBezTo>
                  <a:close/>
                  <a:moveTo>
                    <a:pt x="2141" y="1382"/>
                  </a:moveTo>
                  <a:cubicBezTo>
                    <a:pt x="2138" y="1387"/>
                    <a:pt x="2136" y="1391"/>
                    <a:pt x="2133" y="1396"/>
                  </a:cubicBezTo>
                  <a:cubicBezTo>
                    <a:pt x="2137" y="1392"/>
                    <a:pt x="2139" y="1387"/>
                    <a:pt x="2141" y="1382"/>
                  </a:cubicBezTo>
                  <a:close/>
                </a:path>
              </a:pathLst>
            </a:custGeom>
            <a:solidFill>
              <a:srgbClr val="82EF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6015;p119">
              <a:extLst>
                <a:ext uri="{FF2B5EF4-FFF2-40B4-BE49-F238E27FC236}">
                  <a16:creationId xmlns:a16="http://schemas.microsoft.com/office/drawing/2014/main" id="{13EB739D-6BE4-EE16-430B-60BB87153B2C}"/>
                </a:ext>
              </a:extLst>
            </p:cNvPr>
            <p:cNvSpPr/>
            <p:nvPr/>
          </p:nvSpPr>
          <p:spPr>
            <a:xfrm>
              <a:off x="6217807" y="1806828"/>
              <a:ext cx="480003" cy="559522"/>
            </a:xfrm>
            <a:custGeom>
              <a:avLst/>
              <a:gdLst/>
              <a:ahLst/>
              <a:cxnLst/>
              <a:rect l="l" t="t" r="r" b="b"/>
              <a:pathLst>
                <a:path w="9815" h="11441" extrusionOk="0">
                  <a:moveTo>
                    <a:pt x="5874" y="673"/>
                  </a:moveTo>
                  <a:cubicBezTo>
                    <a:pt x="7519" y="673"/>
                    <a:pt x="8907" y="1681"/>
                    <a:pt x="9142" y="3454"/>
                  </a:cubicBezTo>
                  <a:cubicBezTo>
                    <a:pt x="9380" y="5246"/>
                    <a:pt x="8886" y="7634"/>
                    <a:pt x="7585" y="9221"/>
                  </a:cubicBezTo>
                  <a:lnTo>
                    <a:pt x="7586" y="9220"/>
                  </a:lnTo>
                  <a:lnTo>
                    <a:pt x="7586" y="9220"/>
                  </a:lnTo>
                  <a:cubicBezTo>
                    <a:pt x="6897" y="10061"/>
                    <a:pt x="5979" y="10679"/>
                    <a:pt x="4825" y="10860"/>
                  </a:cubicBezTo>
                  <a:cubicBezTo>
                    <a:pt x="4634" y="10890"/>
                    <a:pt x="4446" y="10904"/>
                    <a:pt x="4261" y="10904"/>
                  </a:cubicBezTo>
                  <a:cubicBezTo>
                    <a:pt x="3087" y="10904"/>
                    <a:pt x="2052" y="10324"/>
                    <a:pt x="1377" y="9444"/>
                  </a:cubicBezTo>
                  <a:cubicBezTo>
                    <a:pt x="690" y="8547"/>
                    <a:pt x="398" y="7365"/>
                    <a:pt x="442" y="6153"/>
                  </a:cubicBezTo>
                  <a:cubicBezTo>
                    <a:pt x="520" y="4109"/>
                    <a:pt x="2108" y="1918"/>
                    <a:pt x="4051" y="1071"/>
                  </a:cubicBezTo>
                  <a:cubicBezTo>
                    <a:pt x="4664" y="802"/>
                    <a:pt x="5285" y="673"/>
                    <a:pt x="5874" y="673"/>
                  </a:cubicBezTo>
                  <a:close/>
                  <a:moveTo>
                    <a:pt x="6002" y="1"/>
                  </a:moveTo>
                  <a:cubicBezTo>
                    <a:pt x="5361" y="1"/>
                    <a:pt x="4683" y="144"/>
                    <a:pt x="4013" y="444"/>
                  </a:cubicBezTo>
                  <a:cubicBezTo>
                    <a:pt x="1890" y="1394"/>
                    <a:pt x="146" y="3845"/>
                    <a:pt x="55" y="6129"/>
                  </a:cubicBezTo>
                  <a:cubicBezTo>
                    <a:pt x="1" y="7484"/>
                    <a:pt x="318" y="8802"/>
                    <a:pt x="1064" y="9808"/>
                  </a:cubicBezTo>
                  <a:cubicBezTo>
                    <a:pt x="1796" y="10791"/>
                    <a:pt x="2921" y="11440"/>
                    <a:pt x="4200" y="11440"/>
                  </a:cubicBezTo>
                  <a:cubicBezTo>
                    <a:pt x="4403" y="11440"/>
                    <a:pt x="4610" y="11424"/>
                    <a:pt x="4821" y="11389"/>
                  </a:cubicBezTo>
                  <a:cubicBezTo>
                    <a:pt x="6080" y="11186"/>
                    <a:pt x="7085" y="10498"/>
                    <a:pt x="7840" y="9556"/>
                  </a:cubicBezTo>
                  <a:cubicBezTo>
                    <a:pt x="9265" y="7783"/>
                    <a:pt x="9815" y="5110"/>
                    <a:pt x="9560" y="3108"/>
                  </a:cubicBezTo>
                  <a:cubicBezTo>
                    <a:pt x="9310" y="1128"/>
                    <a:pt x="7800" y="1"/>
                    <a:pt x="6002" y="1"/>
                  </a:cubicBezTo>
                  <a:close/>
                </a:path>
              </a:pathLst>
            </a:custGeom>
            <a:gradFill>
              <a:gsLst>
                <a:gs pos="0">
                  <a:srgbClr val="FFFFFF">
                    <a:alpha val="25098"/>
                  </a:srgbClr>
                </a:gs>
                <a:gs pos="100000">
                  <a:srgbClr val="82EF69"/>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6016;p119">
              <a:extLst>
                <a:ext uri="{FF2B5EF4-FFF2-40B4-BE49-F238E27FC236}">
                  <a16:creationId xmlns:a16="http://schemas.microsoft.com/office/drawing/2014/main" id="{49AD83CC-FADF-6AB8-F59D-4A5DDC305A38}"/>
                </a:ext>
              </a:extLst>
            </p:cNvPr>
            <p:cNvSpPr/>
            <p:nvPr/>
          </p:nvSpPr>
          <p:spPr>
            <a:xfrm>
              <a:off x="6718008" y="1887570"/>
              <a:ext cx="366885" cy="545731"/>
            </a:xfrm>
            <a:custGeom>
              <a:avLst/>
              <a:gdLst/>
              <a:ahLst/>
              <a:cxnLst/>
              <a:rect l="l" t="t" r="r" b="b"/>
              <a:pathLst>
                <a:path w="7502" h="11159" extrusionOk="0">
                  <a:moveTo>
                    <a:pt x="5010" y="657"/>
                  </a:moveTo>
                  <a:cubicBezTo>
                    <a:pt x="6226" y="657"/>
                    <a:pt x="7148" y="1647"/>
                    <a:pt x="7138" y="3384"/>
                  </a:cubicBezTo>
                  <a:cubicBezTo>
                    <a:pt x="7127" y="5134"/>
                    <a:pt x="6515" y="7463"/>
                    <a:pt x="5394" y="9007"/>
                  </a:cubicBezTo>
                  <a:cubicBezTo>
                    <a:pt x="4801" y="9825"/>
                    <a:pt x="4062" y="10424"/>
                    <a:pt x="3196" y="10596"/>
                  </a:cubicBezTo>
                  <a:cubicBezTo>
                    <a:pt x="3056" y="10624"/>
                    <a:pt x="2920" y="10637"/>
                    <a:pt x="2788" y="10637"/>
                  </a:cubicBezTo>
                  <a:cubicBezTo>
                    <a:pt x="1919" y="10637"/>
                    <a:pt x="1214" y="10066"/>
                    <a:pt x="807" y="9200"/>
                  </a:cubicBezTo>
                  <a:cubicBezTo>
                    <a:pt x="397" y="8322"/>
                    <a:pt x="304" y="7168"/>
                    <a:pt x="463" y="5984"/>
                  </a:cubicBezTo>
                  <a:cubicBezTo>
                    <a:pt x="731" y="3990"/>
                    <a:pt x="2125" y="1857"/>
                    <a:pt x="3641" y="1038"/>
                  </a:cubicBezTo>
                  <a:cubicBezTo>
                    <a:pt x="4116" y="781"/>
                    <a:pt x="4581" y="657"/>
                    <a:pt x="5010" y="657"/>
                  </a:cubicBezTo>
                  <a:close/>
                  <a:moveTo>
                    <a:pt x="5174" y="1"/>
                  </a:moveTo>
                  <a:cubicBezTo>
                    <a:pt x="4706" y="1"/>
                    <a:pt x="4198" y="138"/>
                    <a:pt x="3679" y="425"/>
                  </a:cubicBezTo>
                  <a:cubicBezTo>
                    <a:pt x="2020" y="1344"/>
                    <a:pt x="484" y="3729"/>
                    <a:pt x="180" y="5959"/>
                  </a:cubicBezTo>
                  <a:cubicBezTo>
                    <a:pt x="0" y="7280"/>
                    <a:pt x="96" y="8570"/>
                    <a:pt x="541" y="9553"/>
                  </a:cubicBezTo>
                  <a:cubicBezTo>
                    <a:pt x="978" y="10520"/>
                    <a:pt x="1742" y="11159"/>
                    <a:pt x="2687" y="11159"/>
                  </a:cubicBezTo>
                  <a:cubicBezTo>
                    <a:pt x="2833" y="11159"/>
                    <a:pt x="2984" y="11143"/>
                    <a:pt x="3138" y="11112"/>
                  </a:cubicBezTo>
                  <a:cubicBezTo>
                    <a:pt x="4085" y="10919"/>
                    <a:pt x="4896" y="10250"/>
                    <a:pt x="5548" y="9335"/>
                  </a:cubicBezTo>
                  <a:cubicBezTo>
                    <a:pt x="6778" y="7610"/>
                    <a:pt x="7459" y="5003"/>
                    <a:pt x="7480" y="3048"/>
                  </a:cubicBezTo>
                  <a:cubicBezTo>
                    <a:pt x="7501" y="1108"/>
                    <a:pt x="6502" y="1"/>
                    <a:pt x="5174" y="1"/>
                  </a:cubicBezTo>
                  <a:close/>
                </a:path>
              </a:pathLst>
            </a:custGeom>
            <a:gradFill>
              <a:gsLst>
                <a:gs pos="0">
                  <a:srgbClr val="FFFFFF">
                    <a:alpha val="25098"/>
                  </a:srgbClr>
                </a:gs>
                <a:gs pos="100000">
                  <a:srgbClr val="82EF69"/>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6017;p119">
              <a:extLst>
                <a:ext uri="{FF2B5EF4-FFF2-40B4-BE49-F238E27FC236}">
                  <a16:creationId xmlns:a16="http://schemas.microsoft.com/office/drawing/2014/main" id="{213C3E9D-2DDD-0873-AEA1-6CFB17E37D60}"/>
                </a:ext>
              </a:extLst>
            </p:cNvPr>
            <p:cNvSpPr/>
            <p:nvPr/>
          </p:nvSpPr>
          <p:spPr>
            <a:xfrm>
              <a:off x="6611639" y="2208435"/>
              <a:ext cx="163978" cy="143634"/>
            </a:xfrm>
            <a:custGeom>
              <a:avLst/>
              <a:gdLst/>
              <a:ahLst/>
              <a:cxnLst/>
              <a:rect l="l" t="t" r="r" b="b"/>
              <a:pathLst>
                <a:path w="3353" h="2937" extrusionOk="0">
                  <a:moveTo>
                    <a:pt x="1553" y="1"/>
                  </a:moveTo>
                  <a:cubicBezTo>
                    <a:pt x="1496" y="1"/>
                    <a:pt x="1439" y="6"/>
                    <a:pt x="1382" y="17"/>
                  </a:cubicBezTo>
                  <a:cubicBezTo>
                    <a:pt x="566" y="169"/>
                    <a:pt x="111" y="867"/>
                    <a:pt x="15" y="1657"/>
                  </a:cubicBezTo>
                  <a:cubicBezTo>
                    <a:pt x="13" y="1671"/>
                    <a:pt x="11" y="1687"/>
                    <a:pt x="11" y="1701"/>
                  </a:cubicBezTo>
                  <a:cubicBezTo>
                    <a:pt x="1" y="2006"/>
                    <a:pt x="83" y="2332"/>
                    <a:pt x="295" y="2544"/>
                  </a:cubicBezTo>
                  <a:cubicBezTo>
                    <a:pt x="472" y="2721"/>
                    <a:pt x="711" y="2791"/>
                    <a:pt x="942" y="2841"/>
                  </a:cubicBezTo>
                  <a:cubicBezTo>
                    <a:pt x="1250" y="2904"/>
                    <a:pt x="1562" y="2936"/>
                    <a:pt x="1875" y="2936"/>
                  </a:cubicBezTo>
                  <a:cubicBezTo>
                    <a:pt x="1969" y="2936"/>
                    <a:pt x="2062" y="2933"/>
                    <a:pt x="2156" y="2928"/>
                  </a:cubicBezTo>
                  <a:cubicBezTo>
                    <a:pt x="2629" y="2900"/>
                    <a:pt x="3169" y="2709"/>
                    <a:pt x="3310" y="2158"/>
                  </a:cubicBezTo>
                  <a:cubicBezTo>
                    <a:pt x="3348" y="2005"/>
                    <a:pt x="3352" y="1845"/>
                    <a:pt x="3324" y="1690"/>
                  </a:cubicBezTo>
                  <a:cubicBezTo>
                    <a:pt x="3195" y="966"/>
                    <a:pt x="2342" y="1"/>
                    <a:pt x="1553" y="1"/>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6018;p119">
              <a:extLst>
                <a:ext uri="{FF2B5EF4-FFF2-40B4-BE49-F238E27FC236}">
                  <a16:creationId xmlns:a16="http://schemas.microsoft.com/office/drawing/2014/main" id="{A5B85AAA-0CA9-486E-19BB-312A4988B768}"/>
                </a:ext>
              </a:extLst>
            </p:cNvPr>
            <p:cNvSpPr/>
            <p:nvPr/>
          </p:nvSpPr>
          <p:spPr>
            <a:xfrm>
              <a:off x="6611639" y="2208435"/>
              <a:ext cx="163978" cy="143634"/>
            </a:xfrm>
            <a:custGeom>
              <a:avLst/>
              <a:gdLst/>
              <a:ahLst/>
              <a:cxnLst/>
              <a:rect l="l" t="t" r="r" b="b"/>
              <a:pathLst>
                <a:path w="3353" h="2937" extrusionOk="0">
                  <a:moveTo>
                    <a:pt x="1553" y="1"/>
                  </a:moveTo>
                  <a:cubicBezTo>
                    <a:pt x="1496" y="1"/>
                    <a:pt x="1439" y="6"/>
                    <a:pt x="1382" y="17"/>
                  </a:cubicBezTo>
                  <a:cubicBezTo>
                    <a:pt x="566" y="169"/>
                    <a:pt x="111" y="867"/>
                    <a:pt x="15" y="1657"/>
                  </a:cubicBezTo>
                  <a:cubicBezTo>
                    <a:pt x="13" y="1671"/>
                    <a:pt x="11" y="1687"/>
                    <a:pt x="11" y="1701"/>
                  </a:cubicBezTo>
                  <a:cubicBezTo>
                    <a:pt x="1" y="2006"/>
                    <a:pt x="83" y="2332"/>
                    <a:pt x="295" y="2544"/>
                  </a:cubicBezTo>
                  <a:cubicBezTo>
                    <a:pt x="472" y="2721"/>
                    <a:pt x="711" y="2791"/>
                    <a:pt x="942" y="2841"/>
                  </a:cubicBezTo>
                  <a:cubicBezTo>
                    <a:pt x="1250" y="2904"/>
                    <a:pt x="1562" y="2936"/>
                    <a:pt x="1875" y="2936"/>
                  </a:cubicBezTo>
                  <a:cubicBezTo>
                    <a:pt x="1969" y="2936"/>
                    <a:pt x="2062" y="2933"/>
                    <a:pt x="2156" y="2928"/>
                  </a:cubicBezTo>
                  <a:cubicBezTo>
                    <a:pt x="2629" y="2900"/>
                    <a:pt x="3169" y="2709"/>
                    <a:pt x="3310" y="2158"/>
                  </a:cubicBezTo>
                  <a:cubicBezTo>
                    <a:pt x="3348" y="2005"/>
                    <a:pt x="3352" y="1845"/>
                    <a:pt x="3324" y="1690"/>
                  </a:cubicBezTo>
                  <a:cubicBezTo>
                    <a:pt x="3195" y="966"/>
                    <a:pt x="2342" y="1"/>
                    <a:pt x="1553" y="1"/>
                  </a:cubicBezTo>
                  <a:close/>
                </a:path>
              </a:pathLst>
            </a:custGeom>
            <a:gradFill>
              <a:gsLst>
                <a:gs pos="0">
                  <a:srgbClr val="000000">
                    <a:alpha val="14509"/>
                  </a:srgbClr>
                </a:gs>
                <a:gs pos="100000">
                  <a:srgbClr val="FF785D"/>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6019;p119">
              <a:extLst>
                <a:ext uri="{FF2B5EF4-FFF2-40B4-BE49-F238E27FC236}">
                  <a16:creationId xmlns:a16="http://schemas.microsoft.com/office/drawing/2014/main" id="{05AB4327-6E86-D834-5811-67FA9BE05B28}"/>
                </a:ext>
              </a:extLst>
            </p:cNvPr>
            <p:cNvSpPr/>
            <p:nvPr/>
          </p:nvSpPr>
          <p:spPr>
            <a:xfrm>
              <a:off x="6611639" y="2288297"/>
              <a:ext cx="163978" cy="63772"/>
            </a:xfrm>
            <a:custGeom>
              <a:avLst/>
              <a:gdLst/>
              <a:ahLst/>
              <a:cxnLst/>
              <a:rect l="l" t="t" r="r" b="b"/>
              <a:pathLst>
                <a:path w="3353" h="1304" extrusionOk="0">
                  <a:moveTo>
                    <a:pt x="148" y="0"/>
                  </a:moveTo>
                  <a:cubicBezTo>
                    <a:pt x="99" y="0"/>
                    <a:pt x="54" y="7"/>
                    <a:pt x="15" y="24"/>
                  </a:cubicBezTo>
                  <a:cubicBezTo>
                    <a:pt x="13" y="38"/>
                    <a:pt x="11" y="54"/>
                    <a:pt x="11" y="68"/>
                  </a:cubicBezTo>
                  <a:cubicBezTo>
                    <a:pt x="1" y="373"/>
                    <a:pt x="83" y="699"/>
                    <a:pt x="295" y="911"/>
                  </a:cubicBezTo>
                  <a:cubicBezTo>
                    <a:pt x="472" y="1088"/>
                    <a:pt x="711" y="1158"/>
                    <a:pt x="942" y="1208"/>
                  </a:cubicBezTo>
                  <a:cubicBezTo>
                    <a:pt x="1250" y="1271"/>
                    <a:pt x="1562" y="1303"/>
                    <a:pt x="1875" y="1303"/>
                  </a:cubicBezTo>
                  <a:cubicBezTo>
                    <a:pt x="1969" y="1303"/>
                    <a:pt x="2062" y="1300"/>
                    <a:pt x="2156" y="1295"/>
                  </a:cubicBezTo>
                  <a:cubicBezTo>
                    <a:pt x="2629" y="1267"/>
                    <a:pt x="3169" y="1076"/>
                    <a:pt x="3310" y="525"/>
                  </a:cubicBezTo>
                  <a:cubicBezTo>
                    <a:pt x="3348" y="372"/>
                    <a:pt x="3352" y="212"/>
                    <a:pt x="3324" y="57"/>
                  </a:cubicBezTo>
                  <a:lnTo>
                    <a:pt x="3324" y="57"/>
                  </a:lnTo>
                  <a:cubicBezTo>
                    <a:pt x="3235" y="257"/>
                    <a:pt x="3128" y="448"/>
                    <a:pt x="2960" y="561"/>
                  </a:cubicBezTo>
                  <a:cubicBezTo>
                    <a:pt x="2823" y="653"/>
                    <a:pt x="2634" y="690"/>
                    <a:pt x="2423" y="690"/>
                  </a:cubicBezTo>
                  <a:cubicBezTo>
                    <a:pt x="1918" y="690"/>
                    <a:pt x="1288" y="478"/>
                    <a:pt x="950" y="301"/>
                  </a:cubicBezTo>
                  <a:cubicBezTo>
                    <a:pt x="802" y="221"/>
                    <a:pt x="418" y="0"/>
                    <a:pt x="148" y="0"/>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6020;p119">
              <a:extLst>
                <a:ext uri="{FF2B5EF4-FFF2-40B4-BE49-F238E27FC236}">
                  <a16:creationId xmlns:a16="http://schemas.microsoft.com/office/drawing/2014/main" id="{19C378E2-FBAD-3779-4C82-B4BE6D496F9A}"/>
                </a:ext>
              </a:extLst>
            </p:cNvPr>
            <p:cNvSpPr/>
            <p:nvPr/>
          </p:nvSpPr>
          <p:spPr>
            <a:xfrm>
              <a:off x="6627533" y="2325367"/>
              <a:ext cx="48123" cy="26507"/>
            </a:xfrm>
            <a:custGeom>
              <a:avLst/>
              <a:gdLst/>
              <a:ahLst/>
              <a:cxnLst/>
              <a:rect l="l" t="t" r="r" b="b"/>
              <a:pathLst>
                <a:path w="984" h="542" extrusionOk="0">
                  <a:moveTo>
                    <a:pt x="262" y="1"/>
                  </a:moveTo>
                  <a:cubicBezTo>
                    <a:pt x="110" y="1"/>
                    <a:pt x="1" y="90"/>
                    <a:pt x="139" y="264"/>
                  </a:cubicBezTo>
                  <a:cubicBezTo>
                    <a:pt x="258" y="413"/>
                    <a:pt x="925" y="407"/>
                    <a:pt x="983" y="540"/>
                  </a:cubicBezTo>
                  <a:lnTo>
                    <a:pt x="983" y="540"/>
                  </a:lnTo>
                  <a:cubicBezTo>
                    <a:pt x="977" y="526"/>
                    <a:pt x="972" y="511"/>
                    <a:pt x="966" y="498"/>
                  </a:cubicBezTo>
                  <a:cubicBezTo>
                    <a:pt x="855" y="255"/>
                    <a:pt x="650" y="102"/>
                    <a:pt x="396" y="22"/>
                  </a:cubicBezTo>
                  <a:cubicBezTo>
                    <a:pt x="351" y="8"/>
                    <a:pt x="305" y="1"/>
                    <a:pt x="262" y="1"/>
                  </a:cubicBezTo>
                  <a:close/>
                  <a:moveTo>
                    <a:pt x="983" y="540"/>
                  </a:moveTo>
                  <a:cubicBezTo>
                    <a:pt x="983" y="540"/>
                    <a:pt x="984" y="541"/>
                    <a:pt x="984" y="541"/>
                  </a:cubicBezTo>
                  <a:cubicBezTo>
                    <a:pt x="984" y="541"/>
                    <a:pt x="983" y="540"/>
                    <a:pt x="983" y="540"/>
                  </a:cubicBezTo>
                  <a:close/>
                </a:path>
              </a:pathLst>
            </a:custGeom>
            <a:solidFill>
              <a:srgbClr val="520A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6021;p119">
              <a:extLst>
                <a:ext uri="{FF2B5EF4-FFF2-40B4-BE49-F238E27FC236}">
                  <a16:creationId xmlns:a16="http://schemas.microsoft.com/office/drawing/2014/main" id="{D9543110-9356-C070-F749-EB4601EFAAD0}"/>
                </a:ext>
              </a:extLst>
            </p:cNvPr>
            <p:cNvSpPr/>
            <p:nvPr/>
          </p:nvSpPr>
          <p:spPr>
            <a:xfrm>
              <a:off x="7040096" y="1940583"/>
              <a:ext cx="30028" cy="28071"/>
            </a:xfrm>
            <a:custGeom>
              <a:avLst/>
              <a:gdLst/>
              <a:ahLst/>
              <a:cxnLst/>
              <a:rect l="l" t="t" r="r" b="b"/>
              <a:pathLst>
                <a:path w="614" h="574" extrusionOk="0">
                  <a:moveTo>
                    <a:pt x="245" y="1"/>
                  </a:moveTo>
                  <a:cubicBezTo>
                    <a:pt x="178" y="1"/>
                    <a:pt x="76" y="52"/>
                    <a:pt x="48" y="105"/>
                  </a:cubicBezTo>
                  <a:cubicBezTo>
                    <a:pt x="0" y="199"/>
                    <a:pt x="31" y="320"/>
                    <a:pt x="95" y="399"/>
                  </a:cubicBezTo>
                  <a:cubicBezTo>
                    <a:pt x="123" y="436"/>
                    <a:pt x="154" y="472"/>
                    <a:pt x="188" y="504"/>
                  </a:cubicBezTo>
                  <a:cubicBezTo>
                    <a:pt x="236" y="546"/>
                    <a:pt x="310" y="563"/>
                    <a:pt x="373" y="573"/>
                  </a:cubicBezTo>
                  <a:cubicBezTo>
                    <a:pt x="376" y="573"/>
                    <a:pt x="381" y="574"/>
                    <a:pt x="385" y="574"/>
                  </a:cubicBezTo>
                  <a:cubicBezTo>
                    <a:pt x="448" y="574"/>
                    <a:pt x="585" y="522"/>
                    <a:pt x="597" y="462"/>
                  </a:cubicBezTo>
                  <a:cubicBezTo>
                    <a:pt x="607" y="423"/>
                    <a:pt x="614" y="359"/>
                    <a:pt x="601" y="319"/>
                  </a:cubicBezTo>
                  <a:cubicBezTo>
                    <a:pt x="585" y="278"/>
                    <a:pt x="538" y="233"/>
                    <a:pt x="514" y="194"/>
                  </a:cubicBezTo>
                  <a:cubicBezTo>
                    <a:pt x="459" y="107"/>
                    <a:pt x="365" y="19"/>
                    <a:pt x="261" y="2"/>
                  </a:cubicBezTo>
                  <a:cubicBezTo>
                    <a:pt x="256" y="1"/>
                    <a:pt x="250" y="1"/>
                    <a:pt x="245" y="1"/>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6022;p119">
              <a:extLst>
                <a:ext uri="{FF2B5EF4-FFF2-40B4-BE49-F238E27FC236}">
                  <a16:creationId xmlns:a16="http://schemas.microsoft.com/office/drawing/2014/main" id="{3D7576D4-6225-6245-7897-E532136DDEDF}"/>
                </a:ext>
              </a:extLst>
            </p:cNvPr>
            <p:cNvSpPr/>
            <p:nvPr/>
          </p:nvSpPr>
          <p:spPr>
            <a:xfrm>
              <a:off x="6622594" y="1862922"/>
              <a:ext cx="32326" cy="29588"/>
            </a:xfrm>
            <a:custGeom>
              <a:avLst/>
              <a:gdLst/>
              <a:ahLst/>
              <a:cxnLst/>
              <a:rect l="l" t="t" r="r" b="b"/>
              <a:pathLst>
                <a:path w="661" h="605" extrusionOk="0">
                  <a:moveTo>
                    <a:pt x="284" y="0"/>
                  </a:moveTo>
                  <a:cubicBezTo>
                    <a:pt x="216" y="0"/>
                    <a:pt x="84" y="71"/>
                    <a:pt x="70" y="121"/>
                  </a:cubicBezTo>
                  <a:cubicBezTo>
                    <a:pt x="41" y="222"/>
                    <a:pt x="0" y="333"/>
                    <a:pt x="72" y="425"/>
                  </a:cubicBezTo>
                  <a:cubicBezTo>
                    <a:pt x="101" y="462"/>
                    <a:pt x="132" y="499"/>
                    <a:pt x="166" y="533"/>
                  </a:cubicBezTo>
                  <a:cubicBezTo>
                    <a:pt x="211" y="579"/>
                    <a:pt x="269" y="586"/>
                    <a:pt x="332" y="601"/>
                  </a:cubicBezTo>
                  <a:cubicBezTo>
                    <a:pt x="340" y="604"/>
                    <a:pt x="349" y="605"/>
                    <a:pt x="358" y="605"/>
                  </a:cubicBezTo>
                  <a:cubicBezTo>
                    <a:pt x="407" y="605"/>
                    <a:pt x="465" y="576"/>
                    <a:pt x="503" y="558"/>
                  </a:cubicBezTo>
                  <a:cubicBezTo>
                    <a:pt x="538" y="540"/>
                    <a:pt x="640" y="496"/>
                    <a:pt x="644" y="449"/>
                  </a:cubicBezTo>
                  <a:cubicBezTo>
                    <a:pt x="648" y="406"/>
                    <a:pt x="661" y="356"/>
                    <a:pt x="646" y="315"/>
                  </a:cubicBezTo>
                  <a:cubicBezTo>
                    <a:pt x="630" y="271"/>
                    <a:pt x="592" y="225"/>
                    <a:pt x="570" y="182"/>
                  </a:cubicBezTo>
                  <a:cubicBezTo>
                    <a:pt x="517" y="80"/>
                    <a:pt x="407" y="48"/>
                    <a:pt x="308" y="4"/>
                  </a:cubicBezTo>
                  <a:cubicBezTo>
                    <a:pt x="301" y="2"/>
                    <a:pt x="293" y="0"/>
                    <a:pt x="284" y="0"/>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6023;p119">
              <a:extLst>
                <a:ext uri="{FF2B5EF4-FFF2-40B4-BE49-F238E27FC236}">
                  <a16:creationId xmlns:a16="http://schemas.microsoft.com/office/drawing/2014/main" id="{6D254959-F527-AED4-863C-084BE4725800}"/>
                </a:ext>
              </a:extLst>
            </p:cNvPr>
            <p:cNvSpPr/>
            <p:nvPr/>
          </p:nvSpPr>
          <p:spPr>
            <a:xfrm>
              <a:off x="6054660" y="2124612"/>
              <a:ext cx="175960" cy="26555"/>
            </a:xfrm>
            <a:custGeom>
              <a:avLst/>
              <a:gdLst/>
              <a:ahLst/>
              <a:cxnLst/>
              <a:rect l="l" t="t" r="r" b="b"/>
              <a:pathLst>
                <a:path w="3598" h="543" extrusionOk="0">
                  <a:moveTo>
                    <a:pt x="3597" y="1"/>
                  </a:moveTo>
                  <a:lnTo>
                    <a:pt x="0" y="214"/>
                  </a:lnTo>
                  <a:lnTo>
                    <a:pt x="390" y="542"/>
                  </a:lnTo>
                  <a:lnTo>
                    <a:pt x="3507" y="542"/>
                  </a:lnTo>
                  <a:lnTo>
                    <a:pt x="3597" y="1"/>
                  </a:lnTo>
                  <a:close/>
                </a:path>
              </a:pathLst>
            </a:custGeom>
            <a:gradFill>
              <a:gsLst>
                <a:gs pos="0">
                  <a:srgbClr val="FFFFFF">
                    <a:alpha val="25098"/>
                  </a:srgbClr>
                </a:gs>
                <a:gs pos="100000">
                  <a:srgbClr val="82EF69"/>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6024;p119">
              <a:extLst>
                <a:ext uri="{FF2B5EF4-FFF2-40B4-BE49-F238E27FC236}">
                  <a16:creationId xmlns:a16="http://schemas.microsoft.com/office/drawing/2014/main" id="{5637BE6F-E5DB-32F2-BA3E-222F5907758F}"/>
                </a:ext>
              </a:extLst>
            </p:cNvPr>
            <p:cNvSpPr/>
            <p:nvPr/>
          </p:nvSpPr>
          <p:spPr>
            <a:xfrm>
              <a:off x="6775373" y="2380630"/>
              <a:ext cx="18780" cy="12813"/>
            </a:xfrm>
            <a:custGeom>
              <a:avLst/>
              <a:gdLst/>
              <a:ahLst/>
              <a:cxnLst/>
              <a:rect l="l" t="t" r="r" b="b"/>
              <a:pathLst>
                <a:path w="384" h="262" extrusionOk="0">
                  <a:moveTo>
                    <a:pt x="174" y="0"/>
                  </a:moveTo>
                  <a:cubicBezTo>
                    <a:pt x="119" y="0"/>
                    <a:pt x="0" y="75"/>
                    <a:pt x="15" y="96"/>
                  </a:cubicBezTo>
                  <a:cubicBezTo>
                    <a:pt x="42" y="135"/>
                    <a:pt x="72" y="169"/>
                    <a:pt x="105" y="201"/>
                  </a:cubicBezTo>
                  <a:cubicBezTo>
                    <a:pt x="120" y="216"/>
                    <a:pt x="137" y="230"/>
                    <a:pt x="153" y="242"/>
                  </a:cubicBezTo>
                  <a:cubicBezTo>
                    <a:pt x="179" y="255"/>
                    <a:pt x="216" y="257"/>
                    <a:pt x="244" y="261"/>
                  </a:cubicBezTo>
                  <a:cubicBezTo>
                    <a:pt x="244" y="261"/>
                    <a:pt x="246" y="261"/>
                    <a:pt x="247" y="261"/>
                  </a:cubicBezTo>
                  <a:cubicBezTo>
                    <a:pt x="274" y="261"/>
                    <a:pt x="383" y="225"/>
                    <a:pt x="370" y="195"/>
                  </a:cubicBezTo>
                  <a:cubicBezTo>
                    <a:pt x="362" y="177"/>
                    <a:pt x="354" y="160"/>
                    <a:pt x="344" y="143"/>
                  </a:cubicBezTo>
                  <a:cubicBezTo>
                    <a:pt x="331" y="129"/>
                    <a:pt x="306" y="117"/>
                    <a:pt x="290" y="103"/>
                  </a:cubicBezTo>
                  <a:cubicBezTo>
                    <a:pt x="256" y="75"/>
                    <a:pt x="224" y="43"/>
                    <a:pt x="197" y="9"/>
                  </a:cubicBezTo>
                  <a:cubicBezTo>
                    <a:pt x="192" y="3"/>
                    <a:pt x="184" y="0"/>
                    <a:pt x="174" y="0"/>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6025;p119">
              <a:extLst>
                <a:ext uri="{FF2B5EF4-FFF2-40B4-BE49-F238E27FC236}">
                  <a16:creationId xmlns:a16="http://schemas.microsoft.com/office/drawing/2014/main" id="{2D01EF0C-9DA3-D863-00A7-8410C12E3983}"/>
                </a:ext>
              </a:extLst>
            </p:cNvPr>
            <p:cNvSpPr/>
            <p:nvPr/>
          </p:nvSpPr>
          <p:spPr>
            <a:xfrm>
              <a:off x="6286274" y="2281989"/>
              <a:ext cx="23670" cy="17410"/>
            </a:xfrm>
            <a:custGeom>
              <a:avLst/>
              <a:gdLst/>
              <a:ahLst/>
              <a:cxnLst/>
              <a:rect l="l" t="t" r="r" b="b"/>
              <a:pathLst>
                <a:path w="484" h="356" extrusionOk="0">
                  <a:moveTo>
                    <a:pt x="182" y="1"/>
                  </a:moveTo>
                  <a:cubicBezTo>
                    <a:pt x="121" y="1"/>
                    <a:pt x="1" y="71"/>
                    <a:pt x="2" y="112"/>
                  </a:cubicBezTo>
                  <a:cubicBezTo>
                    <a:pt x="3" y="155"/>
                    <a:pt x="10" y="197"/>
                    <a:pt x="23" y="239"/>
                  </a:cubicBezTo>
                  <a:cubicBezTo>
                    <a:pt x="36" y="279"/>
                    <a:pt x="56" y="294"/>
                    <a:pt x="92" y="316"/>
                  </a:cubicBezTo>
                  <a:cubicBezTo>
                    <a:pt x="139" y="343"/>
                    <a:pt x="188" y="356"/>
                    <a:pt x="237" y="356"/>
                  </a:cubicBezTo>
                  <a:cubicBezTo>
                    <a:pt x="290" y="356"/>
                    <a:pt x="342" y="342"/>
                    <a:pt x="394" y="317"/>
                  </a:cubicBezTo>
                  <a:cubicBezTo>
                    <a:pt x="415" y="306"/>
                    <a:pt x="462" y="287"/>
                    <a:pt x="471" y="263"/>
                  </a:cubicBezTo>
                  <a:cubicBezTo>
                    <a:pt x="476" y="259"/>
                    <a:pt x="478" y="253"/>
                    <a:pt x="478" y="247"/>
                  </a:cubicBezTo>
                  <a:cubicBezTo>
                    <a:pt x="480" y="243"/>
                    <a:pt x="477" y="239"/>
                    <a:pt x="471" y="238"/>
                  </a:cubicBezTo>
                  <a:cubicBezTo>
                    <a:pt x="482" y="228"/>
                    <a:pt x="483" y="220"/>
                    <a:pt x="476" y="210"/>
                  </a:cubicBezTo>
                  <a:cubicBezTo>
                    <a:pt x="474" y="203"/>
                    <a:pt x="468" y="196"/>
                    <a:pt x="460" y="192"/>
                  </a:cubicBezTo>
                  <a:cubicBezTo>
                    <a:pt x="445" y="180"/>
                    <a:pt x="424" y="174"/>
                    <a:pt x="409" y="162"/>
                  </a:cubicBezTo>
                  <a:cubicBezTo>
                    <a:pt x="379" y="141"/>
                    <a:pt x="356" y="115"/>
                    <a:pt x="322" y="96"/>
                  </a:cubicBezTo>
                  <a:cubicBezTo>
                    <a:pt x="280" y="73"/>
                    <a:pt x="242" y="44"/>
                    <a:pt x="209" y="10"/>
                  </a:cubicBezTo>
                  <a:cubicBezTo>
                    <a:pt x="203" y="3"/>
                    <a:pt x="194" y="1"/>
                    <a:pt x="182" y="1"/>
                  </a:cubicBezTo>
                  <a:close/>
                </a:path>
              </a:pathLst>
            </a:custGeom>
            <a:solidFill>
              <a:srgbClr val="F9F9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6026;p119">
              <a:extLst>
                <a:ext uri="{FF2B5EF4-FFF2-40B4-BE49-F238E27FC236}">
                  <a16:creationId xmlns:a16="http://schemas.microsoft.com/office/drawing/2014/main" id="{F383FA08-B9EE-9B61-EC67-A2DE291EC6D0}"/>
                </a:ext>
              </a:extLst>
            </p:cNvPr>
            <p:cNvSpPr/>
            <p:nvPr/>
          </p:nvSpPr>
          <p:spPr>
            <a:xfrm>
              <a:off x="6197952" y="2727855"/>
              <a:ext cx="282720" cy="419360"/>
            </a:xfrm>
            <a:custGeom>
              <a:avLst/>
              <a:gdLst/>
              <a:ahLst/>
              <a:cxnLst/>
              <a:rect l="l" t="t" r="r" b="b"/>
              <a:pathLst>
                <a:path w="5781" h="8575" extrusionOk="0">
                  <a:moveTo>
                    <a:pt x="714" y="0"/>
                  </a:moveTo>
                  <a:cubicBezTo>
                    <a:pt x="500" y="0"/>
                    <a:pt x="286" y="79"/>
                    <a:pt x="162" y="251"/>
                  </a:cubicBezTo>
                  <a:cubicBezTo>
                    <a:pt x="1" y="476"/>
                    <a:pt x="29" y="792"/>
                    <a:pt x="75" y="1073"/>
                  </a:cubicBezTo>
                  <a:cubicBezTo>
                    <a:pt x="557" y="4041"/>
                    <a:pt x="2259" y="6819"/>
                    <a:pt x="4669" y="8575"/>
                  </a:cubicBezTo>
                  <a:cubicBezTo>
                    <a:pt x="4842" y="7091"/>
                    <a:pt x="5159" y="5437"/>
                    <a:pt x="5781" y="4102"/>
                  </a:cubicBezTo>
                  <a:cubicBezTo>
                    <a:pt x="4612" y="2597"/>
                    <a:pt x="3176" y="1307"/>
                    <a:pt x="1571" y="325"/>
                  </a:cubicBezTo>
                  <a:cubicBezTo>
                    <a:pt x="1346" y="187"/>
                    <a:pt x="1111" y="52"/>
                    <a:pt x="854" y="11"/>
                  </a:cubicBezTo>
                  <a:cubicBezTo>
                    <a:pt x="808" y="4"/>
                    <a:pt x="761" y="0"/>
                    <a:pt x="714" y="0"/>
                  </a:cubicBezTo>
                  <a:close/>
                </a:path>
              </a:pathLst>
            </a:custGeom>
            <a:solidFill>
              <a:srgbClr val="FFE4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6027;p119">
              <a:extLst>
                <a:ext uri="{FF2B5EF4-FFF2-40B4-BE49-F238E27FC236}">
                  <a16:creationId xmlns:a16="http://schemas.microsoft.com/office/drawing/2014/main" id="{7A46C777-9CDA-10A9-1DCE-FBCBD259AA49}"/>
                </a:ext>
              </a:extLst>
            </p:cNvPr>
            <p:cNvSpPr/>
            <p:nvPr/>
          </p:nvSpPr>
          <p:spPr>
            <a:xfrm>
              <a:off x="6197952" y="2727855"/>
              <a:ext cx="282720" cy="419360"/>
            </a:xfrm>
            <a:custGeom>
              <a:avLst/>
              <a:gdLst/>
              <a:ahLst/>
              <a:cxnLst/>
              <a:rect l="l" t="t" r="r" b="b"/>
              <a:pathLst>
                <a:path w="5781" h="8575" extrusionOk="0">
                  <a:moveTo>
                    <a:pt x="714" y="0"/>
                  </a:moveTo>
                  <a:cubicBezTo>
                    <a:pt x="500" y="0"/>
                    <a:pt x="286" y="79"/>
                    <a:pt x="162" y="251"/>
                  </a:cubicBezTo>
                  <a:cubicBezTo>
                    <a:pt x="1" y="476"/>
                    <a:pt x="29" y="792"/>
                    <a:pt x="75" y="1073"/>
                  </a:cubicBezTo>
                  <a:cubicBezTo>
                    <a:pt x="557" y="4041"/>
                    <a:pt x="2259" y="6819"/>
                    <a:pt x="4669" y="8575"/>
                  </a:cubicBezTo>
                  <a:cubicBezTo>
                    <a:pt x="4842" y="7091"/>
                    <a:pt x="5159" y="5437"/>
                    <a:pt x="5781" y="4102"/>
                  </a:cubicBezTo>
                  <a:cubicBezTo>
                    <a:pt x="4612" y="2597"/>
                    <a:pt x="3176" y="1307"/>
                    <a:pt x="1571" y="325"/>
                  </a:cubicBezTo>
                  <a:cubicBezTo>
                    <a:pt x="1346" y="187"/>
                    <a:pt x="1111" y="52"/>
                    <a:pt x="854" y="11"/>
                  </a:cubicBezTo>
                  <a:cubicBezTo>
                    <a:pt x="808" y="4"/>
                    <a:pt x="761" y="0"/>
                    <a:pt x="714" y="0"/>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6028;p119">
              <a:extLst>
                <a:ext uri="{FF2B5EF4-FFF2-40B4-BE49-F238E27FC236}">
                  <a16:creationId xmlns:a16="http://schemas.microsoft.com/office/drawing/2014/main" id="{9437084D-F07D-17DC-D0AD-05EDFEC61A3E}"/>
                </a:ext>
              </a:extLst>
            </p:cNvPr>
            <p:cNvSpPr/>
            <p:nvPr/>
          </p:nvSpPr>
          <p:spPr>
            <a:xfrm>
              <a:off x="6518084" y="2587303"/>
              <a:ext cx="656599" cy="753675"/>
            </a:xfrm>
            <a:custGeom>
              <a:avLst/>
              <a:gdLst/>
              <a:ahLst/>
              <a:cxnLst/>
              <a:rect l="l" t="t" r="r" b="b"/>
              <a:pathLst>
                <a:path w="13426" h="15411" extrusionOk="0">
                  <a:moveTo>
                    <a:pt x="11765" y="1"/>
                  </a:moveTo>
                  <a:cubicBezTo>
                    <a:pt x="10662" y="71"/>
                    <a:pt x="9568" y="181"/>
                    <a:pt x="8478" y="331"/>
                  </a:cubicBezTo>
                  <a:cubicBezTo>
                    <a:pt x="7412" y="479"/>
                    <a:pt x="6355" y="667"/>
                    <a:pt x="5310" y="896"/>
                  </a:cubicBezTo>
                  <a:cubicBezTo>
                    <a:pt x="4820" y="1001"/>
                    <a:pt x="4327" y="1120"/>
                    <a:pt x="3841" y="1245"/>
                  </a:cubicBezTo>
                  <a:cubicBezTo>
                    <a:pt x="3811" y="1252"/>
                    <a:pt x="3783" y="1262"/>
                    <a:pt x="3753" y="1268"/>
                  </a:cubicBezTo>
                  <a:cubicBezTo>
                    <a:pt x="3516" y="1332"/>
                    <a:pt x="3280" y="1415"/>
                    <a:pt x="3038" y="1441"/>
                  </a:cubicBezTo>
                  <a:cubicBezTo>
                    <a:pt x="2938" y="1454"/>
                    <a:pt x="2875" y="1446"/>
                    <a:pt x="2800" y="1537"/>
                  </a:cubicBezTo>
                  <a:cubicBezTo>
                    <a:pt x="2773" y="1565"/>
                    <a:pt x="2674" y="1741"/>
                    <a:pt x="2728" y="1785"/>
                  </a:cubicBezTo>
                  <a:cubicBezTo>
                    <a:pt x="2583" y="1672"/>
                    <a:pt x="2403" y="1612"/>
                    <a:pt x="2226" y="1612"/>
                  </a:cubicBezTo>
                  <a:cubicBezTo>
                    <a:pt x="2147" y="1612"/>
                    <a:pt x="2069" y="1624"/>
                    <a:pt x="1994" y="1649"/>
                  </a:cubicBezTo>
                  <a:cubicBezTo>
                    <a:pt x="1846" y="1691"/>
                    <a:pt x="1718" y="1782"/>
                    <a:pt x="1629" y="1907"/>
                  </a:cubicBezTo>
                  <a:cubicBezTo>
                    <a:pt x="1596" y="1954"/>
                    <a:pt x="1568" y="2003"/>
                    <a:pt x="1544" y="2055"/>
                  </a:cubicBezTo>
                  <a:cubicBezTo>
                    <a:pt x="1544" y="2059"/>
                    <a:pt x="1540" y="2059"/>
                    <a:pt x="1544" y="2061"/>
                  </a:cubicBezTo>
                  <a:cubicBezTo>
                    <a:pt x="1522" y="2113"/>
                    <a:pt x="1504" y="2167"/>
                    <a:pt x="1493" y="2221"/>
                  </a:cubicBezTo>
                  <a:cubicBezTo>
                    <a:pt x="1379" y="2716"/>
                    <a:pt x="1168" y="3200"/>
                    <a:pt x="1025" y="3692"/>
                  </a:cubicBezTo>
                  <a:cubicBezTo>
                    <a:pt x="876" y="4197"/>
                    <a:pt x="743" y="4708"/>
                    <a:pt x="628" y="5225"/>
                  </a:cubicBezTo>
                  <a:cubicBezTo>
                    <a:pt x="396" y="6260"/>
                    <a:pt x="230" y="7309"/>
                    <a:pt x="132" y="8365"/>
                  </a:cubicBezTo>
                  <a:cubicBezTo>
                    <a:pt x="33" y="9425"/>
                    <a:pt x="1" y="10492"/>
                    <a:pt x="37" y="11558"/>
                  </a:cubicBezTo>
                  <a:cubicBezTo>
                    <a:pt x="55" y="12094"/>
                    <a:pt x="89" y="12625"/>
                    <a:pt x="140" y="13159"/>
                  </a:cubicBezTo>
                  <a:cubicBezTo>
                    <a:pt x="167" y="13426"/>
                    <a:pt x="198" y="13692"/>
                    <a:pt x="233" y="13957"/>
                  </a:cubicBezTo>
                  <a:cubicBezTo>
                    <a:pt x="242" y="14054"/>
                    <a:pt x="271" y="14680"/>
                    <a:pt x="343" y="14720"/>
                  </a:cubicBezTo>
                  <a:cubicBezTo>
                    <a:pt x="1071" y="15108"/>
                    <a:pt x="1823" y="15398"/>
                    <a:pt x="2625" y="15411"/>
                  </a:cubicBezTo>
                  <a:lnTo>
                    <a:pt x="2713" y="15411"/>
                  </a:lnTo>
                  <a:cubicBezTo>
                    <a:pt x="4527" y="14725"/>
                    <a:pt x="7434" y="13902"/>
                    <a:pt x="9896" y="13902"/>
                  </a:cubicBezTo>
                  <a:cubicBezTo>
                    <a:pt x="9902" y="13902"/>
                    <a:pt x="9907" y="13902"/>
                    <a:pt x="9912" y="13902"/>
                  </a:cubicBezTo>
                  <a:cubicBezTo>
                    <a:pt x="9726" y="9812"/>
                    <a:pt x="10985" y="5744"/>
                    <a:pt x="13425" y="2612"/>
                  </a:cubicBezTo>
                  <a:lnTo>
                    <a:pt x="13425" y="2605"/>
                  </a:lnTo>
                  <a:cubicBezTo>
                    <a:pt x="13401" y="2540"/>
                    <a:pt x="13369" y="2415"/>
                    <a:pt x="13346" y="2355"/>
                  </a:cubicBezTo>
                  <a:cubicBezTo>
                    <a:pt x="13127" y="2359"/>
                    <a:pt x="12910" y="2364"/>
                    <a:pt x="12695" y="2371"/>
                  </a:cubicBezTo>
                  <a:cubicBezTo>
                    <a:pt x="9884" y="2469"/>
                    <a:pt x="7096" y="2856"/>
                    <a:pt x="4411" y="3637"/>
                  </a:cubicBezTo>
                  <a:cubicBezTo>
                    <a:pt x="4540" y="3843"/>
                    <a:pt x="4284" y="4179"/>
                    <a:pt x="4065" y="4258"/>
                  </a:cubicBezTo>
                  <a:lnTo>
                    <a:pt x="4059" y="4258"/>
                  </a:lnTo>
                  <a:cubicBezTo>
                    <a:pt x="3993" y="4284"/>
                    <a:pt x="3924" y="4295"/>
                    <a:pt x="3854" y="4295"/>
                  </a:cubicBezTo>
                  <a:cubicBezTo>
                    <a:pt x="3697" y="4295"/>
                    <a:pt x="3533" y="4239"/>
                    <a:pt x="3385" y="4168"/>
                  </a:cubicBezTo>
                  <a:cubicBezTo>
                    <a:pt x="2764" y="3871"/>
                    <a:pt x="2121" y="3225"/>
                    <a:pt x="1860" y="2573"/>
                  </a:cubicBezTo>
                  <a:cubicBezTo>
                    <a:pt x="1774" y="2357"/>
                    <a:pt x="1727" y="2091"/>
                    <a:pt x="1869" y="1922"/>
                  </a:cubicBezTo>
                  <a:cubicBezTo>
                    <a:pt x="1948" y="1828"/>
                    <a:pt x="2070" y="1787"/>
                    <a:pt x="2194" y="1787"/>
                  </a:cubicBezTo>
                  <a:cubicBezTo>
                    <a:pt x="2229" y="1787"/>
                    <a:pt x="2264" y="1791"/>
                    <a:pt x="2298" y="1797"/>
                  </a:cubicBezTo>
                  <a:cubicBezTo>
                    <a:pt x="2451" y="1823"/>
                    <a:pt x="2594" y="1901"/>
                    <a:pt x="2733" y="1982"/>
                  </a:cubicBezTo>
                  <a:cubicBezTo>
                    <a:pt x="2781" y="1900"/>
                    <a:pt x="2895" y="1918"/>
                    <a:pt x="2940" y="1836"/>
                  </a:cubicBezTo>
                  <a:cubicBezTo>
                    <a:pt x="3305" y="1719"/>
                    <a:pt x="3670" y="1607"/>
                    <a:pt x="4040" y="1504"/>
                  </a:cubicBezTo>
                  <a:cubicBezTo>
                    <a:pt x="6412" y="833"/>
                    <a:pt x="8867" y="435"/>
                    <a:pt x="11347" y="383"/>
                  </a:cubicBezTo>
                  <a:cubicBezTo>
                    <a:pt x="11550" y="374"/>
                    <a:pt x="11753" y="373"/>
                    <a:pt x="11956" y="372"/>
                  </a:cubicBezTo>
                  <a:cubicBezTo>
                    <a:pt x="11903" y="260"/>
                    <a:pt x="11818" y="114"/>
                    <a:pt x="11765" y="1"/>
                  </a:cubicBezTo>
                  <a:close/>
                </a:path>
              </a:pathLst>
            </a:custGeom>
            <a:gradFill>
              <a:gsLst>
                <a:gs pos="0">
                  <a:srgbClr val="73A3BF"/>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6029;p119">
              <a:extLst>
                <a:ext uri="{FF2B5EF4-FFF2-40B4-BE49-F238E27FC236}">
                  <a16:creationId xmlns:a16="http://schemas.microsoft.com/office/drawing/2014/main" id="{2A51E28E-94EA-211B-E833-E7BDD1F28241}"/>
                </a:ext>
              </a:extLst>
            </p:cNvPr>
            <p:cNvSpPr/>
            <p:nvPr/>
          </p:nvSpPr>
          <p:spPr>
            <a:xfrm>
              <a:off x="6518084" y="2587303"/>
              <a:ext cx="656599" cy="753675"/>
            </a:xfrm>
            <a:custGeom>
              <a:avLst/>
              <a:gdLst/>
              <a:ahLst/>
              <a:cxnLst/>
              <a:rect l="l" t="t" r="r" b="b"/>
              <a:pathLst>
                <a:path w="13426" h="15411" extrusionOk="0">
                  <a:moveTo>
                    <a:pt x="11765" y="1"/>
                  </a:moveTo>
                  <a:cubicBezTo>
                    <a:pt x="10662" y="71"/>
                    <a:pt x="9568" y="181"/>
                    <a:pt x="8478" y="331"/>
                  </a:cubicBezTo>
                  <a:cubicBezTo>
                    <a:pt x="7412" y="479"/>
                    <a:pt x="6355" y="667"/>
                    <a:pt x="5310" y="896"/>
                  </a:cubicBezTo>
                  <a:cubicBezTo>
                    <a:pt x="4820" y="1001"/>
                    <a:pt x="4327" y="1120"/>
                    <a:pt x="3841" y="1245"/>
                  </a:cubicBezTo>
                  <a:cubicBezTo>
                    <a:pt x="3811" y="1252"/>
                    <a:pt x="3783" y="1262"/>
                    <a:pt x="3753" y="1268"/>
                  </a:cubicBezTo>
                  <a:cubicBezTo>
                    <a:pt x="3516" y="1332"/>
                    <a:pt x="3280" y="1415"/>
                    <a:pt x="3038" y="1441"/>
                  </a:cubicBezTo>
                  <a:cubicBezTo>
                    <a:pt x="2938" y="1454"/>
                    <a:pt x="2875" y="1446"/>
                    <a:pt x="2800" y="1537"/>
                  </a:cubicBezTo>
                  <a:cubicBezTo>
                    <a:pt x="2773" y="1565"/>
                    <a:pt x="2674" y="1741"/>
                    <a:pt x="2728" y="1785"/>
                  </a:cubicBezTo>
                  <a:cubicBezTo>
                    <a:pt x="2583" y="1672"/>
                    <a:pt x="2403" y="1612"/>
                    <a:pt x="2226" y="1612"/>
                  </a:cubicBezTo>
                  <a:cubicBezTo>
                    <a:pt x="2147" y="1612"/>
                    <a:pt x="2069" y="1624"/>
                    <a:pt x="1994" y="1649"/>
                  </a:cubicBezTo>
                  <a:cubicBezTo>
                    <a:pt x="1846" y="1691"/>
                    <a:pt x="1718" y="1782"/>
                    <a:pt x="1629" y="1907"/>
                  </a:cubicBezTo>
                  <a:cubicBezTo>
                    <a:pt x="1596" y="1954"/>
                    <a:pt x="1568" y="2003"/>
                    <a:pt x="1544" y="2055"/>
                  </a:cubicBezTo>
                  <a:cubicBezTo>
                    <a:pt x="1544" y="2059"/>
                    <a:pt x="1540" y="2059"/>
                    <a:pt x="1544" y="2061"/>
                  </a:cubicBezTo>
                  <a:cubicBezTo>
                    <a:pt x="1522" y="2113"/>
                    <a:pt x="1504" y="2167"/>
                    <a:pt x="1493" y="2221"/>
                  </a:cubicBezTo>
                  <a:cubicBezTo>
                    <a:pt x="1379" y="2716"/>
                    <a:pt x="1168" y="3200"/>
                    <a:pt x="1025" y="3692"/>
                  </a:cubicBezTo>
                  <a:cubicBezTo>
                    <a:pt x="876" y="4197"/>
                    <a:pt x="743" y="4708"/>
                    <a:pt x="628" y="5225"/>
                  </a:cubicBezTo>
                  <a:cubicBezTo>
                    <a:pt x="396" y="6260"/>
                    <a:pt x="230" y="7309"/>
                    <a:pt x="132" y="8365"/>
                  </a:cubicBezTo>
                  <a:cubicBezTo>
                    <a:pt x="33" y="9425"/>
                    <a:pt x="1" y="10492"/>
                    <a:pt x="37" y="11558"/>
                  </a:cubicBezTo>
                  <a:cubicBezTo>
                    <a:pt x="55" y="12094"/>
                    <a:pt x="89" y="12625"/>
                    <a:pt x="140" y="13159"/>
                  </a:cubicBezTo>
                  <a:cubicBezTo>
                    <a:pt x="167" y="13426"/>
                    <a:pt x="198" y="13692"/>
                    <a:pt x="233" y="13957"/>
                  </a:cubicBezTo>
                  <a:cubicBezTo>
                    <a:pt x="242" y="14054"/>
                    <a:pt x="271" y="14680"/>
                    <a:pt x="343" y="14720"/>
                  </a:cubicBezTo>
                  <a:cubicBezTo>
                    <a:pt x="1071" y="15108"/>
                    <a:pt x="1823" y="15398"/>
                    <a:pt x="2625" y="15411"/>
                  </a:cubicBezTo>
                  <a:lnTo>
                    <a:pt x="2713" y="15411"/>
                  </a:lnTo>
                  <a:cubicBezTo>
                    <a:pt x="4527" y="14725"/>
                    <a:pt x="7434" y="13902"/>
                    <a:pt x="9896" y="13902"/>
                  </a:cubicBezTo>
                  <a:cubicBezTo>
                    <a:pt x="9902" y="13902"/>
                    <a:pt x="9907" y="13902"/>
                    <a:pt x="9912" y="13902"/>
                  </a:cubicBezTo>
                  <a:cubicBezTo>
                    <a:pt x="9726" y="9812"/>
                    <a:pt x="10985" y="5744"/>
                    <a:pt x="13425" y="2612"/>
                  </a:cubicBezTo>
                  <a:lnTo>
                    <a:pt x="13425" y="2605"/>
                  </a:lnTo>
                  <a:cubicBezTo>
                    <a:pt x="13401" y="2540"/>
                    <a:pt x="13369" y="2415"/>
                    <a:pt x="13346" y="2355"/>
                  </a:cubicBezTo>
                  <a:cubicBezTo>
                    <a:pt x="13127" y="2359"/>
                    <a:pt x="12910" y="2364"/>
                    <a:pt x="12695" y="2371"/>
                  </a:cubicBezTo>
                  <a:cubicBezTo>
                    <a:pt x="9884" y="2469"/>
                    <a:pt x="7096" y="2856"/>
                    <a:pt x="4411" y="3637"/>
                  </a:cubicBezTo>
                  <a:cubicBezTo>
                    <a:pt x="4540" y="3843"/>
                    <a:pt x="4284" y="4179"/>
                    <a:pt x="4065" y="4258"/>
                  </a:cubicBezTo>
                  <a:lnTo>
                    <a:pt x="4059" y="4258"/>
                  </a:lnTo>
                  <a:cubicBezTo>
                    <a:pt x="3993" y="4284"/>
                    <a:pt x="3924" y="4295"/>
                    <a:pt x="3854" y="4295"/>
                  </a:cubicBezTo>
                  <a:cubicBezTo>
                    <a:pt x="3697" y="4295"/>
                    <a:pt x="3533" y="4239"/>
                    <a:pt x="3385" y="4168"/>
                  </a:cubicBezTo>
                  <a:cubicBezTo>
                    <a:pt x="2764" y="3871"/>
                    <a:pt x="2121" y="3225"/>
                    <a:pt x="1860" y="2573"/>
                  </a:cubicBezTo>
                  <a:cubicBezTo>
                    <a:pt x="1774" y="2357"/>
                    <a:pt x="1727" y="2091"/>
                    <a:pt x="1869" y="1922"/>
                  </a:cubicBezTo>
                  <a:cubicBezTo>
                    <a:pt x="1948" y="1828"/>
                    <a:pt x="2070" y="1787"/>
                    <a:pt x="2194" y="1787"/>
                  </a:cubicBezTo>
                  <a:cubicBezTo>
                    <a:pt x="2229" y="1787"/>
                    <a:pt x="2264" y="1791"/>
                    <a:pt x="2298" y="1797"/>
                  </a:cubicBezTo>
                  <a:cubicBezTo>
                    <a:pt x="2451" y="1823"/>
                    <a:pt x="2594" y="1901"/>
                    <a:pt x="2733" y="1982"/>
                  </a:cubicBezTo>
                  <a:cubicBezTo>
                    <a:pt x="2781" y="1900"/>
                    <a:pt x="2895" y="1918"/>
                    <a:pt x="2940" y="1836"/>
                  </a:cubicBezTo>
                  <a:cubicBezTo>
                    <a:pt x="3305" y="1719"/>
                    <a:pt x="3670" y="1607"/>
                    <a:pt x="4040" y="1504"/>
                  </a:cubicBezTo>
                  <a:cubicBezTo>
                    <a:pt x="6412" y="833"/>
                    <a:pt x="8867" y="435"/>
                    <a:pt x="11347" y="383"/>
                  </a:cubicBezTo>
                  <a:cubicBezTo>
                    <a:pt x="11550" y="374"/>
                    <a:pt x="11753" y="373"/>
                    <a:pt x="11956" y="372"/>
                  </a:cubicBezTo>
                  <a:cubicBezTo>
                    <a:pt x="11903" y="260"/>
                    <a:pt x="11818" y="114"/>
                    <a:pt x="11765" y="1"/>
                  </a:cubicBezTo>
                  <a:close/>
                </a:path>
              </a:pathLst>
            </a:custGeom>
            <a:gradFill>
              <a:gsLst>
                <a:gs pos="0">
                  <a:srgbClr val="000000">
                    <a:alpha val="56862"/>
                  </a:srgbClr>
                </a:gs>
                <a:gs pos="100000">
                  <a:srgbClr val="434343">
                    <a:alpha val="0"/>
                  </a:srgbClr>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6030;p119">
              <a:extLst>
                <a:ext uri="{FF2B5EF4-FFF2-40B4-BE49-F238E27FC236}">
                  <a16:creationId xmlns:a16="http://schemas.microsoft.com/office/drawing/2014/main" id="{6ACB9F16-E997-CF83-2A02-2D14E674193F}"/>
                </a:ext>
              </a:extLst>
            </p:cNvPr>
            <p:cNvSpPr/>
            <p:nvPr/>
          </p:nvSpPr>
          <p:spPr>
            <a:xfrm>
              <a:off x="6518084" y="2648238"/>
              <a:ext cx="213959" cy="692788"/>
            </a:xfrm>
            <a:custGeom>
              <a:avLst/>
              <a:gdLst/>
              <a:ahLst/>
              <a:cxnLst/>
              <a:rect l="l" t="t" r="r" b="b"/>
              <a:pathLst>
                <a:path w="4375" h="14166" extrusionOk="0">
                  <a:moveTo>
                    <a:pt x="3841" y="0"/>
                  </a:moveTo>
                  <a:cubicBezTo>
                    <a:pt x="3811" y="6"/>
                    <a:pt x="3783" y="16"/>
                    <a:pt x="3753" y="23"/>
                  </a:cubicBezTo>
                  <a:cubicBezTo>
                    <a:pt x="3516" y="87"/>
                    <a:pt x="3280" y="170"/>
                    <a:pt x="3038" y="196"/>
                  </a:cubicBezTo>
                  <a:cubicBezTo>
                    <a:pt x="2938" y="209"/>
                    <a:pt x="2875" y="200"/>
                    <a:pt x="2799" y="291"/>
                  </a:cubicBezTo>
                  <a:cubicBezTo>
                    <a:pt x="2773" y="320"/>
                    <a:pt x="2674" y="495"/>
                    <a:pt x="2728" y="540"/>
                  </a:cubicBezTo>
                  <a:cubicBezTo>
                    <a:pt x="2582" y="427"/>
                    <a:pt x="2402" y="367"/>
                    <a:pt x="2225" y="367"/>
                  </a:cubicBezTo>
                  <a:cubicBezTo>
                    <a:pt x="2146" y="367"/>
                    <a:pt x="2068" y="379"/>
                    <a:pt x="1994" y="403"/>
                  </a:cubicBezTo>
                  <a:cubicBezTo>
                    <a:pt x="1846" y="446"/>
                    <a:pt x="1718" y="537"/>
                    <a:pt x="1629" y="662"/>
                  </a:cubicBezTo>
                  <a:cubicBezTo>
                    <a:pt x="1595" y="708"/>
                    <a:pt x="1568" y="757"/>
                    <a:pt x="1544" y="809"/>
                  </a:cubicBezTo>
                  <a:cubicBezTo>
                    <a:pt x="1544" y="813"/>
                    <a:pt x="1540" y="813"/>
                    <a:pt x="1544" y="816"/>
                  </a:cubicBezTo>
                  <a:cubicBezTo>
                    <a:pt x="1521" y="868"/>
                    <a:pt x="1504" y="921"/>
                    <a:pt x="1492" y="976"/>
                  </a:cubicBezTo>
                  <a:cubicBezTo>
                    <a:pt x="1379" y="1471"/>
                    <a:pt x="1168" y="1954"/>
                    <a:pt x="1023" y="2446"/>
                  </a:cubicBezTo>
                  <a:cubicBezTo>
                    <a:pt x="876" y="2951"/>
                    <a:pt x="743" y="3463"/>
                    <a:pt x="628" y="3979"/>
                  </a:cubicBezTo>
                  <a:cubicBezTo>
                    <a:pt x="396" y="5015"/>
                    <a:pt x="230" y="6063"/>
                    <a:pt x="132" y="7119"/>
                  </a:cubicBezTo>
                  <a:cubicBezTo>
                    <a:pt x="33" y="8181"/>
                    <a:pt x="1" y="9248"/>
                    <a:pt x="36" y="10312"/>
                  </a:cubicBezTo>
                  <a:cubicBezTo>
                    <a:pt x="55" y="10848"/>
                    <a:pt x="89" y="11380"/>
                    <a:pt x="140" y="11915"/>
                  </a:cubicBezTo>
                  <a:cubicBezTo>
                    <a:pt x="166" y="12180"/>
                    <a:pt x="198" y="12447"/>
                    <a:pt x="233" y="12712"/>
                  </a:cubicBezTo>
                  <a:cubicBezTo>
                    <a:pt x="242" y="12810"/>
                    <a:pt x="271" y="13434"/>
                    <a:pt x="342" y="13475"/>
                  </a:cubicBezTo>
                  <a:cubicBezTo>
                    <a:pt x="1071" y="13862"/>
                    <a:pt x="1822" y="14152"/>
                    <a:pt x="2624" y="14166"/>
                  </a:cubicBezTo>
                  <a:cubicBezTo>
                    <a:pt x="2552" y="13653"/>
                    <a:pt x="2529" y="13140"/>
                    <a:pt x="2503" y="12617"/>
                  </a:cubicBezTo>
                  <a:cubicBezTo>
                    <a:pt x="2357" y="9431"/>
                    <a:pt x="2490" y="5947"/>
                    <a:pt x="4003" y="3134"/>
                  </a:cubicBezTo>
                  <a:cubicBezTo>
                    <a:pt x="4022" y="3095"/>
                    <a:pt x="4041" y="3054"/>
                    <a:pt x="4058" y="3014"/>
                  </a:cubicBezTo>
                  <a:cubicBezTo>
                    <a:pt x="4290" y="2517"/>
                    <a:pt x="4374" y="1878"/>
                    <a:pt x="4351" y="1334"/>
                  </a:cubicBezTo>
                  <a:cubicBezTo>
                    <a:pt x="4340" y="962"/>
                    <a:pt x="4236" y="575"/>
                    <a:pt x="4039" y="259"/>
                  </a:cubicBezTo>
                  <a:cubicBezTo>
                    <a:pt x="3981" y="166"/>
                    <a:pt x="3915" y="80"/>
                    <a:pt x="3841" y="0"/>
                  </a:cubicBezTo>
                  <a:close/>
                </a:path>
              </a:pathLst>
            </a:custGeom>
            <a:gradFill>
              <a:gsLst>
                <a:gs pos="0">
                  <a:srgbClr val="73A3BF"/>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6031;p119">
              <a:extLst>
                <a:ext uri="{FF2B5EF4-FFF2-40B4-BE49-F238E27FC236}">
                  <a16:creationId xmlns:a16="http://schemas.microsoft.com/office/drawing/2014/main" id="{75227CCE-270A-E82B-31E2-9E4BB963E321}"/>
                </a:ext>
              </a:extLst>
            </p:cNvPr>
            <p:cNvSpPr/>
            <p:nvPr/>
          </p:nvSpPr>
          <p:spPr>
            <a:xfrm>
              <a:off x="6601956" y="2606767"/>
              <a:ext cx="544264" cy="186181"/>
            </a:xfrm>
            <a:custGeom>
              <a:avLst/>
              <a:gdLst/>
              <a:ahLst/>
              <a:cxnLst/>
              <a:rect l="l" t="t" r="r" b="b"/>
              <a:pathLst>
                <a:path w="11129" h="3807" extrusionOk="0">
                  <a:moveTo>
                    <a:pt x="9841" y="0"/>
                  </a:moveTo>
                  <a:cubicBezTo>
                    <a:pt x="6930" y="43"/>
                    <a:pt x="4030" y="536"/>
                    <a:pt x="1243" y="1381"/>
                  </a:cubicBezTo>
                  <a:cubicBezTo>
                    <a:pt x="1193" y="1461"/>
                    <a:pt x="1079" y="1442"/>
                    <a:pt x="1026" y="1522"/>
                  </a:cubicBezTo>
                  <a:cubicBezTo>
                    <a:pt x="888" y="1443"/>
                    <a:pt x="746" y="1365"/>
                    <a:pt x="593" y="1337"/>
                  </a:cubicBezTo>
                  <a:cubicBezTo>
                    <a:pt x="557" y="1331"/>
                    <a:pt x="521" y="1328"/>
                    <a:pt x="485" y="1328"/>
                  </a:cubicBezTo>
                  <a:cubicBezTo>
                    <a:pt x="360" y="1328"/>
                    <a:pt x="236" y="1367"/>
                    <a:pt x="152" y="1458"/>
                  </a:cubicBezTo>
                  <a:cubicBezTo>
                    <a:pt x="0" y="1625"/>
                    <a:pt x="38" y="1886"/>
                    <a:pt x="114" y="2098"/>
                  </a:cubicBezTo>
                  <a:cubicBezTo>
                    <a:pt x="355" y="2742"/>
                    <a:pt x="981" y="3383"/>
                    <a:pt x="1599" y="3679"/>
                  </a:cubicBezTo>
                  <a:cubicBezTo>
                    <a:pt x="1750" y="3750"/>
                    <a:pt x="1915" y="3806"/>
                    <a:pt x="2078" y="3806"/>
                  </a:cubicBezTo>
                  <a:cubicBezTo>
                    <a:pt x="2148" y="3806"/>
                    <a:pt x="2218" y="3796"/>
                    <a:pt x="2287" y="3771"/>
                  </a:cubicBezTo>
                  <a:cubicBezTo>
                    <a:pt x="2511" y="3695"/>
                    <a:pt x="2785" y="3364"/>
                    <a:pt x="2661" y="3161"/>
                  </a:cubicBezTo>
                  <a:cubicBezTo>
                    <a:pt x="5422" y="2409"/>
                    <a:pt x="8269" y="2045"/>
                    <a:pt x="11129" y="1966"/>
                  </a:cubicBezTo>
                  <a:cubicBezTo>
                    <a:pt x="10463" y="1516"/>
                    <a:pt x="9989" y="792"/>
                    <a:pt x="98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6032;p119">
              <a:extLst>
                <a:ext uri="{FF2B5EF4-FFF2-40B4-BE49-F238E27FC236}">
                  <a16:creationId xmlns:a16="http://schemas.microsoft.com/office/drawing/2014/main" id="{EC203B67-D94D-14ED-85A9-7853B8892C02}"/>
                </a:ext>
              </a:extLst>
            </p:cNvPr>
            <p:cNvSpPr/>
            <p:nvPr/>
          </p:nvSpPr>
          <p:spPr>
            <a:xfrm>
              <a:off x="6601956" y="2606767"/>
              <a:ext cx="544264" cy="186181"/>
            </a:xfrm>
            <a:custGeom>
              <a:avLst/>
              <a:gdLst/>
              <a:ahLst/>
              <a:cxnLst/>
              <a:rect l="l" t="t" r="r" b="b"/>
              <a:pathLst>
                <a:path w="11129" h="3807" extrusionOk="0">
                  <a:moveTo>
                    <a:pt x="9841" y="0"/>
                  </a:moveTo>
                  <a:cubicBezTo>
                    <a:pt x="6930" y="43"/>
                    <a:pt x="4030" y="536"/>
                    <a:pt x="1243" y="1381"/>
                  </a:cubicBezTo>
                  <a:cubicBezTo>
                    <a:pt x="1193" y="1461"/>
                    <a:pt x="1079" y="1442"/>
                    <a:pt x="1026" y="1522"/>
                  </a:cubicBezTo>
                  <a:cubicBezTo>
                    <a:pt x="888" y="1443"/>
                    <a:pt x="746" y="1365"/>
                    <a:pt x="593" y="1337"/>
                  </a:cubicBezTo>
                  <a:cubicBezTo>
                    <a:pt x="557" y="1331"/>
                    <a:pt x="521" y="1328"/>
                    <a:pt x="485" y="1328"/>
                  </a:cubicBezTo>
                  <a:cubicBezTo>
                    <a:pt x="360" y="1328"/>
                    <a:pt x="236" y="1367"/>
                    <a:pt x="152" y="1458"/>
                  </a:cubicBezTo>
                  <a:cubicBezTo>
                    <a:pt x="0" y="1625"/>
                    <a:pt x="38" y="1886"/>
                    <a:pt x="114" y="2098"/>
                  </a:cubicBezTo>
                  <a:cubicBezTo>
                    <a:pt x="355" y="2742"/>
                    <a:pt x="981" y="3383"/>
                    <a:pt x="1599" y="3679"/>
                  </a:cubicBezTo>
                  <a:cubicBezTo>
                    <a:pt x="1750" y="3750"/>
                    <a:pt x="1915" y="3806"/>
                    <a:pt x="2078" y="3806"/>
                  </a:cubicBezTo>
                  <a:cubicBezTo>
                    <a:pt x="2148" y="3806"/>
                    <a:pt x="2218" y="3796"/>
                    <a:pt x="2287" y="3771"/>
                  </a:cubicBezTo>
                  <a:cubicBezTo>
                    <a:pt x="2511" y="3695"/>
                    <a:pt x="2785" y="3364"/>
                    <a:pt x="2661" y="3161"/>
                  </a:cubicBezTo>
                  <a:cubicBezTo>
                    <a:pt x="5422" y="2409"/>
                    <a:pt x="8269" y="2045"/>
                    <a:pt x="11129" y="1966"/>
                  </a:cubicBezTo>
                  <a:cubicBezTo>
                    <a:pt x="10463" y="1516"/>
                    <a:pt x="9989" y="792"/>
                    <a:pt x="9841" y="0"/>
                  </a:cubicBezTo>
                  <a:close/>
                </a:path>
              </a:pathLst>
            </a:custGeom>
            <a:gradFill>
              <a:gsLst>
                <a:gs pos="0">
                  <a:srgbClr val="000000">
                    <a:alpha val="14509"/>
                  </a:srgbClr>
                </a:gs>
                <a:gs pos="100000">
                  <a:srgbClr val="FFE48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6033;p119">
              <a:extLst>
                <a:ext uri="{FF2B5EF4-FFF2-40B4-BE49-F238E27FC236}">
                  <a16:creationId xmlns:a16="http://schemas.microsoft.com/office/drawing/2014/main" id="{BD2B3DCB-CD83-6B99-C4BD-E84FE3FAF12F}"/>
                </a:ext>
              </a:extLst>
            </p:cNvPr>
            <p:cNvSpPr/>
            <p:nvPr/>
          </p:nvSpPr>
          <p:spPr>
            <a:xfrm>
              <a:off x="6592615" y="2587596"/>
              <a:ext cx="578448" cy="217529"/>
            </a:xfrm>
            <a:custGeom>
              <a:avLst/>
              <a:gdLst/>
              <a:ahLst/>
              <a:cxnLst/>
              <a:rect l="l" t="t" r="r" b="b"/>
              <a:pathLst>
                <a:path w="11828" h="4448" extrusionOk="0">
                  <a:moveTo>
                    <a:pt x="10282" y="1"/>
                  </a:moveTo>
                  <a:cubicBezTo>
                    <a:pt x="9184" y="62"/>
                    <a:pt x="8090" y="164"/>
                    <a:pt x="7002" y="306"/>
                  </a:cubicBezTo>
                  <a:cubicBezTo>
                    <a:pt x="5938" y="444"/>
                    <a:pt x="4880" y="623"/>
                    <a:pt x="3832" y="842"/>
                  </a:cubicBezTo>
                  <a:cubicBezTo>
                    <a:pt x="3309" y="950"/>
                    <a:pt x="2788" y="1070"/>
                    <a:pt x="2270" y="1198"/>
                  </a:cubicBezTo>
                  <a:cubicBezTo>
                    <a:pt x="2032" y="1260"/>
                    <a:pt x="1793" y="1340"/>
                    <a:pt x="1553" y="1365"/>
                  </a:cubicBezTo>
                  <a:cubicBezTo>
                    <a:pt x="1453" y="1377"/>
                    <a:pt x="1389" y="1368"/>
                    <a:pt x="1311" y="1458"/>
                  </a:cubicBezTo>
                  <a:cubicBezTo>
                    <a:pt x="1283" y="1486"/>
                    <a:pt x="1178" y="1659"/>
                    <a:pt x="1229" y="1701"/>
                  </a:cubicBezTo>
                  <a:cubicBezTo>
                    <a:pt x="1088" y="1589"/>
                    <a:pt x="910" y="1528"/>
                    <a:pt x="732" y="1528"/>
                  </a:cubicBezTo>
                  <a:cubicBezTo>
                    <a:pt x="656" y="1528"/>
                    <a:pt x="579" y="1539"/>
                    <a:pt x="506" y="1562"/>
                  </a:cubicBezTo>
                  <a:cubicBezTo>
                    <a:pt x="357" y="1604"/>
                    <a:pt x="226" y="1692"/>
                    <a:pt x="132" y="1815"/>
                  </a:cubicBezTo>
                  <a:cubicBezTo>
                    <a:pt x="98" y="1860"/>
                    <a:pt x="68" y="1908"/>
                    <a:pt x="42" y="1960"/>
                  </a:cubicBezTo>
                  <a:cubicBezTo>
                    <a:pt x="42" y="1962"/>
                    <a:pt x="39" y="1962"/>
                    <a:pt x="42" y="1966"/>
                  </a:cubicBezTo>
                  <a:cubicBezTo>
                    <a:pt x="0" y="2206"/>
                    <a:pt x="36" y="2462"/>
                    <a:pt x="114" y="2693"/>
                  </a:cubicBezTo>
                  <a:cubicBezTo>
                    <a:pt x="292" y="3207"/>
                    <a:pt x="804" y="3759"/>
                    <a:pt x="1233" y="4079"/>
                  </a:cubicBezTo>
                  <a:cubicBezTo>
                    <a:pt x="1478" y="4264"/>
                    <a:pt x="1916" y="4448"/>
                    <a:pt x="2290" y="4448"/>
                  </a:cubicBezTo>
                  <a:cubicBezTo>
                    <a:pt x="2623" y="4448"/>
                    <a:pt x="2905" y="4302"/>
                    <a:pt x="2955" y="3879"/>
                  </a:cubicBezTo>
                  <a:cubicBezTo>
                    <a:pt x="5757" y="3170"/>
                    <a:pt x="8738" y="2653"/>
                    <a:pt x="11828" y="2573"/>
                  </a:cubicBezTo>
                  <a:cubicBezTo>
                    <a:pt x="11808" y="2508"/>
                    <a:pt x="11780" y="2384"/>
                    <a:pt x="11759" y="2326"/>
                  </a:cubicBezTo>
                  <a:cubicBezTo>
                    <a:pt x="11542" y="2330"/>
                    <a:pt x="11326" y="2332"/>
                    <a:pt x="11111" y="2338"/>
                  </a:cubicBezTo>
                  <a:cubicBezTo>
                    <a:pt x="8314" y="2419"/>
                    <a:pt x="5529" y="2783"/>
                    <a:pt x="2828" y="3534"/>
                  </a:cubicBezTo>
                  <a:cubicBezTo>
                    <a:pt x="2949" y="3738"/>
                    <a:pt x="2681" y="4067"/>
                    <a:pt x="2461" y="4144"/>
                  </a:cubicBezTo>
                  <a:cubicBezTo>
                    <a:pt x="2394" y="4168"/>
                    <a:pt x="2325" y="4179"/>
                    <a:pt x="2257" y="4179"/>
                  </a:cubicBezTo>
                  <a:cubicBezTo>
                    <a:pt x="2097" y="4179"/>
                    <a:pt x="1936" y="4123"/>
                    <a:pt x="1788" y="4052"/>
                  </a:cubicBezTo>
                  <a:cubicBezTo>
                    <a:pt x="1183" y="3756"/>
                    <a:pt x="570" y="3116"/>
                    <a:pt x="336" y="2472"/>
                  </a:cubicBezTo>
                  <a:cubicBezTo>
                    <a:pt x="260" y="2259"/>
                    <a:pt x="224" y="1997"/>
                    <a:pt x="372" y="1830"/>
                  </a:cubicBezTo>
                  <a:cubicBezTo>
                    <a:pt x="454" y="1740"/>
                    <a:pt x="576" y="1701"/>
                    <a:pt x="698" y="1701"/>
                  </a:cubicBezTo>
                  <a:cubicBezTo>
                    <a:pt x="733" y="1701"/>
                    <a:pt x="769" y="1704"/>
                    <a:pt x="803" y="1710"/>
                  </a:cubicBezTo>
                  <a:cubicBezTo>
                    <a:pt x="953" y="1738"/>
                    <a:pt x="1092" y="1815"/>
                    <a:pt x="1227" y="1895"/>
                  </a:cubicBezTo>
                  <a:cubicBezTo>
                    <a:pt x="1277" y="1815"/>
                    <a:pt x="1389" y="1834"/>
                    <a:pt x="1437" y="1753"/>
                  </a:cubicBezTo>
                  <a:cubicBezTo>
                    <a:pt x="4166" y="909"/>
                    <a:pt x="7002" y="416"/>
                    <a:pt x="9850" y="373"/>
                  </a:cubicBezTo>
                  <a:cubicBezTo>
                    <a:pt x="10052" y="367"/>
                    <a:pt x="10254" y="367"/>
                    <a:pt x="10456" y="367"/>
                  </a:cubicBezTo>
                  <a:cubicBezTo>
                    <a:pt x="10408" y="255"/>
                    <a:pt x="10330" y="111"/>
                    <a:pt x="10282" y="1"/>
                  </a:cubicBezTo>
                  <a:close/>
                </a:path>
              </a:pathLst>
            </a:custGeom>
            <a:gradFill>
              <a:gsLst>
                <a:gs pos="0">
                  <a:srgbClr val="73A3BF"/>
                </a:gs>
                <a:gs pos="100000">
                  <a:srgbClr val="79BEE0"/>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6034;p119">
              <a:extLst>
                <a:ext uri="{FF2B5EF4-FFF2-40B4-BE49-F238E27FC236}">
                  <a16:creationId xmlns:a16="http://schemas.microsoft.com/office/drawing/2014/main" id="{5A5B03C9-8E36-9366-FECB-91C4B0D157BA}"/>
                </a:ext>
              </a:extLst>
            </p:cNvPr>
            <p:cNvSpPr/>
            <p:nvPr/>
          </p:nvSpPr>
          <p:spPr>
            <a:xfrm>
              <a:off x="6592566" y="2964605"/>
              <a:ext cx="483377" cy="213910"/>
            </a:xfrm>
            <a:custGeom>
              <a:avLst/>
              <a:gdLst/>
              <a:ahLst/>
              <a:cxnLst/>
              <a:rect l="l" t="t" r="r" b="b"/>
              <a:pathLst>
                <a:path w="9884" h="4374" extrusionOk="0">
                  <a:moveTo>
                    <a:pt x="9859" y="1"/>
                  </a:moveTo>
                  <a:lnTo>
                    <a:pt x="9859" y="1"/>
                  </a:lnTo>
                  <a:cubicBezTo>
                    <a:pt x="6343" y="200"/>
                    <a:pt x="3179" y="1252"/>
                    <a:pt x="0" y="2715"/>
                  </a:cubicBezTo>
                  <a:cubicBezTo>
                    <a:pt x="908" y="3242"/>
                    <a:pt x="1880" y="3651"/>
                    <a:pt x="2893" y="3931"/>
                  </a:cubicBezTo>
                  <a:cubicBezTo>
                    <a:pt x="3952" y="4223"/>
                    <a:pt x="5044" y="4373"/>
                    <a:pt x="6131" y="4373"/>
                  </a:cubicBezTo>
                  <a:cubicBezTo>
                    <a:pt x="6843" y="4373"/>
                    <a:pt x="7553" y="4309"/>
                    <a:pt x="8250" y="4178"/>
                  </a:cubicBezTo>
                  <a:cubicBezTo>
                    <a:pt x="8490" y="4132"/>
                    <a:pt x="8740" y="4074"/>
                    <a:pt x="8934" y="3922"/>
                  </a:cubicBezTo>
                  <a:cubicBezTo>
                    <a:pt x="9146" y="3753"/>
                    <a:pt x="9266" y="3489"/>
                    <a:pt x="9365" y="3229"/>
                  </a:cubicBezTo>
                  <a:cubicBezTo>
                    <a:pt x="9584" y="2648"/>
                    <a:pt x="9733" y="2043"/>
                    <a:pt x="9809" y="1427"/>
                  </a:cubicBezTo>
                  <a:cubicBezTo>
                    <a:pt x="9867" y="954"/>
                    <a:pt x="9884" y="477"/>
                    <a:pt x="9859" y="1"/>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6035;p119">
              <a:extLst>
                <a:ext uri="{FF2B5EF4-FFF2-40B4-BE49-F238E27FC236}">
                  <a16:creationId xmlns:a16="http://schemas.microsoft.com/office/drawing/2014/main" id="{6D7D8C21-C8B8-CB47-7989-2AB1D9E2D311}"/>
                </a:ext>
              </a:extLst>
            </p:cNvPr>
            <p:cNvSpPr/>
            <p:nvPr/>
          </p:nvSpPr>
          <p:spPr>
            <a:xfrm>
              <a:off x="6592566" y="2964605"/>
              <a:ext cx="483377" cy="213910"/>
            </a:xfrm>
            <a:custGeom>
              <a:avLst/>
              <a:gdLst/>
              <a:ahLst/>
              <a:cxnLst/>
              <a:rect l="l" t="t" r="r" b="b"/>
              <a:pathLst>
                <a:path w="9884" h="4374" extrusionOk="0">
                  <a:moveTo>
                    <a:pt x="9859" y="1"/>
                  </a:moveTo>
                  <a:lnTo>
                    <a:pt x="9859" y="1"/>
                  </a:lnTo>
                  <a:cubicBezTo>
                    <a:pt x="6343" y="200"/>
                    <a:pt x="3179" y="1252"/>
                    <a:pt x="0" y="2715"/>
                  </a:cubicBezTo>
                  <a:cubicBezTo>
                    <a:pt x="908" y="3242"/>
                    <a:pt x="1880" y="3651"/>
                    <a:pt x="2893" y="3931"/>
                  </a:cubicBezTo>
                  <a:cubicBezTo>
                    <a:pt x="3952" y="4223"/>
                    <a:pt x="5044" y="4373"/>
                    <a:pt x="6131" y="4373"/>
                  </a:cubicBezTo>
                  <a:cubicBezTo>
                    <a:pt x="6843" y="4373"/>
                    <a:pt x="7553" y="4309"/>
                    <a:pt x="8250" y="4178"/>
                  </a:cubicBezTo>
                  <a:cubicBezTo>
                    <a:pt x="8490" y="4132"/>
                    <a:pt x="8740" y="4074"/>
                    <a:pt x="8934" y="3922"/>
                  </a:cubicBezTo>
                  <a:cubicBezTo>
                    <a:pt x="9146" y="3753"/>
                    <a:pt x="9266" y="3489"/>
                    <a:pt x="9365" y="3229"/>
                  </a:cubicBezTo>
                  <a:cubicBezTo>
                    <a:pt x="9584" y="2648"/>
                    <a:pt x="9733" y="2043"/>
                    <a:pt x="9809" y="1427"/>
                  </a:cubicBezTo>
                  <a:cubicBezTo>
                    <a:pt x="9867" y="954"/>
                    <a:pt x="9884" y="477"/>
                    <a:pt x="9859"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6036;p119">
              <a:extLst>
                <a:ext uri="{FF2B5EF4-FFF2-40B4-BE49-F238E27FC236}">
                  <a16:creationId xmlns:a16="http://schemas.microsoft.com/office/drawing/2014/main" id="{9184B2DC-BE9B-2DED-CCAE-ADE29E830231}"/>
                </a:ext>
              </a:extLst>
            </p:cNvPr>
            <p:cNvSpPr/>
            <p:nvPr/>
          </p:nvSpPr>
          <p:spPr>
            <a:xfrm>
              <a:off x="6592469" y="2964605"/>
              <a:ext cx="483475" cy="192294"/>
            </a:xfrm>
            <a:custGeom>
              <a:avLst/>
              <a:gdLst/>
              <a:ahLst/>
              <a:cxnLst/>
              <a:rect l="l" t="t" r="r" b="b"/>
              <a:pathLst>
                <a:path w="9886" h="3932" extrusionOk="0">
                  <a:moveTo>
                    <a:pt x="9860" y="1"/>
                  </a:moveTo>
                  <a:lnTo>
                    <a:pt x="9860" y="1"/>
                  </a:lnTo>
                  <a:cubicBezTo>
                    <a:pt x="6344" y="202"/>
                    <a:pt x="3181" y="1252"/>
                    <a:pt x="1" y="2715"/>
                  </a:cubicBezTo>
                  <a:cubicBezTo>
                    <a:pt x="909" y="3243"/>
                    <a:pt x="1882" y="3652"/>
                    <a:pt x="2894" y="3932"/>
                  </a:cubicBezTo>
                  <a:cubicBezTo>
                    <a:pt x="2929" y="3892"/>
                    <a:pt x="2962" y="3851"/>
                    <a:pt x="3000" y="3812"/>
                  </a:cubicBezTo>
                  <a:cubicBezTo>
                    <a:pt x="4260" y="2398"/>
                    <a:pt x="6219" y="1886"/>
                    <a:pt x="8061" y="1443"/>
                  </a:cubicBezTo>
                  <a:cubicBezTo>
                    <a:pt x="8397" y="1362"/>
                    <a:pt x="8745" y="1283"/>
                    <a:pt x="9091" y="1283"/>
                  </a:cubicBezTo>
                  <a:cubicBezTo>
                    <a:pt x="9312" y="1283"/>
                    <a:pt x="9580" y="1399"/>
                    <a:pt x="9811" y="1427"/>
                  </a:cubicBezTo>
                  <a:cubicBezTo>
                    <a:pt x="9869" y="954"/>
                    <a:pt x="9886" y="477"/>
                    <a:pt x="9860"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6037;p119">
              <a:extLst>
                <a:ext uri="{FF2B5EF4-FFF2-40B4-BE49-F238E27FC236}">
                  <a16:creationId xmlns:a16="http://schemas.microsoft.com/office/drawing/2014/main" id="{039727F9-F341-686F-D408-C1098352AE15}"/>
                </a:ext>
              </a:extLst>
            </p:cNvPr>
            <p:cNvSpPr/>
            <p:nvPr/>
          </p:nvSpPr>
          <p:spPr>
            <a:xfrm>
              <a:off x="6440472" y="2771772"/>
              <a:ext cx="741742" cy="372998"/>
            </a:xfrm>
            <a:custGeom>
              <a:avLst/>
              <a:gdLst/>
              <a:ahLst/>
              <a:cxnLst/>
              <a:rect l="l" t="t" r="r" b="b"/>
              <a:pathLst>
                <a:path w="15167" h="7627" extrusionOk="0">
                  <a:moveTo>
                    <a:pt x="14151" y="1"/>
                  </a:moveTo>
                  <a:cubicBezTo>
                    <a:pt x="13839" y="405"/>
                    <a:pt x="13711" y="753"/>
                    <a:pt x="13400" y="1157"/>
                  </a:cubicBezTo>
                  <a:cubicBezTo>
                    <a:pt x="12707" y="1187"/>
                    <a:pt x="11986" y="1234"/>
                    <a:pt x="11366" y="1532"/>
                  </a:cubicBezTo>
                  <a:cubicBezTo>
                    <a:pt x="11301" y="1563"/>
                    <a:pt x="11236" y="1596"/>
                    <a:pt x="11175" y="1634"/>
                  </a:cubicBezTo>
                  <a:cubicBezTo>
                    <a:pt x="10303" y="2151"/>
                    <a:pt x="9808" y="3097"/>
                    <a:pt x="9401" y="4048"/>
                  </a:cubicBezTo>
                  <a:cubicBezTo>
                    <a:pt x="8904" y="3954"/>
                    <a:pt x="8408" y="3857"/>
                    <a:pt x="7910" y="3769"/>
                  </a:cubicBezTo>
                  <a:cubicBezTo>
                    <a:pt x="6507" y="3519"/>
                    <a:pt x="5096" y="3322"/>
                    <a:pt x="3687" y="3322"/>
                  </a:cubicBezTo>
                  <a:cubicBezTo>
                    <a:pt x="3440" y="3322"/>
                    <a:pt x="3193" y="3328"/>
                    <a:pt x="2947" y="3341"/>
                  </a:cubicBezTo>
                  <a:cubicBezTo>
                    <a:pt x="2721" y="3353"/>
                    <a:pt x="2500" y="3371"/>
                    <a:pt x="2281" y="3410"/>
                  </a:cubicBezTo>
                  <a:cubicBezTo>
                    <a:pt x="2073" y="3445"/>
                    <a:pt x="1873" y="3505"/>
                    <a:pt x="1680" y="3589"/>
                  </a:cubicBezTo>
                  <a:cubicBezTo>
                    <a:pt x="993" y="3904"/>
                    <a:pt x="531" y="4597"/>
                    <a:pt x="300" y="5336"/>
                  </a:cubicBezTo>
                  <a:cubicBezTo>
                    <a:pt x="69" y="6079"/>
                    <a:pt x="26" y="6840"/>
                    <a:pt x="1" y="7626"/>
                  </a:cubicBezTo>
                  <a:cubicBezTo>
                    <a:pt x="1624" y="7400"/>
                    <a:pt x="3235" y="7089"/>
                    <a:pt x="4826" y="6695"/>
                  </a:cubicBezTo>
                  <a:cubicBezTo>
                    <a:pt x="6392" y="6307"/>
                    <a:pt x="7936" y="5837"/>
                    <a:pt x="9453" y="5287"/>
                  </a:cubicBezTo>
                  <a:cubicBezTo>
                    <a:pt x="10239" y="5004"/>
                    <a:pt x="11083" y="4905"/>
                    <a:pt x="11899" y="4742"/>
                  </a:cubicBezTo>
                  <a:cubicBezTo>
                    <a:pt x="12306" y="4659"/>
                    <a:pt x="12719" y="4569"/>
                    <a:pt x="13107" y="4424"/>
                  </a:cubicBezTo>
                  <a:cubicBezTo>
                    <a:pt x="13412" y="4307"/>
                    <a:pt x="13778" y="4255"/>
                    <a:pt x="13995" y="3984"/>
                  </a:cubicBezTo>
                  <a:cubicBezTo>
                    <a:pt x="14151" y="3787"/>
                    <a:pt x="14235" y="3534"/>
                    <a:pt x="14296" y="3284"/>
                  </a:cubicBezTo>
                  <a:cubicBezTo>
                    <a:pt x="14493" y="2520"/>
                    <a:pt x="14834" y="2262"/>
                    <a:pt x="15135" y="1053"/>
                  </a:cubicBezTo>
                  <a:cubicBezTo>
                    <a:pt x="15166" y="926"/>
                    <a:pt x="14236" y="92"/>
                    <a:pt x="14151" y="1"/>
                  </a:cubicBezTo>
                  <a:close/>
                </a:path>
              </a:pathLst>
            </a:custGeom>
            <a:solidFill>
              <a:srgbClr val="FF785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6038;p119">
              <a:extLst>
                <a:ext uri="{FF2B5EF4-FFF2-40B4-BE49-F238E27FC236}">
                  <a16:creationId xmlns:a16="http://schemas.microsoft.com/office/drawing/2014/main" id="{0D986F48-3D01-9170-F9A2-254729176AA2}"/>
                </a:ext>
              </a:extLst>
            </p:cNvPr>
            <p:cNvSpPr/>
            <p:nvPr/>
          </p:nvSpPr>
          <p:spPr>
            <a:xfrm>
              <a:off x="6440472" y="2771772"/>
              <a:ext cx="741742" cy="372998"/>
            </a:xfrm>
            <a:custGeom>
              <a:avLst/>
              <a:gdLst/>
              <a:ahLst/>
              <a:cxnLst/>
              <a:rect l="l" t="t" r="r" b="b"/>
              <a:pathLst>
                <a:path w="15167" h="7627" extrusionOk="0">
                  <a:moveTo>
                    <a:pt x="14151" y="1"/>
                  </a:moveTo>
                  <a:cubicBezTo>
                    <a:pt x="13839" y="405"/>
                    <a:pt x="13711" y="753"/>
                    <a:pt x="13400" y="1157"/>
                  </a:cubicBezTo>
                  <a:cubicBezTo>
                    <a:pt x="12707" y="1187"/>
                    <a:pt x="11986" y="1234"/>
                    <a:pt x="11366" y="1532"/>
                  </a:cubicBezTo>
                  <a:cubicBezTo>
                    <a:pt x="11301" y="1563"/>
                    <a:pt x="11236" y="1596"/>
                    <a:pt x="11175" y="1634"/>
                  </a:cubicBezTo>
                  <a:cubicBezTo>
                    <a:pt x="10303" y="2151"/>
                    <a:pt x="9808" y="3097"/>
                    <a:pt x="9401" y="4048"/>
                  </a:cubicBezTo>
                  <a:cubicBezTo>
                    <a:pt x="8904" y="3954"/>
                    <a:pt x="8408" y="3857"/>
                    <a:pt x="7910" y="3769"/>
                  </a:cubicBezTo>
                  <a:cubicBezTo>
                    <a:pt x="6507" y="3519"/>
                    <a:pt x="5096" y="3322"/>
                    <a:pt x="3687" y="3322"/>
                  </a:cubicBezTo>
                  <a:cubicBezTo>
                    <a:pt x="3440" y="3322"/>
                    <a:pt x="3193" y="3328"/>
                    <a:pt x="2947" y="3341"/>
                  </a:cubicBezTo>
                  <a:cubicBezTo>
                    <a:pt x="2721" y="3353"/>
                    <a:pt x="2500" y="3371"/>
                    <a:pt x="2281" y="3410"/>
                  </a:cubicBezTo>
                  <a:cubicBezTo>
                    <a:pt x="2073" y="3445"/>
                    <a:pt x="1873" y="3505"/>
                    <a:pt x="1680" y="3589"/>
                  </a:cubicBezTo>
                  <a:cubicBezTo>
                    <a:pt x="993" y="3904"/>
                    <a:pt x="531" y="4597"/>
                    <a:pt x="300" y="5336"/>
                  </a:cubicBezTo>
                  <a:cubicBezTo>
                    <a:pt x="69" y="6079"/>
                    <a:pt x="26" y="6840"/>
                    <a:pt x="1" y="7626"/>
                  </a:cubicBezTo>
                  <a:cubicBezTo>
                    <a:pt x="1624" y="7400"/>
                    <a:pt x="3235" y="7089"/>
                    <a:pt x="4826" y="6695"/>
                  </a:cubicBezTo>
                  <a:cubicBezTo>
                    <a:pt x="6392" y="6307"/>
                    <a:pt x="7936" y="5837"/>
                    <a:pt x="9453" y="5287"/>
                  </a:cubicBezTo>
                  <a:cubicBezTo>
                    <a:pt x="10239" y="5004"/>
                    <a:pt x="11083" y="4905"/>
                    <a:pt x="11899" y="4742"/>
                  </a:cubicBezTo>
                  <a:cubicBezTo>
                    <a:pt x="12306" y="4659"/>
                    <a:pt x="12719" y="4569"/>
                    <a:pt x="13107" y="4424"/>
                  </a:cubicBezTo>
                  <a:cubicBezTo>
                    <a:pt x="13412" y="4307"/>
                    <a:pt x="13778" y="4255"/>
                    <a:pt x="13995" y="3984"/>
                  </a:cubicBezTo>
                  <a:cubicBezTo>
                    <a:pt x="14151" y="3787"/>
                    <a:pt x="14235" y="3534"/>
                    <a:pt x="14296" y="3284"/>
                  </a:cubicBezTo>
                  <a:cubicBezTo>
                    <a:pt x="14493" y="2520"/>
                    <a:pt x="14834" y="2262"/>
                    <a:pt x="15135" y="1053"/>
                  </a:cubicBezTo>
                  <a:cubicBezTo>
                    <a:pt x="15166" y="926"/>
                    <a:pt x="14236" y="92"/>
                    <a:pt x="1415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6039;p119">
              <a:extLst>
                <a:ext uri="{FF2B5EF4-FFF2-40B4-BE49-F238E27FC236}">
                  <a16:creationId xmlns:a16="http://schemas.microsoft.com/office/drawing/2014/main" id="{33ED5E9D-F7E0-2EEA-4C86-E319D9FAE6FD}"/>
                </a:ext>
              </a:extLst>
            </p:cNvPr>
            <p:cNvSpPr/>
            <p:nvPr/>
          </p:nvSpPr>
          <p:spPr>
            <a:xfrm>
              <a:off x="6264316" y="2802485"/>
              <a:ext cx="271961" cy="357789"/>
            </a:xfrm>
            <a:custGeom>
              <a:avLst/>
              <a:gdLst/>
              <a:ahLst/>
              <a:cxnLst/>
              <a:rect l="l" t="t" r="r" b="b"/>
              <a:pathLst>
                <a:path w="5561" h="7316" extrusionOk="0">
                  <a:moveTo>
                    <a:pt x="3132" y="0"/>
                  </a:moveTo>
                  <a:cubicBezTo>
                    <a:pt x="2215" y="604"/>
                    <a:pt x="1532" y="1526"/>
                    <a:pt x="1124" y="2571"/>
                  </a:cubicBezTo>
                  <a:cubicBezTo>
                    <a:pt x="1535" y="3012"/>
                    <a:pt x="1933" y="3569"/>
                    <a:pt x="2207" y="4110"/>
                  </a:cubicBezTo>
                  <a:cubicBezTo>
                    <a:pt x="1600" y="4070"/>
                    <a:pt x="1048" y="4076"/>
                    <a:pt x="464" y="3885"/>
                  </a:cubicBezTo>
                  <a:cubicBezTo>
                    <a:pt x="0" y="4843"/>
                    <a:pt x="71" y="5985"/>
                    <a:pt x="431" y="7019"/>
                  </a:cubicBezTo>
                  <a:cubicBezTo>
                    <a:pt x="1086" y="7190"/>
                    <a:pt x="1758" y="7287"/>
                    <a:pt x="2434" y="7303"/>
                  </a:cubicBezTo>
                  <a:cubicBezTo>
                    <a:pt x="2657" y="7309"/>
                    <a:pt x="2887" y="7316"/>
                    <a:pt x="3118" y="7316"/>
                  </a:cubicBezTo>
                  <a:cubicBezTo>
                    <a:pt x="3259" y="7316"/>
                    <a:pt x="3401" y="7313"/>
                    <a:pt x="3542" y="7307"/>
                  </a:cubicBezTo>
                  <a:cubicBezTo>
                    <a:pt x="3789" y="7299"/>
                    <a:pt x="4037" y="7272"/>
                    <a:pt x="4281" y="7228"/>
                  </a:cubicBezTo>
                  <a:cubicBezTo>
                    <a:pt x="4397" y="7206"/>
                    <a:pt x="4516" y="7177"/>
                    <a:pt x="4613" y="7110"/>
                  </a:cubicBezTo>
                  <a:cubicBezTo>
                    <a:pt x="4711" y="7041"/>
                    <a:pt x="4783" y="6926"/>
                    <a:pt x="4771" y="6802"/>
                  </a:cubicBezTo>
                  <a:lnTo>
                    <a:pt x="4771" y="6802"/>
                  </a:lnTo>
                  <a:cubicBezTo>
                    <a:pt x="4712" y="6805"/>
                    <a:pt x="3822" y="6968"/>
                    <a:pt x="3828" y="7015"/>
                  </a:cubicBezTo>
                  <a:lnTo>
                    <a:pt x="3828" y="7015"/>
                  </a:lnTo>
                  <a:cubicBezTo>
                    <a:pt x="3610" y="5443"/>
                    <a:pt x="4330" y="3668"/>
                    <a:pt x="5560" y="2770"/>
                  </a:cubicBezTo>
                  <a:cubicBezTo>
                    <a:pt x="5449" y="2597"/>
                    <a:pt x="5297" y="2345"/>
                    <a:pt x="5188" y="2172"/>
                  </a:cubicBezTo>
                  <a:cubicBezTo>
                    <a:pt x="5092" y="2213"/>
                    <a:pt x="5005" y="2244"/>
                    <a:pt x="4913" y="2244"/>
                  </a:cubicBezTo>
                  <a:cubicBezTo>
                    <a:pt x="4865" y="2244"/>
                    <a:pt x="4816" y="2236"/>
                    <a:pt x="4765" y="2215"/>
                  </a:cubicBezTo>
                  <a:cubicBezTo>
                    <a:pt x="4293" y="1493"/>
                    <a:pt x="3721" y="626"/>
                    <a:pt x="3132" y="0"/>
                  </a:cubicBezTo>
                  <a:close/>
                </a:path>
              </a:pathLst>
            </a:custGeom>
            <a:solidFill>
              <a:srgbClr val="ECE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6040;p119">
              <a:extLst>
                <a:ext uri="{FF2B5EF4-FFF2-40B4-BE49-F238E27FC236}">
                  <a16:creationId xmlns:a16="http://schemas.microsoft.com/office/drawing/2014/main" id="{C3F71680-F610-8653-0390-115D677832F7}"/>
                </a:ext>
              </a:extLst>
            </p:cNvPr>
            <p:cNvSpPr/>
            <p:nvPr/>
          </p:nvSpPr>
          <p:spPr>
            <a:xfrm>
              <a:off x="6225290" y="4349888"/>
              <a:ext cx="329766" cy="147595"/>
            </a:xfrm>
            <a:custGeom>
              <a:avLst/>
              <a:gdLst/>
              <a:ahLst/>
              <a:cxnLst/>
              <a:rect l="l" t="t" r="r" b="b"/>
              <a:pathLst>
                <a:path w="6743" h="3018" extrusionOk="0">
                  <a:moveTo>
                    <a:pt x="160" y="0"/>
                  </a:moveTo>
                  <a:lnTo>
                    <a:pt x="160" y="0"/>
                  </a:lnTo>
                  <a:cubicBezTo>
                    <a:pt x="68" y="585"/>
                    <a:pt x="0" y="1022"/>
                    <a:pt x="227" y="1590"/>
                  </a:cubicBezTo>
                  <a:cubicBezTo>
                    <a:pt x="1143" y="2505"/>
                    <a:pt x="2450" y="3018"/>
                    <a:pt x="3815" y="3018"/>
                  </a:cubicBezTo>
                  <a:cubicBezTo>
                    <a:pt x="4245" y="3018"/>
                    <a:pt x="4680" y="2967"/>
                    <a:pt x="5111" y="2862"/>
                  </a:cubicBezTo>
                  <a:cubicBezTo>
                    <a:pt x="5635" y="2734"/>
                    <a:pt x="6477" y="2429"/>
                    <a:pt x="6627" y="1910"/>
                  </a:cubicBezTo>
                  <a:cubicBezTo>
                    <a:pt x="6742" y="1514"/>
                    <a:pt x="6694" y="1080"/>
                    <a:pt x="6584" y="682"/>
                  </a:cubicBezTo>
                  <a:cubicBezTo>
                    <a:pt x="6172" y="1367"/>
                    <a:pt x="5561" y="1787"/>
                    <a:pt x="4770" y="1908"/>
                  </a:cubicBezTo>
                  <a:cubicBezTo>
                    <a:pt x="4595" y="1935"/>
                    <a:pt x="4377" y="1947"/>
                    <a:pt x="4135" y="1947"/>
                  </a:cubicBezTo>
                  <a:cubicBezTo>
                    <a:pt x="3281" y="1947"/>
                    <a:pt x="2133" y="1788"/>
                    <a:pt x="1568" y="1522"/>
                  </a:cubicBezTo>
                  <a:cubicBezTo>
                    <a:pt x="844" y="1181"/>
                    <a:pt x="453" y="727"/>
                    <a:pt x="160" y="0"/>
                  </a:cubicBezTo>
                  <a:close/>
                </a:path>
              </a:pathLst>
            </a:custGeom>
            <a:gradFill>
              <a:gsLst>
                <a:gs pos="0">
                  <a:srgbClr val="000000">
                    <a:alpha val="14509"/>
                  </a:srgbClr>
                </a:gs>
                <a:gs pos="100000">
                  <a:srgbClr val="FFE48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6041;p119">
              <a:extLst>
                <a:ext uri="{FF2B5EF4-FFF2-40B4-BE49-F238E27FC236}">
                  <a16:creationId xmlns:a16="http://schemas.microsoft.com/office/drawing/2014/main" id="{4214AE9D-86EC-4A82-7883-023B4C72E7E0}"/>
                </a:ext>
              </a:extLst>
            </p:cNvPr>
            <p:cNvSpPr/>
            <p:nvPr/>
          </p:nvSpPr>
          <p:spPr>
            <a:xfrm>
              <a:off x="6824914" y="2846646"/>
              <a:ext cx="171461" cy="136885"/>
            </a:xfrm>
            <a:custGeom>
              <a:avLst/>
              <a:gdLst/>
              <a:ahLst/>
              <a:cxnLst/>
              <a:rect l="l" t="t" r="r" b="b"/>
              <a:pathLst>
                <a:path w="3506" h="2799" extrusionOk="0">
                  <a:moveTo>
                    <a:pt x="3505" y="1"/>
                  </a:moveTo>
                  <a:lnTo>
                    <a:pt x="3505" y="1"/>
                  </a:lnTo>
                  <a:cubicBezTo>
                    <a:pt x="3440" y="31"/>
                    <a:pt x="3377" y="65"/>
                    <a:pt x="3314" y="101"/>
                  </a:cubicBezTo>
                  <a:cubicBezTo>
                    <a:pt x="2443" y="619"/>
                    <a:pt x="1947" y="1565"/>
                    <a:pt x="1540" y="2517"/>
                  </a:cubicBezTo>
                  <a:cubicBezTo>
                    <a:pt x="1043" y="2421"/>
                    <a:pt x="547" y="2326"/>
                    <a:pt x="49" y="2236"/>
                  </a:cubicBezTo>
                  <a:lnTo>
                    <a:pt x="49" y="2236"/>
                  </a:lnTo>
                  <a:cubicBezTo>
                    <a:pt x="1" y="2327"/>
                    <a:pt x="945" y="2798"/>
                    <a:pt x="1511" y="2798"/>
                  </a:cubicBezTo>
                  <a:cubicBezTo>
                    <a:pt x="1525" y="2798"/>
                    <a:pt x="1538" y="2798"/>
                    <a:pt x="1552" y="2797"/>
                  </a:cubicBezTo>
                  <a:cubicBezTo>
                    <a:pt x="2113" y="2773"/>
                    <a:pt x="2695" y="2535"/>
                    <a:pt x="2997" y="2061"/>
                  </a:cubicBezTo>
                  <a:cubicBezTo>
                    <a:pt x="3327" y="1541"/>
                    <a:pt x="3361" y="743"/>
                    <a:pt x="3483" y="145"/>
                  </a:cubicBezTo>
                  <a:cubicBezTo>
                    <a:pt x="3494" y="97"/>
                    <a:pt x="3500" y="49"/>
                    <a:pt x="3505"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6042;p119">
              <a:extLst>
                <a:ext uri="{FF2B5EF4-FFF2-40B4-BE49-F238E27FC236}">
                  <a16:creationId xmlns:a16="http://schemas.microsoft.com/office/drawing/2014/main" id="{58DF033D-36C0-5DE8-68BA-D32EDFCD4902}"/>
                </a:ext>
              </a:extLst>
            </p:cNvPr>
            <p:cNvSpPr/>
            <p:nvPr/>
          </p:nvSpPr>
          <p:spPr>
            <a:xfrm>
              <a:off x="6232870" y="2730154"/>
              <a:ext cx="136983" cy="201097"/>
            </a:xfrm>
            <a:custGeom>
              <a:avLst/>
              <a:gdLst/>
              <a:ahLst/>
              <a:cxnLst/>
              <a:rect l="l" t="t" r="r" b="b"/>
              <a:pathLst>
                <a:path w="2801" h="4112" extrusionOk="0">
                  <a:moveTo>
                    <a:pt x="403" y="1"/>
                  </a:moveTo>
                  <a:cubicBezTo>
                    <a:pt x="312" y="1"/>
                    <a:pt x="240" y="50"/>
                    <a:pt x="203" y="176"/>
                  </a:cubicBezTo>
                  <a:cubicBezTo>
                    <a:pt x="0" y="871"/>
                    <a:pt x="567" y="1644"/>
                    <a:pt x="512" y="2362"/>
                  </a:cubicBezTo>
                  <a:cubicBezTo>
                    <a:pt x="492" y="2635"/>
                    <a:pt x="459" y="2928"/>
                    <a:pt x="591" y="3169"/>
                  </a:cubicBezTo>
                  <a:cubicBezTo>
                    <a:pt x="784" y="2825"/>
                    <a:pt x="1012" y="2500"/>
                    <a:pt x="1270" y="2201"/>
                  </a:cubicBezTo>
                  <a:lnTo>
                    <a:pt x="1270" y="2201"/>
                  </a:lnTo>
                  <a:cubicBezTo>
                    <a:pt x="1161" y="2500"/>
                    <a:pt x="1074" y="2807"/>
                    <a:pt x="1012" y="3119"/>
                  </a:cubicBezTo>
                  <a:cubicBezTo>
                    <a:pt x="947" y="3445"/>
                    <a:pt x="910" y="3776"/>
                    <a:pt x="899" y="4110"/>
                  </a:cubicBezTo>
                  <a:lnTo>
                    <a:pt x="899" y="4110"/>
                  </a:lnTo>
                  <a:cubicBezTo>
                    <a:pt x="910" y="3794"/>
                    <a:pt x="1368" y="3203"/>
                    <a:pt x="1578" y="2981"/>
                  </a:cubicBezTo>
                  <a:cubicBezTo>
                    <a:pt x="1822" y="2721"/>
                    <a:pt x="2183" y="2510"/>
                    <a:pt x="2485" y="2318"/>
                  </a:cubicBezTo>
                  <a:cubicBezTo>
                    <a:pt x="2574" y="2261"/>
                    <a:pt x="2667" y="2199"/>
                    <a:pt x="2711" y="2103"/>
                  </a:cubicBezTo>
                  <a:cubicBezTo>
                    <a:pt x="2801" y="1906"/>
                    <a:pt x="2635" y="1691"/>
                    <a:pt x="2479" y="1539"/>
                  </a:cubicBezTo>
                  <a:cubicBezTo>
                    <a:pt x="2099" y="1172"/>
                    <a:pt x="1692" y="833"/>
                    <a:pt x="1263" y="524"/>
                  </a:cubicBezTo>
                  <a:cubicBezTo>
                    <a:pt x="1051" y="372"/>
                    <a:pt x="654" y="1"/>
                    <a:pt x="403" y="1"/>
                  </a:cubicBezTo>
                  <a:close/>
                  <a:moveTo>
                    <a:pt x="899" y="4110"/>
                  </a:moveTo>
                  <a:lnTo>
                    <a:pt x="899" y="4110"/>
                  </a:lnTo>
                  <a:cubicBezTo>
                    <a:pt x="899" y="4110"/>
                    <a:pt x="899" y="4111"/>
                    <a:pt x="899" y="4111"/>
                  </a:cubicBezTo>
                  <a:cubicBezTo>
                    <a:pt x="899" y="4111"/>
                    <a:pt x="899" y="4110"/>
                    <a:pt x="899" y="4110"/>
                  </a:cubicBezTo>
                  <a:close/>
                </a:path>
              </a:pathLst>
            </a:custGeom>
            <a:solidFill>
              <a:srgbClr val="ECEB9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6043;p119">
              <a:extLst>
                <a:ext uri="{FF2B5EF4-FFF2-40B4-BE49-F238E27FC236}">
                  <a16:creationId xmlns:a16="http://schemas.microsoft.com/office/drawing/2014/main" id="{ECF3B9BC-655A-835A-0239-FFF45EFA46E0}"/>
                </a:ext>
              </a:extLst>
            </p:cNvPr>
            <p:cNvSpPr/>
            <p:nvPr/>
          </p:nvSpPr>
          <p:spPr>
            <a:xfrm>
              <a:off x="6100484" y="2645499"/>
              <a:ext cx="306047" cy="185546"/>
            </a:xfrm>
            <a:custGeom>
              <a:avLst/>
              <a:gdLst/>
              <a:ahLst/>
              <a:cxnLst/>
              <a:rect l="l" t="t" r="r" b="b"/>
              <a:pathLst>
                <a:path w="6258" h="3794" extrusionOk="0">
                  <a:moveTo>
                    <a:pt x="3441" y="1"/>
                  </a:moveTo>
                  <a:cubicBezTo>
                    <a:pt x="3330" y="1"/>
                    <a:pt x="3218" y="21"/>
                    <a:pt x="3109" y="43"/>
                  </a:cubicBezTo>
                  <a:cubicBezTo>
                    <a:pt x="2066" y="255"/>
                    <a:pt x="1035" y="634"/>
                    <a:pt x="1" y="903"/>
                  </a:cubicBezTo>
                  <a:lnTo>
                    <a:pt x="86" y="1148"/>
                  </a:lnTo>
                  <a:cubicBezTo>
                    <a:pt x="418" y="1076"/>
                    <a:pt x="759" y="1040"/>
                    <a:pt x="1100" y="1040"/>
                  </a:cubicBezTo>
                  <a:cubicBezTo>
                    <a:pt x="2689" y="1040"/>
                    <a:pt x="4298" y="1804"/>
                    <a:pt x="5234" y="3091"/>
                  </a:cubicBezTo>
                  <a:cubicBezTo>
                    <a:pt x="5396" y="3315"/>
                    <a:pt x="5541" y="3549"/>
                    <a:pt x="5670" y="3794"/>
                  </a:cubicBezTo>
                  <a:cubicBezTo>
                    <a:pt x="5654" y="3764"/>
                    <a:pt x="6212" y="3259"/>
                    <a:pt x="6257" y="3196"/>
                  </a:cubicBezTo>
                  <a:cubicBezTo>
                    <a:pt x="6060" y="2285"/>
                    <a:pt x="5526" y="1358"/>
                    <a:pt x="4784" y="781"/>
                  </a:cubicBezTo>
                  <a:cubicBezTo>
                    <a:pt x="4446" y="518"/>
                    <a:pt x="3954" y="48"/>
                    <a:pt x="3525" y="5"/>
                  </a:cubicBezTo>
                  <a:cubicBezTo>
                    <a:pt x="3497" y="2"/>
                    <a:pt x="3469" y="1"/>
                    <a:pt x="3441" y="1"/>
                  </a:cubicBezTo>
                  <a:close/>
                </a:path>
              </a:pathLst>
            </a:custGeom>
            <a:gradFill>
              <a:gsLst>
                <a:gs pos="0">
                  <a:srgbClr val="E94758"/>
                </a:gs>
                <a:gs pos="100000">
                  <a:srgbClr val="E32747"/>
                </a:gs>
              </a:gsLst>
              <a:lin ang="5400700"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6044;p119">
              <a:extLst>
                <a:ext uri="{FF2B5EF4-FFF2-40B4-BE49-F238E27FC236}">
                  <a16:creationId xmlns:a16="http://schemas.microsoft.com/office/drawing/2014/main" id="{AECA98ED-31C7-3348-93CA-CAB46611F198}"/>
                </a:ext>
              </a:extLst>
            </p:cNvPr>
            <p:cNvSpPr/>
            <p:nvPr/>
          </p:nvSpPr>
          <p:spPr>
            <a:xfrm>
              <a:off x="6440472" y="2938587"/>
              <a:ext cx="241591" cy="206183"/>
            </a:xfrm>
            <a:custGeom>
              <a:avLst/>
              <a:gdLst/>
              <a:ahLst/>
              <a:cxnLst/>
              <a:rect l="l" t="t" r="r" b="b"/>
              <a:pathLst>
                <a:path w="4940" h="4216" extrusionOk="0">
                  <a:moveTo>
                    <a:pt x="2281" y="1"/>
                  </a:moveTo>
                  <a:cubicBezTo>
                    <a:pt x="2073" y="34"/>
                    <a:pt x="1873" y="94"/>
                    <a:pt x="1680" y="178"/>
                  </a:cubicBezTo>
                  <a:cubicBezTo>
                    <a:pt x="993" y="493"/>
                    <a:pt x="531" y="1186"/>
                    <a:pt x="300" y="1925"/>
                  </a:cubicBezTo>
                  <a:cubicBezTo>
                    <a:pt x="69" y="2668"/>
                    <a:pt x="26" y="3429"/>
                    <a:pt x="1" y="4215"/>
                  </a:cubicBezTo>
                  <a:cubicBezTo>
                    <a:pt x="1624" y="3989"/>
                    <a:pt x="3235" y="3678"/>
                    <a:pt x="4826" y="3284"/>
                  </a:cubicBezTo>
                  <a:cubicBezTo>
                    <a:pt x="4863" y="3259"/>
                    <a:pt x="4903" y="3231"/>
                    <a:pt x="4940" y="3207"/>
                  </a:cubicBezTo>
                  <a:lnTo>
                    <a:pt x="4940" y="3207"/>
                  </a:lnTo>
                  <a:cubicBezTo>
                    <a:pt x="4730" y="3210"/>
                    <a:pt x="4519" y="3213"/>
                    <a:pt x="4307" y="3213"/>
                  </a:cubicBezTo>
                  <a:cubicBezTo>
                    <a:pt x="3521" y="3213"/>
                    <a:pt x="2735" y="3170"/>
                    <a:pt x="1994" y="2921"/>
                  </a:cubicBezTo>
                  <a:cubicBezTo>
                    <a:pt x="1665" y="2811"/>
                    <a:pt x="1316" y="2629"/>
                    <a:pt x="1206" y="2299"/>
                  </a:cubicBezTo>
                  <a:cubicBezTo>
                    <a:pt x="1119" y="2053"/>
                    <a:pt x="1187" y="1779"/>
                    <a:pt x="1285" y="1532"/>
                  </a:cubicBezTo>
                  <a:cubicBezTo>
                    <a:pt x="1511" y="958"/>
                    <a:pt x="1893" y="474"/>
                    <a:pt x="2281" y="1"/>
                  </a:cubicBezTo>
                  <a:close/>
                </a:path>
              </a:pathLst>
            </a:custGeom>
            <a:solidFill>
              <a:srgbClr val="000000">
                <a:alpha val="145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6045;p119">
              <a:extLst>
                <a:ext uri="{FF2B5EF4-FFF2-40B4-BE49-F238E27FC236}">
                  <a16:creationId xmlns:a16="http://schemas.microsoft.com/office/drawing/2014/main" id="{1265732A-0D04-5F52-4826-E2BCDE8DB6CA}"/>
                </a:ext>
              </a:extLst>
            </p:cNvPr>
            <p:cNvSpPr/>
            <p:nvPr/>
          </p:nvSpPr>
          <p:spPr>
            <a:xfrm>
              <a:off x="7042297" y="2827720"/>
              <a:ext cx="96930" cy="58882"/>
            </a:xfrm>
            <a:custGeom>
              <a:avLst/>
              <a:gdLst/>
              <a:ahLst/>
              <a:cxnLst/>
              <a:rect l="l" t="t" r="r" b="b"/>
              <a:pathLst>
                <a:path w="1982" h="1204" extrusionOk="0">
                  <a:moveTo>
                    <a:pt x="1203" y="1"/>
                  </a:moveTo>
                  <a:lnTo>
                    <a:pt x="1203" y="1"/>
                  </a:lnTo>
                  <a:cubicBezTo>
                    <a:pt x="1388" y="156"/>
                    <a:pt x="1547" y="342"/>
                    <a:pt x="1671" y="549"/>
                  </a:cubicBezTo>
                  <a:cubicBezTo>
                    <a:pt x="1692" y="583"/>
                    <a:pt x="1712" y="624"/>
                    <a:pt x="1698" y="661"/>
                  </a:cubicBezTo>
                  <a:cubicBezTo>
                    <a:pt x="1680" y="707"/>
                    <a:pt x="1623" y="720"/>
                    <a:pt x="1575" y="726"/>
                  </a:cubicBezTo>
                  <a:cubicBezTo>
                    <a:pt x="988" y="803"/>
                    <a:pt x="489" y="834"/>
                    <a:pt x="1" y="1203"/>
                  </a:cubicBezTo>
                  <a:lnTo>
                    <a:pt x="1564" y="1033"/>
                  </a:lnTo>
                  <a:cubicBezTo>
                    <a:pt x="1639" y="1024"/>
                    <a:pt x="1720" y="1015"/>
                    <a:pt x="1784" y="974"/>
                  </a:cubicBezTo>
                  <a:cubicBezTo>
                    <a:pt x="1982" y="845"/>
                    <a:pt x="1927" y="506"/>
                    <a:pt x="1840" y="326"/>
                  </a:cubicBezTo>
                  <a:cubicBezTo>
                    <a:pt x="1787" y="215"/>
                    <a:pt x="1714" y="160"/>
                    <a:pt x="1602" y="104"/>
                  </a:cubicBezTo>
                  <a:cubicBezTo>
                    <a:pt x="1506" y="56"/>
                    <a:pt x="1269" y="56"/>
                    <a:pt x="1203" y="1"/>
                  </a:cubicBezTo>
                  <a:close/>
                </a:path>
              </a:pathLst>
            </a:custGeom>
            <a:solidFill>
              <a:srgbClr val="8B35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82" name="Thought Bubble: Cloud 181">
            <a:extLst>
              <a:ext uri="{FF2B5EF4-FFF2-40B4-BE49-F238E27FC236}">
                <a16:creationId xmlns:a16="http://schemas.microsoft.com/office/drawing/2014/main" id="{06D20477-2383-ED2D-1F23-5B56386C7308}"/>
              </a:ext>
            </a:extLst>
          </p:cNvPr>
          <p:cNvSpPr/>
          <p:nvPr/>
        </p:nvSpPr>
        <p:spPr>
          <a:xfrm>
            <a:off x="3793024" y="638192"/>
            <a:ext cx="8106702" cy="3067725"/>
          </a:xfrm>
          <a:prstGeom prst="cloudCallout">
            <a:avLst>
              <a:gd name="adj1" fmla="val -37159"/>
              <a:gd name="adj2" fmla="val 7020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err="1" smtClean="0">
                <a:solidFill>
                  <a:schemeClr val="tx1"/>
                </a:solidFill>
                <a:latin typeface="Times New Roman" panose="02020603050405020304" pitchFamily="18" charset="0"/>
                <a:cs typeface="Times New Roman" panose="02020603050405020304" pitchFamily="18" charset="0"/>
              </a:rPr>
              <a:t>Để</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nói</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không</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với</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bắt</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nạt</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học</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đường</a:t>
            </a:r>
            <a:r>
              <a:rPr lang="en-US" sz="3500" dirty="0" smtClean="0">
                <a:solidFill>
                  <a:schemeClr val="tx1"/>
                </a:solidFill>
                <a:latin typeface="Times New Roman" panose="02020603050405020304" pitchFamily="18" charset="0"/>
                <a:cs typeface="Times New Roman" panose="02020603050405020304" pitchFamily="18" charset="0"/>
              </a:rPr>
              <a:t> ta </a:t>
            </a:r>
            <a:r>
              <a:rPr lang="en-US" sz="3500" dirty="0" err="1" smtClean="0">
                <a:solidFill>
                  <a:schemeClr val="tx1"/>
                </a:solidFill>
                <a:latin typeface="Times New Roman" panose="02020603050405020304" pitchFamily="18" charset="0"/>
                <a:cs typeface="Times New Roman" panose="02020603050405020304" pitchFamily="18" charset="0"/>
              </a:rPr>
              <a:t>cần</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tuyên</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truyền</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thông</a:t>
            </a:r>
            <a:r>
              <a:rPr lang="en-US" sz="3500" dirty="0" smtClean="0">
                <a:solidFill>
                  <a:schemeClr val="tx1"/>
                </a:solidFill>
                <a:latin typeface="Times New Roman" panose="02020603050405020304" pitchFamily="18" charset="0"/>
                <a:cs typeface="Times New Roman" panose="02020603050405020304" pitchFamily="18" charset="0"/>
              </a:rPr>
              <a:t> qua </a:t>
            </a:r>
            <a:r>
              <a:rPr lang="en-US" sz="3500" dirty="0" err="1" smtClean="0">
                <a:solidFill>
                  <a:schemeClr val="tx1"/>
                </a:solidFill>
                <a:latin typeface="Times New Roman" panose="02020603050405020304" pitchFamily="18" charset="0"/>
                <a:cs typeface="Times New Roman" panose="02020603050405020304" pitchFamily="18" charset="0"/>
              </a:rPr>
              <a:t>các</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hình</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thức</a:t>
            </a:r>
            <a:r>
              <a:rPr lang="en-US" sz="3500" dirty="0" smtClean="0">
                <a:solidFill>
                  <a:schemeClr val="tx1"/>
                </a:solidFill>
                <a:latin typeface="Times New Roman" panose="02020603050405020304" pitchFamily="18" charset="0"/>
                <a:cs typeface="Times New Roman" panose="02020603050405020304" pitchFamily="18" charset="0"/>
              </a:rPr>
              <a:t> </a:t>
            </a:r>
            <a:r>
              <a:rPr lang="en-US" sz="3500" dirty="0" err="1" smtClean="0">
                <a:solidFill>
                  <a:schemeClr val="tx1"/>
                </a:solidFill>
                <a:latin typeface="Times New Roman" panose="02020603050405020304" pitchFamily="18" charset="0"/>
                <a:cs typeface="Times New Roman" panose="02020603050405020304" pitchFamily="18" charset="0"/>
              </a:rPr>
              <a:t>nào</a:t>
            </a:r>
            <a:r>
              <a:rPr lang="en-US" sz="3500" dirty="0" smtClean="0">
                <a:solidFill>
                  <a:schemeClr val="tx1"/>
                </a:solidFill>
                <a:latin typeface="Times New Roman" panose="02020603050405020304" pitchFamily="18" charset="0"/>
                <a:cs typeface="Times New Roman" panose="02020603050405020304" pitchFamily="18" charset="0"/>
              </a:rPr>
              <a:t>?</a:t>
            </a:r>
            <a:endParaRPr lang="en-US" sz="3500" dirty="0">
              <a:solidFill>
                <a:schemeClr val="tx1"/>
              </a:solidFill>
              <a:latin typeface="Times New Roman" panose="02020603050405020304" pitchFamily="18" charset="0"/>
              <a:cs typeface="Times New Roman" panose="02020603050405020304" pitchFamily="18" charset="0"/>
            </a:endParaRPr>
          </a:p>
        </p:txBody>
      </p:sp>
      <p:sp>
        <p:nvSpPr>
          <p:cNvPr id="190" name="TextBox 189">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
        <p:nvSpPr>
          <p:cNvPr id="8" name="TextBox 7"/>
          <p:cNvSpPr txBox="1"/>
          <p:nvPr/>
        </p:nvSpPr>
        <p:spPr>
          <a:xfrm>
            <a:off x="376093" y="1433366"/>
            <a:ext cx="4246324" cy="630942"/>
          </a:xfrm>
          <a:prstGeom prst="rect">
            <a:avLst/>
          </a:prstGeom>
          <a:noFill/>
        </p:spPr>
        <p:txBody>
          <a:bodyPr wrap="square" rtlCol="0">
            <a:spAutoFit/>
          </a:bodyPr>
          <a:lstStyle/>
          <a:p>
            <a:pPr marL="285750" indent="-285750">
              <a:buFontTx/>
              <a:buChar char="-"/>
            </a:pPr>
            <a:r>
              <a:rPr lang="en-US" sz="3500" dirty="0" err="1" smtClean="0">
                <a:latin typeface="Times New Roman" panose="02020603050405020304" pitchFamily="18" charset="0"/>
                <a:cs typeface="Times New Roman" panose="02020603050405020304" pitchFamily="18" charset="0"/>
              </a:rPr>
              <a:t>Làm</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tờ</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rơi</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áp</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phích</a:t>
            </a:r>
            <a:r>
              <a:rPr lang="en-US" sz="3500" dirty="0" smtClean="0">
                <a:latin typeface="Times New Roman" panose="02020603050405020304" pitchFamily="18" charset="0"/>
                <a:cs typeface="Times New Roman" panose="02020603050405020304" pitchFamily="18" charset="0"/>
              </a:rPr>
              <a:t>.</a:t>
            </a:r>
          </a:p>
        </p:txBody>
      </p:sp>
      <p:sp>
        <p:nvSpPr>
          <p:cNvPr id="191" name="TextBox 190"/>
          <p:cNvSpPr txBox="1"/>
          <p:nvPr/>
        </p:nvSpPr>
        <p:spPr>
          <a:xfrm>
            <a:off x="302977" y="2295362"/>
            <a:ext cx="9392167" cy="630942"/>
          </a:xfrm>
          <a:prstGeom prst="rect">
            <a:avLst/>
          </a:prstGeom>
          <a:noFill/>
        </p:spPr>
        <p:txBody>
          <a:bodyPr wrap="square" rtlCol="0">
            <a:spAutoFit/>
          </a:bodyPr>
          <a:lstStyle/>
          <a:p>
            <a:pPr marL="285750" indent="-285750">
              <a:buFontTx/>
              <a:buChar char="-"/>
            </a:pPr>
            <a:r>
              <a:rPr lang="en-US" sz="3500" dirty="0" err="1" smtClean="0">
                <a:latin typeface="Times New Roman" panose="02020603050405020304" pitchFamily="18" charset="0"/>
                <a:cs typeface="Times New Roman" panose="02020603050405020304" pitchFamily="18" charset="0"/>
              </a:rPr>
              <a:t>Truyền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thông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đa</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phương</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tiện</a:t>
            </a:r>
            <a:r>
              <a:rPr lang="en-US" sz="3500" dirty="0" smtClean="0">
                <a:latin typeface="Times New Roman" panose="02020603050405020304" pitchFamily="18" charset="0"/>
                <a:cs typeface="Times New Roman" panose="02020603050405020304" pitchFamily="18" charset="0"/>
              </a:rPr>
              <a:t>: </a:t>
            </a:r>
            <a:r>
              <a:rPr lang="en-US" sz="3500" dirty="0" err="1" smtClean="0">
                <a:latin typeface="Times New Roman" panose="02020603050405020304" pitchFamily="18" charset="0"/>
                <a:cs typeface="Times New Roman" panose="02020603050405020304" pitchFamily="18" charset="0"/>
              </a:rPr>
              <a:t>ti</a:t>
            </a:r>
            <a:r>
              <a:rPr lang="en-US" sz="3500" dirty="0" smtClean="0">
                <a:latin typeface="Times New Roman" panose="02020603050405020304" pitchFamily="18" charset="0"/>
                <a:cs typeface="Times New Roman" panose="02020603050405020304" pitchFamily="18" charset="0"/>
              </a:rPr>
              <a:t> vi, </a:t>
            </a:r>
            <a:r>
              <a:rPr lang="en-US" sz="3500" dirty="0" err="1" smtClean="0">
                <a:latin typeface="Times New Roman" panose="02020603050405020304" pitchFamily="18" charset="0"/>
                <a:cs typeface="Times New Roman" panose="02020603050405020304" pitchFamily="18" charset="0"/>
              </a:rPr>
              <a:t>facebook</a:t>
            </a:r>
            <a:r>
              <a:rPr lang="en-US" sz="3500" dirty="0" smtClean="0">
                <a:latin typeface="Times New Roman" panose="02020603050405020304" pitchFamily="18" charset="0"/>
                <a:cs typeface="Times New Roman" panose="02020603050405020304" pitchFamily="18" charset="0"/>
              </a:rPr>
              <a:t> ….</a:t>
            </a:r>
          </a:p>
        </p:txBody>
      </p:sp>
      <p:sp>
        <p:nvSpPr>
          <p:cNvPr id="192" name="Rectangle 2"/>
          <p:cNvSpPr txBox="1">
            <a:spLocks noChangeArrowheads="1"/>
          </p:cNvSpPr>
          <p:nvPr/>
        </p:nvSpPr>
        <p:spPr>
          <a:xfrm>
            <a:off x="0" y="634130"/>
            <a:ext cx="12192000" cy="533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3500" b="1" dirty="0">
                <a:solidFill>
                  <a:schemeClr val="accent1"/>
                </a:solidFill>
                <a:latin typeface="Times New Roman" panose="02020603050405020304" pitchFamily="18" charset="0"/>
                <a:cs typeface="Times New Roman" panose="02020603050405020304" pitchFamily="18" charset="0"/>
              </a:rPr>
              <a:t>5</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Tuyên</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truyền</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các</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biện</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pháp</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phòng</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chống</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bạo</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lực</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học</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đường</a:t>
            </a:r>
            <a:endParaRPr lang="en-US" altLang="en-US" sz="35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5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barn(inVertical)">
                                      <p:cBhvr>
                                        <p:cTn id="10" dur="5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21" presetClass="exit" presetSubtype="1" fill="hold" grpId="1" nodeType="withEffect">
                                  <p:stCondLst>
                                    <p:cond delay="0"/>
                                  </p:stCondLst>
                                  <p:childTnLst>
                                    <p:animEffect transition="out" filter="wheel(1)">
                                      <p:cBhvr>
                                        <p:cTn id="17" dur="2000"/>
                                        <p:tgtEl>
                                          <p:spTgt spid="182"/>
                                        </p:tgtEl>
                                      </p:cBhvr>
                                    </p:animEffect>
                                    <p:set>
                                      <p:cBhvr>
                                        <p:cTn id="18" dur="1" fill="hold">
                                          <p:stCondLst>
                                            <p:cond delay="1999"/>
                                          </p:stCondLst>
                                        </p:cTn>
                                        <p:tgtEl>
                                          <p:spTgt spid="18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1"/>
                                        </p:tgtEl>
                                        <p:attrNameLst>
                                          <p:attrName>style.visibility</p:attrName>
                                        </p:attrNameLst>
                                      </p:cBhvr>
                                      <p:to>
                                        <p:strVal val="visible"/>
                                      </p:to>
                                    </p:set>
                                    <p:animEffect transition="in" filter="wipe(down)">
                                      <p:cBhvr>
                                        <p:cTn id="29"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2" grpId="1" animBg="1"/>
      <p:bldP spid="8" grpId="0"/>
      <p:bldP spid="191" grpId="0"/>
      <p:bldP spid="192"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074985"/>
            <a:ext cx="9929446" cy="1708160"/>
          </a:xfrm>
          <a:prstGeom prst="rect">
            <a:avLst/>
          </a:prstGeom>
          <a:noFill/>
        </p:spPr>
        <p:txBody>
          <a:bodyPr wrap="square" rtlCol="0">
            <a:spAutoFit/>
          </a:bodyPr>
          <a:lstStyle/>
          <a:p>
            <a:r>
              <a:rPr lang="en-US" sz="3500" dirty="0" err="1" smtClean="0">
                <a:solidFill>
                  <a:srgbClr val="FF0000"/>
                </a:solidFill>
                <a:latin typeface="Times New Roman" panose="02020603050405020304" pitchFamily="18" charset="0"/>
                <a:cs typeface="Times New Roman" panose="02020603050405020304" pitchFamily="18" charset="0"/>
              </a:rPr>
              <a:t>Cám</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ơn</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quý</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thầy</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cô</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đã</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về</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dự</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tiết</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học</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hôm</a:t>
            </a:r>
            <a:r>
              <a:rPr lang="en-US" sz="3500" dirty="0" smtClean="0">
                <a:solidFill>
                  <a:srgbClr val="FF0000"/>
                </a:solidFill>
                <a:latin typeface="Times New Roman" panose="02020603050405020304" pitchFamily="18" charset="0"/>
                <a:cs typeface="Times New Roman" panose="02020603050405020304" pitchFamily="18" charset="0"/>
              </a:rPr>
              <a:t> nay.</a:t>
            </a:r>
          </a:p>
          <a:p>
            <a:r>
              <a:rPr lang="en-US" sz="3500" dirty="0" err="1" smtClean="0">
                <a:solidFill>
                  <a:srgbClr val="FF0000"/>
                </a:solidFill>
                <a:latin typeface="Times New Roman" panose="02020603050405020304" pitchFamily="18" charset="0"/>
                <a:cs typeface="Times New Roman" panose="02020603050405020304" pitchFamily="18" charset="0"/>
              </a:rPr>
              <a:t>Về</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nhà</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các</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em</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xem</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trước</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nhiệm</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vụ</a:t>
            </a:r>
            <a:r>
              <a:rPr lang="en-US" sz="3500" dirty="0" smtClean="0">
                <a:solidFill>
                  <a:srgbClr val="FF0000"/>
                </a:solidFill>
                <a:latin typeface="Times New Roman" panose="02020603050405020304" pitchFamily="18" charset="0"/>
                <a:cs typeface="Times New Roman" panose="02020603050405020304" pitchFamily="18" charset="0"/>
              </a:rPr>
              <a:t> 5 </a:t>
            </a:r>
            <a:r>
              <a:rPr lang="en-US" sz="3500" dirty="0" err="1" smtClean="0">
                <a:solidFill>
                  <a:srgbClr val="FF0000"/>
                </a:solidFill>
                <a:latin typeface="Times New Roman" panose="02020603050405020304" pitchFamily="18" charset="0"/>
                <a:cs typeface="Times New Roman" panose="02020603050405020304" pitchFamily="18" charset="0"/>
              </a:rPr>
              <a:t>và</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chuẩn</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bị</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trước</a:t>
            </a:r>
            <a:r>
              <a:rPr lang="en-US" sz="3500" dirty="0" smtClean="0">
                <a:solidFill>
                  <a:srgbClr val="FF0000"/>
                </a:solidFill>
                <a:latin typeface="Times New Roman" panose="02020603050405020304" pitchFamily="18" charset="0"/>
                <a:cs typeface="Times New Roman" panose="02020603050405020304" pitchFamily="18" charset="0"/>
              </a:rPr>
              <a:t> </a:t>
            </a:r>
            <a:r>
              <a:rPr lang="en-US" sz="3500" dirty="0" err="1" smtClean="0">
                <a:solidFill>
                  <a:srgbClr val="FF0000"/>
                </a:solidFill>
                <a:latin typeface="Times New Roman" panose="02020603050405020304" pitchFamily="18" charset="0"/>
                <a:cs typeface="Times New Roman" panose="02020603050405020304" pitchFamily="18" charset="0"/>
              </a:rPr>
              <a:t>nội</a:t>
            </a:r>
            <a:r>
              <a:rPr lang="en-US" sz="3500" dirty="0" smtClean="0">
                <a:solidFill>
                  <a:srgbClr val="FF0000"/>
                </a:solidFill>
                <a:latin typeface="Times New Roman" panose="02020603050405020304" pitchFamily="18" charset="0"/>
                <a:cs typeface="Times New Roman" panose="02020603050405020304" pitchFamily="18" charset="0"/>
              </a:rPr>
              <a:t> dung.</a:t>
            </a:r>
            <a:endParaRPr lang="en-US" sz="35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1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6B5931-60B3-E4F4-668B-5E211A42715D}"/>
              </a:ext>
            </a:extLst>
          </p:cNvPr>
          <p:cNvPicPr>
            <a:picLocks noChangeAspect="1"/>
          </p:cNvPicPr>
          <p:nvPr/>
        </p:nvPicPr>
        <p:blipFill rotWithShape="1">
          <a:blip r:embed="rId2">
            <a:extLst>
              <a:ext uri="{28A0092B-C50C-407E-A947-70E740481C1C}">
                <a14:useLocalDpi xmlns:a14="http://schemas.microsoft.com/office/drawing/2010/main" val="0"/>
              </a:ext>
            </a:extLst>
          </a:blip>
          <a:srcRect l="21162" t="32857" r="39739" b="28044"/>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AEA6660-DDD6-F132-6760-1D5464503C24}"/>
              </a:ext>
            </a:extLst>
          </p:cNvPr>
          <p:cNvSpPr/>
          <p:nvPr/>
        </p:nvSpPr>
        <p:spPr>
          <a:xfrm>
            <a:off x="0" y="0"/>
            <a:ext cx="12192000" cy="6858000"/>
          </a:xfrm>
          <a:prstGeom prst="rect">
            <a:avLst/>
          </a:prstGeom>
          <a:solidFill>
            <a:schemeClr val="bg1">
              <a:alpha val="74000"/>
            </a:schemeClr>
          </a:solidFill>
          <a:ln>
            <a:solidFill>
              <a:schemeClr val="dk1">
                <a:shade val="15000"/>
                <a:alpha val="65000"/>
              </a:schemeClr>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2076F0A-B882-4096-9ACA-932F779EB741}"/>
              </a:ext>
            </a:extLst>
          </p:cNvPr>
          <p:cNvSpPr txBox="1"/>
          <p:nvPr/>
        </p:nvSpPr>
        <p:spPr>
          <a:xfrm>
            <a:off x="1715748" y="633237"/>
            <a:ext cx="7892995" cy="1657848"/>
          </a:xfrm>
          <a:prstGeom prst="rect">
            <a:avLst/>
          </a:prstGeom>
        </p:spPr>
        <p:txBody>
          <a:bodyPr vert="horz" lIns="91440" tIns="45720" rIns="91440" bIns="45720" rtlCol="0" anchor="b">
            <a:normAutofit fontScale="92500" lnSpcReduction="20000"/>
          </a:bodyPr>
          <a:lstStyle/>
          <a:p>
            <a:pPr marL="0" marR="0" lvl="0" indent="0" algn="ctr" defTabSz="914400" rtl="0" eaLnBrk="1" fontAlgn="auto" latinLnBrk="0" hangingPunct="1">
              <a:lnSpc>
                <a:spcPct val="170000"/>
              </a:lnSpc>
              <a:spcBef>
                <a:spcPts val="600"/>
              </a:spcBef>
              <a:spcAft>
                <a:spcPts val="60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CHỦ ĐỀ </a:t>
            </a:r>
            <a:r>
              <a:rPr lang="en-US" sz="36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3</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GÓP PHẦN XÂY DỰNG VĂN HÓA NHÀ TRƯỜNG</a:t>
            </a:r>
          </a:p>
        </p:txBody>
      </p:sp>
      <p:pic>
        <p:nvPicPr>
          <p:cNvPr id="10" name="图片 1">
            <a:extLst>
              <a:ext uri="{FF2B5EF4-FFF2-40B4-BE49-F238E27FC236}">
                <a16:creationId xmlns:a16="http://schemas.microsoft.com/office/drawing/2014/main" id="{344265AE-1902-6FF7-1521-6E8D1B32BF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28" t="64821" r="20360" b="-295"/>
          <a:stretch/>
        </p:blipFill>
        <p:spPr>
          <a:xfrm>
            <a:off x="0" y="5979885"/>
            <a:ext cx="1025450" cy="878115"/>
          </a:xfrm>
          <a:prstGeom prst="rect">
            <a:avLst/>
          </a:prstGeom>
        </p:spPr>
      </p:pic>
      <p:sp>
        <p:nvSpPr>
          <p:cNvPr id="6" name="TextBox 5">
            <a:extLst>
              <a:ext uri="{FF2B5EF4-FFF2-40B4-BE49-F238E27FC236}">
                <a16:creationId xmlns:a16="http://schemas.microsoft.com/office/drawing/2014/main" id="{A5AD87DB-C883-6AED-2ECF-2DEC1E4B1DF5}"/>
              </a:ext>
            </a:extLst>
          </p:cNvPr>
          <p:cNvSpPr txBox="1"/>
          <p:nvPr/>
        </p:nvSpPr>
        <p:spPr>
          <a:xfrm>
            <a:off x="-187890" y="2924322"/>
            <a:ext cx="12275027" cy="1433161"/>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endParaRPr lang="en-US" sz="35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a:p>
            <a:pPr marL="0" marR="0" lvl="0" indent="0" algn="ctr" defTabSz="914400" rtl="0" eaLnBrk="1" fontAlgn="auto" latinLnBrk="0" hangingPunct="1">
              <a:lnSpc>
                <a:spcPct val="150000"/>
              </a:lnSpc>
              <a:spcBef>
                <a:spcPts val="600"/>
              </a:spcBef>
              <a:spcAft>
                <a:spcPts val="600"/>
              </a:spcAft>
              <a:buClrTx/>
              <a:buSzTx/>
              <a:buFontTx/>
              <a:buNone/>
              <a:tabLst/>
              <a:defRPr/>
            </a:pPr>
            <a:r>
              <a:rPr lang="en-US" sz="35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Tuần</a:t>
            </a:r>
            <a:r>
              <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2 – </a:t>
            </a:r>
            <a:r>
              <a:rPr lang="en-US" sz="35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Tiết</a:t>
            </a:r>
            <a:r>
              <a:rPr lang="en-US" sz="3500" b="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 Nhiệm</a:t>
            </a:r>
            <a:r>
              <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35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35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35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35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35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35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r>
              <a:rPr kumimoji="0" lang="en-US" sz="35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a:t>
            </a:r>
            <a:endParaRPr kumimoji="0" lang="en-US" sz="35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
        <p:nvSpPr>
          <p:cNvPr id="9" name="Rectangle 8"/>
          <p:cNvSpPr>
            <a:spLocks noChangeArrowheads="1"/>
          </p:cNvSpPr>
          <p:nvPr/>
        </p:nvSpPr>
        <p:spPr bwMode="auto">
          <a:xfrm>
            <a:off x="633045" y="4357483"/>
            <a:ext cx="10058400" cy="1344612"/>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b"/>
          <a:lstStyle>
            <a:defPPr>
              <a:defRPr lang="en-US"/>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spcBef>
                <a:spcPct val="0"/>
              </a:spcBef>
              <a:buFontTx/>
              <a:buNone/>
              <a:defRPr/>
            </a:pPr>
            <a:endParaRPr lang="en-US" altLang="en-US" sz="4000" b="1" dirty="0">
              <a:solidFill>
                <a:srgbClr val="FF0000"/>
              </a:solidFill>
              <a:latin typeface="Times New Roman" panose="02020603050405020304" pitchFamily="18" charset="0"/>
            </a:endParaRPr>
          </a:p>
          <a:p>
            <a:pPr eaLnBrk="1" hangingPunct="1">
              <a:spcBef>
                <a:spcPct val="0"/>
              </a:spcBef>
              <a:buFontTx/>
              <a:buNone/>
              <a:defRPr/>
            </a:pPr>
            <a:endParaRPr lang="en-US" altLang="en-US" sz="4000" b="1" dirty="0">
              <a:solidFill>
                <a:srgbClr val="FF0000"/>
              </a:solidFill>
              <a:latin typeface="Times New Roman" panose="02020603050405020304" pitchFamily="18" charset="0"/>
            </a:endParaRPr>
          </a:p>
          <a:p>
            <a:pPr algn="ctr" eaLnBrk="1" hangingPunct="1">
              <a:spcBef>
                <a:spcPct val="0"/>
              </a:spcBef>
              <a:buFontTx/>
              <a:buNone/>
              <a:defRPr/>
            </a:pPr>
            <a:r>
              <a:rPr lang="en-US" altLang="en-US" sz="4000" b="1" dirty="0" err="1" smtClean="0">
                <a:solidFill>
                  <a:srgbClr val="0070C0"/>
                </a:solidFill>
                <a:latin typeface="Times New Roman" panose="02020603050405020304" pitchFamily="18" charset="0"/>
              </a:rPr>
              <a:t>Giáo</a:t>
            </a:r>
            <a:r>
              <a:rPr lang="en-US" altLang="en-US" sz="4000" b="1" dirty="0" smtClean="0">
                <a:solidFill>
                  <a:srgbClr val="0070C0"/>
                </a:solidFill>
                <a:latin typeface="Times New Roman" panose="02020603050405020304" pitchFamily="18" charset="0"/>
              </a:rPr>
              <a:t> </a:t>
            </a:r>
            <a:r>
              <a:rPr lang="en-US" altLang="en-US" sz="4000" b="1" dirty="0" err="1" smtClean="0">
                <a:solidFill>
                  <a:srgbClr val="0070C0"/>
                </a:solidFill>
                <a:latin typeface="Times New Roman" panose="02020603050405020304" pitchFamily="18" charset="0"/>
              </a:rPr>
              <a:t>viên</a:t>
            </a:r>
            <a:r>
              <a:rPr lang="en-US" altLang="en-US" sz="4000" b="1" dirty="0" smtClean="0">
                <a:solidFill>
                  <a:srgbClr val="0070C0"/>
                </a:solidFill>
                <a:latin typeface="Times New Roman" panose="02020603050405020304" pitchFamily="18" charset="0"/>
              </a:rPr>
              <a:t>: </a:t>
            </a:r>
            <a:r>
              <a:rPr lang="en-US" altLang="en-US" sz="4000" b="1" dirty="0" err="1" smtClean="0">
                <a:solidFill>
                  <a:srgbClr val="0070C0"/>
                </a:solidFill>
                <a:latin typeface="Times New Roman" panose="02020603050405020304" pitchFamily="18" charset="0"/>
              </a:rPr>
              <a:t>Lê</a:t>
            </a:r>
            <a:r>
              <a:rPr lang="en-US" altLang="en-US" sz="4000" b="1" dirty="0" smtClean="0">
                <a:solidFill>
                  <a:srgbClr val="0070C0"/>
                </a:solidFill>
                <a:latin typeface="Times New Roman" panose="02020603050405020304" pitchFamily="18" charset="0"/>
              </a:rPr>
              <a:t> </a:t>
            </a:r>
            <a:r>
              <a:rPr lang="en-US" altLang="en-US" sz="4000" b="1" dirty="0" err="1" smtClean="0">
                <a:solidFill>
                  <a:srgbClr val="0070C0"/>
                </a:solidFill>
                <a:latin typeface="Times New Roman" panose="02020603050405020304" pitchFamily="18" charset="0"/>
              </a:rPr>
              <a:t>Thị</a:t>
            </a:r>
            <a:r>
              <a:rPr lang="en-US" altLang="en-US" sz="4000" b="1" dirty="0" smtClean="0">
                <a:solidFill>
                  <a:srgbClr val="0070C0"/>
                </a:solidFill>
                <a:latin typeface="Times New Roman" panose="02020603050405020304" pitchFamily="18" charset="0"/>
              </a:rPr>
              <a:t> </a:t>
            </a:r>
            <a:r>
              <a:rPr lang="en-US" altLang="en-US" sz="4000" b="1" dirty="0" err="1" smtClean="0">
                <a:solidFill>
                  <a:srgbClr val="0070C0"/>
                </a:solidFill>
                <a:latin typeface="Times New Roman" panose="02020603050405020304" pitchFamily="18" charset="0"/>
              </a:rPr>
              <a:t>Hồng</a:t>
            </a:r>
            <a:endParaRPr lang="en-US" altLang="en-US" sz="40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04401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5E8D6-EDA4-4AE5-935D-076FC9A4A0D0}"/>
              </a:ext>
            </a:extLst>
          </p:cNvPr>
          <p:cNvSpPr/>
          <p:nvPr/>
        </p:nvSpPr>
        <p:spPr>
          <a:xfrm>
            <a:off x="45929" y="499766"/>
            <a:ext cx="5283896" cy="530675"/>
          </a:xfrm>
          <a:prstGeom prst="rect">
            <a:avLst/>
          </a:prstGeom>
          <a:noFill/>
          <a:ln>
            <a:noFill/>
          </a:ln>
        </p:spPr>
        <p:style>
          <a:lnRef idx="0">
            <a:scrgbClr r="0" g="0" b="0"/>
          </a:lnRef>
          <a:fillRef idx="0">
            <a:scrgbClr r="0" g="0" b="0"/>
          </a:fillRef>
          <a:effectRef idx="0">
            <a:scrgbClr r="0" g="0" b="0"/>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2400" b="1" dirty="0">
              <a:ln w="11430"/>
              <a:solidFill>
                <a:srgbClr val="0070C0"/>
              </a:solidFill>
              <a:effectLst>
                <a:innerShdw blurRad="114300">
                  <a:prstClr val="black"/>
                </a:innerShdw>
              </a:effectLst>
              <a:latin typeface="Times New Roman" pitchFamily="18" charset="0"/>
              <a:cs typeface="Times New Roman" pitchFamily="18" charset="0"/>
            </a:endParaRPr>
          </a:p>
        </p:txBody>
      </p:sp>
      <p:sp>
        <p:nvSpPr>
          <p:cNvPr id="8198" name="Horizontal Scroll 3"/>
          <p:cNvSpPr>
            <a:spLocks noChangeArrowheads="1"/>
          </p:cNvSpPr>
          <p:nvPr/>
        </p:nvSpPr>
        <p:spPr bwMode="auto">
          <a:xfrm>
            <a:off x="5946732" y="499766"/>
            <a:ext cx="5937336" cy="6250028"/>
          </a:xfrm>
          <a:prstGeom prst="horizontalScroll">
            <a:avLst>
              <a:gd name="adj" fmla="val 12500"/>
            </a:avLst>
          </a:prstGeom>
          <a:solidFill>
            <a:schemeClr val="bg1"/>
          </a:solidFill>
          <a:ln w="25400" algn="ctr">
            <a:solidFill>
              <a:srgbClr val="239595"/>
            </a:solidFill>
            <a:round/>
            <a:headEnd/>
            <a:tailEnd/>
          </a:ln>
        </p:spPr>
        <p:txBody>
          <a:bodyPr anchor="ctr"/>
          <a:lstStyle>
            <a:lvl1pPr marL="168275">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lnSpc>
                <a:spcPct val="200000"/>
              </a:lnSpc>
            </a:pPr>
            <a:endParaRPr lang="en-US" altLang="en-US">
              <a:latin typeface="Times New Roman" panose="02020603050405020304" pitchFamily="18" charset="0"/>
              <a:cs typeface="Times New Roman" panose="02020603050405020304" pitchFamily="18" charset="0"/>
            </a:endParaRPr>
          </a:p>
        </p:txBody>
      </p:sp>
      <p:sp>
        <p:nvSpPr>
          <p:cNvPr id="8" name="Text Box 3"/>
          <p:cNvSpPr txBox="1">
            <a:spLocks noChangeArrowheads="1"/>
          </p:cNvSpPr>
          <p:nvPr/>
        </p:nvSpPr>
        <p:spPr bwMode="auto">
          <a:xfrm>
            <a:off x="6839211" y="404305"/>
            <a:ext cx="4885150"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just"/>
            <a:r>
              <a:rPr lang="vi-VN" altLang="en-US" sz="3000" i="1" dirty="0">
                <a:latin typeface="Times New Roman" panose="02020603050405020304" pitchFamily="18" charset="0"/>
                <a:cs typeface="Times New Roman" panose="02020603050405020304" pitchFamily="18" charset="0"/>
              </a:rPr>
              <a:t> </a:t>
            </a:r>
            <a:r>
              <a:rPr lang="en-US" altLang="en-US" sz="3000" i="1"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 </a:t>
            </a:r>
            <a:endParaRPr lang="en-US" altLang="en-US" sz="3000" dirty="0" smtClean="0">
              <a:latin typeface="Times New Roman" panose="02020603050405020304" pitchFamily="18" charset="0"/>
              <a:cs typeface="Times New Roman" panose="02020603050405020304" pitchFamily="18" charset="0"/>
            </a:endParaRPr>
          </a:p>
          <a:p>
            <a:pPr algn="just"/>
            <a:endParaRPr lang="en-US" altLang="en-US" sz="3000" dirty="0">
              <a:latin typeface="Times New Roman" panose="02020603050405020304" pitchFamily="18" charset="0"/>
              <a:cs typeface="Times New Roman" panose="02020603050405020304" pitchFamily="18" charset="0"/>
            </a:endParaRPr>
          </a:p>
          <a:p>
            <a:pPr algn="just"/>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Bắt</a:t>
            </a:r>
            <a:r>
              <a:rPr lang="en-US" altLang="en-US" sz="3000" dirty="0" smtClean="0">
                <a:latin typeface="Times New Roman" panose="02020603050405020304" pitchFamily="18" charset="0"/>
                <a:cs typeface="Times New Roman" panose="02020603050405020304" pitchFamily="18" charset="0"/>
              </a:rPr>
              <a:t> </a:t>
            </a:r>
            <a:r>
              <a:rPr lang="en-US" altLang="en-US" sz="3000" dirty="0" err="1" smtClean="0">
                <a:latin typeface="Times New Roman" panose="02020603050405020304" pitchFamily="18" charset="0"/>
                <a:cs typeface="Times New Roman" panose="02020603050405020304" pitchFamily="18" charset="0"/>
              </a:rPr>
              <a:t>nạt</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học </a:t>
            </a:r>
            <a:r>
              <a:rPr lang="vi-VN" altLang="en-US" sz="3000" dirty="0">
                <a:latin typeface="Times New Roman" panose="02020603050405020304" pitchFamily="18" charset="0"/>
                <a:cs typeface="Times New Roman" panose="02020603050405020304" pitchFamily="18" charset="0"/>
              </a:rPr>
              <a:t>đường là hành vi </a:t>
            </a:r>
            <a:r>
              <a:rPr lang="vi-VN" altLang="en-US" sz="3000" b="1" dirty="0">
                <a:solidFill>
                  <a:srgbClr val="FF0000"/>
                </a:solidFill>
                <a:latin typeface="Times New Roman" panose="02020603050405020304" pitchFamily="18" charset="0"/>
                <a:cs typeface="Times New Roman" panose="02020603050405020304" pitchFamily="18" charset="0"/>
              </a:rPr>
              <a:t>hành hạ, ngược đãi, đánh đập; xâm hại thân thể, sức khỏe;</a:t>
            </a:r>
            <a:r>
              <a:rPr lang="vi-VN" altLang="en-US" sz="3000" dirty="0">
                <a:latin typeface="Times New Roman" panose="02020603050405020304" pitchFamily="18" charset="0"/>
                <a:cs typeface="Times New Roman" panose="02020603050405020304" pitchFamily="18" charset="0"/>
              </a:rPr>
              <a:t> </a:t>
            </a:r>
            <a:r>
              <a:rPr lang="vi-VN" altLang="en-US" sz="3000" b="1" dirty="0">
                <a:solidFill>
                  <a:srgbClr val="002060"/>
                </a:solidFill>
                <a:latin typeface="Times New Roman" panose="02020603050405020304" pitchFamily="18" charset="0"/>
                <a:cs typeface="Times New Roman" panose="02020603050405020304" pitchFamily="18" charset="0"/>
              </a:rPr>
              <a:t>lăng mạ, xúc phạm danh dự, nhân phẩm; cô lập, xua đuổi </a:t>
            </a:r>
            <a:r>
              <a:rPr lang="vi-VN" altLang="en-US" sz="3000" dirty="0">
                <a:latin typeface="Times New Roman" panose="02020603050405020304" pitchFamily="18" charset="0"/>
                <a:cs typeface="Times New Roman" panose="02020603050405020304" pitchFamily="18" charset="0"/>
              </a:rPr>
              <a:t>và </a:t>
            </a:r>
            <a:r>
              <a:rPr lang="vi-VN" altLang="en-US" sz="3000" b="1" dirty="0">
                <a:solidFill>
                  <a:srgbClr val="990033"/>
                </a:solidFill>
                <a:latin typeface="Times New Roman" panose="02020603050405020304" pitchFamily="18" charset="0"/>
                <a:cs typeface="Times New Roman" panose="02020603050405020304" pitchFamily="18" charset="0"/>
              </a:rPr>
              <a:t>các hành vi cố ý khác </a:t>
            </a:r>
            <a:r>
              <a:rPr lang="vi-VN" altLang="en-US" sz="3000" dirty="0">
                <a:latin typeface="Times New Roman" panose="02020603050405020304" pitchFamily="18" charset="0"/>
                <a:cs typeface="Times New Roman" panose="02020603050405020304" pitchFamily="18" charset="0"/>
              </a:rPr>
              <a:t>gây tổn hại về </a:t>
            </a:r>
            <a:r>
              <a:rPr lang="vi-VN" altLang="en-US" sz="3000" b="1" dirty="0">
                <a:solidFill>
                  <a:srgbClr val="990033"/>
                </a:solidFill>
                <a:latin typeface="Times New Roman" panose="02020603050405020304" pitchFamily="18" charset="0"/>
                <a:cs typeface="Times New Roman" panose="02020603050405020304" pitchFamily="18" charset="0"/>
              </a:rPr>
              <a:t>thể chất</a:t>
            </a:r>
            <a:r>
              <a:rPr lang="vi-VN" altLang="en-US" sz="3000" dirty="0">
                <a:latin typeface="Times New Roman" panose="02020603050405020304" pitchFamily="18" charset="0"/>
                <a:cs typeface="Times New Roman" panose="02020603050405020304" pitchFamily="18" charset="0"/>
              </a:rPr>
              <a:t>, </a:t>
            </a:r>
            <a:r>
              <a:rPr lang="vi-VN" altLang="en-US" sz="3000" b="1" dirty="0">
                <a:solidFill>
                  <a:srgbClr val="990033"/>
                </a:solidFill>
                <a:latin typeface="Times New Roman" panose="02020603050405020304" pitchFamily="18" charset="0"/>
                <a:cs typeface="Times New Roman" panose="02020603050405020304" pitchFamily="18" charset="0"/>
              </a:rPr>
              <a:t>tinh thần </a:t>
            </a:r>
            <a:r>
              <a:rPr lang="vi-VN" altLang="en-US" sz="3000" dirty="0">
                <a:latin typeface="Times New Roman" panose="02020603050405020304" pitchFamily="18" charset="0"/>
                <a:cs typeface="Times New Roman" panose="02020603050405020304" pitchFamily="18" charset="0"/>
              </a:rPr>
              <a:t>của người học xảy ra trong cơ sở giáo dục hoặc lớp độc lập.</a:t>
            </a:r>
            <a:endParaRPr lang="en-US" altLang="en-US" sz="3000" dirty="0">
              <a:solidFill>
                <a:srgbClr val="1A5C43"/>
              </a:solidFill>
              <a:latin typeface="Times New Roman" panose="02020603050405020304" pitchFamily="18" charset="0"/>
              <a:cs typeface="Times New Roman" panose="02020603050405020304" pitchFamily="18" charset="0"/>
            </a:endParaRPr>
          </a:p>
          <a:p>
            <a:pPr algn="just"/>
            <a:r>
              <a:rPr lang="en-US" altLang="en-US" sz="3000" dirty="0">
                <a:solidFill>
                  <a:srgbClr val="990033"/>
                </a:solidFill>
                <a:latin typeface="Times New Roman" panose="02020603050405020304" pitchFamily="18" charset="0"/>
                <a:cs typeface="Times New Roman" panose="02020603050405020304" pitchFamily="18" charset="0"/>
              </a:rPr>
              <a:t>			</a:t>
            </a:r>
          </a:p>
        </p:txBody>
      </p:sp>
      <p:pic>
        <p:nvPicPr>
          <p:cNvPr id="8200" name="Picture 2" descr="Nghị luận về bạo lực học đường (25 bài)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09" y="1206558"/>
            <a:ext cx="29718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descr="Nghị luận về bạo lưc học đường ngắn gọn - Dàn ý và 5 bài văn m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7877" y="1377869"/>
            <a:ext cx="3033712"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6" descr="Pháp Luật Plus - Ngăn chặn bạo lực học đường: Chỉ nói thôi chưa đ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95" y="3823344"/>
            <a:ext cx="3138488"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5AD87DB-C883-6AED-2ECF-2DEC1E4B1DF5}"/>
              </a:ext>
            </a:extLst>
          </p:cNvPr>
          <p:cNvSpPr txBox="1"/>
          <p:nvPr/>
        </p:nvSpPr>
        <p:spPr>
          <a:xfrm>
            <a:off x="-87683" y="-10873"/>
            <a:ext cx="12713918" cy="57916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kumimoji="0" lang="en-US" sz="27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kumimoji="0" lang="en-US" sz="2700" b="1" i="0" u="none" strike="noStrike" kern="1200" cap="none" spc="0" normalizeH="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
        <p:nvSpPr>
          <p:cNvPr id="13" name="Rectangle 2"/>
          <p:cNvSpPr>
            <a:spLocks noGrp="1" noChangeArrowheads="1"/>
          </p:cNvSpPr>
          <p:nvPr>
            <p:ph type="title"/>
          </p:nvPr>
        </p:nvSpPr>
        <p:spPr>
          <a:xfrm>
            <a:off x="0" y="470242"/>
            <a:ext cx="7931835" cy="533400"/>
          </a:xfrm>
        </p:spPr>
        <p:txBody>
          <a:bodyPr>
            <a:noAutofit/>
          </a:bodyPr>
          <a:lstStyle/>
          <a:p>
            <a:pPr eaLnBrk="1" hangingPunct="1"/>
            <a:r>
              <a:rPr lang="en-GB" altLang="en-US" sz="3000" b="1" dirty="0" smtClean="0">
                <a:solidFill>
                  <a:srgbClr val="0070C0"/>
                </a:solidFill>
                <a:latin typeface="Times New Roman" panose="02020603050405020304" pitchFamily="18" charset="0"/>
                <a:cs typeface="Times New Roman" panose="02020603050405020304" pitchFamily="18" charset="0"/>
              </a:rPr>
              <a:t>1) </a:t>
            </a:r>
            <a:r>
              <a:rPr lang="en-GB" altLang="en-US" sz="3000" b="1" dirty="0" err="1" smtClean="0">
                <a:solidFill>
                  <a:srgbClr val="0070C0"/>
                </a:solidFill>
                <a:latin typeface="Times New Roman" panose="02020603050405020304" pitchFamily="18" charset="0"/>
                <a:cs typeface="Times New Roman" panose="02020603050405020304" pitchFamily="18" charset="0"/>
              </a:rPr>
              <a:t>Bắt</a:t>
            </a:r>
            <a:r>
              <a:rPr lang="en-GB" altLang="en-US" sz="3000" b="1" dirty="0" smtClean="0">
                <a:solidFill>
                  <a:srgbClr val="0070C0"/>
                </a:solidFill>
                <a:latin typeface="Times New Roman" panose="02020603050405020304" pitchFamily="18" charset="0"/>
                <a:cs typeface="Times New Roman" panose="02020603050405020304" pitchFamily="18" charset="0"/>
              </a:rPr>
              <a:t> </a:t>
            </a:r>
            <a:r>
              <a:rPr lang="en-GB" altLang="en-US" sz="3000" b="1" dirty="0" err="1" smtClean="0">
                <a:solidFill>
                  <a:srgbClr val="0070C0"/>
                </a:solidFill>
                <a:latin typeface="Times New Roman" panose="02020603050405020304" pitchFamily="18" charset="0"/>
                <a:cs typeface="Times New Roman" panose="02020603050405020304" pitchFamily="18" charset="0"/>
              </a:rPr>
              <a:t>nạt</a:t>
            </a:r>
            <a:r>
              <a:rPr lang="en-GB" altLang="en-US" sz="3000" b="1" dirty="0" smtClean="0">
                <a:solidFill>
                  <a:srgbClr val="0070C0"/>
                </a:solidFill>
                <a:latin typeface="Times New Roman" panose="02020603050405020304" pitchFamily="18" charset="0"/>
                <a:cs typeface="Times New Roman" panose="02020603050405020304" pitchFamily="18" charset="0"/>
              </a:rPr>
              <a:t> </a:t>
            </a:r>
            <a:r>
              <a:rPr lang="en-GB" altLang="en-US" sz="3000" b="1" dirty="0" err="1" smtClean="0">
                <a:solidFill>
                  <a:srgbClr val="0070C0"/>
                </a:solidFill>
                <a:latin typeface="Times New Roman" panose="02020603050405020304" pitchFamily="18" charset="0"/>
                <a:cs typeface="Times New Roman" panose="02020603050405020304" pitchFamily="18" charset="0"/>
              </a:rPr>
              <a:t>học</a:t>
            </a:r>
            <a:r>
              <a:rPr lang="en-GB" altLang="en-US" sz="3000" b="1" dirty="0" smtClean="0">
                <a:solidFill>
                  <a:srgbClr val="0070C0"/>
                </a:solidFill>
                <a:latin typeface="Times New Roman" panose="02020603050405020304" pitchFamily="18" charset="0"/>
                <a:cs typeface="Times New Roman" panose="02020603050405020304" pitchFamily="18" charset="0"/>
              </a:rPr>
              <a:t> </a:t>
            </a:r>
            <a:r>
              <a:rPr lang="en-GB" altLang="en-US" sz="3000" b="1" dirty="0" err="1" smtClean="0">
                <a:solidFill>
                  <a:srgbClr val="0070C0"/>
                </a:solidFill>
                <a:latin typeface="Times New Roman" panose="02020603050405020304" pitchFamily="18" charset="0"/>
                <a:cs typeface="Times New Roman" panose="02020603050405020304" pitchFamily="18" charset="0"/>
              </a:rPr>
              <a:t>đường</a:t>
            </a:r>
            <a:r>
              <a:rPr lang="en-GB" altLang="en-US" sz="3000" b="1" dirty="0" smtClean="0">
                <a:solidFill>
                  <a:srgbClr val="0070C0"/>
                </a:solidFill>
                <a:latin typeface="Times New Roman" panose="02020603050405020304" pitchFamily="18" charset="0"/>
                <a:cs typeface="Times New Roman" panose="02020603050405020304" pitchFamily="18" charset="0"/>
              </a:rPr>
              <a:t> </a:t>
            </a:r>
            <a:r>
              <a:rPr lang="en-GB" altLang="en-US" sz="3000" b="1" dirty="0" err="1" smtClean="0">
                <a:solidFill>
                  <a:srgbClr val="0070C0"/>
                </a:solidFill>
                <a:latin typeface="Times New Roman" panose="02020603050405020304" pitchFamily="18" charset="0"/>
                <a:cs typeface="Times New Roman" panose="02020603050405020304" pitchFamily="18" charset="0"/>
              </a:rPr>
              <a:t>là</a:t>
            </a:r>
            <a:r>
              <a:rPr lang="en-GB" altLang="en-US" sz="3000" b="1" dirty="0" smtClean="0">
                <a:solidFill>
                  <a:srgbClr val="0070C0"/>
                </a:solidFill>
                <a:latin typeface="Times New Roman" panose="02020603050405020304" pitchFamily="18" charset="0"/>
                <a:cs typeface="Times New Roman" panose="02020603050405020304" pitchFamily="18" charset="0"/>
              </a:rPr>
              <a:t> </a:t>
            </a:r>
            <a:r>
              <a:rPr lang="en-GB" altLang="en-US" sz="3000" b="1" dirty="0" err="1" smtClean="0">
                <a:solidFill>
                  <a:srgbClr val="0070C0"/>
                </a:solidFill>
                <a:latin typeface="Times New Roman" panose="02020603050405020304" pitchFamily="18" charset="0"/>
                <a:cs typeface="Times New Roman" panose="02020603050405020304" pitchFamily="18" charset="0"/>
              </a:rPr>
              <a:t>gì</a:t>
            </a:r>
            <a:r>
              <a:rPr lang="en-GB" altLang="en-US" sz="3000" b="1" dirty="0" smtClean="0">
                <a:solidFill>
                  <a:srgbClr val="0070C0"/>
                </a:solidFill>
                <a:latin typeface="Times New Roman" panose="02020603050405020304" pitchFamily="18" charset="0"/>
                <a:cs typeface="Times New Roman" panose="02020603050405020304" pitchFamily="18" charset="0"/>
              </a:rPr>
              <a:t>?</a:t>
            </a:r>
            <a:endParaRPr lang="en-US" altLang="en-US" sz="3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2153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barn(inVertical)">
                                      <p:cBhvr>
                                        <p:cTn id="22" dur="500"/>
                                        <p:tgtEl>
                                          <p:spTgt spid="8200"/>
                                        </p:tgtEl>
                                      </p:cBhvr>
                                    </p:animEffect>
                                  </p:childTnLst>
                                </p:cTn>
                              </p:par>
                              <p:par>
                                <p:cTn id="23" presetID="16" presetClass="entr" presetSubtype="21" fill="hold" nodeType="withEffect">
                                  <p:stCondLst>
                                    <p:cond delay="0"/>
                                  </p:stCondLst>
                                  <p:childTnLst>
                                    <p:set>
                                      <p:cBhvr>
                                        <p:cTn id="24" dur="1" fill="hold">
                                          <p:stCondLst>
                                            <p:cond delay="0"/>
                                          </p:stCondLst>
                                        </p:cTn>
                                        <p:tgtEl>
                                          <p:spTgt spid="8201"/>
                                        </p:tgtEl>
                                        <p:attrNameLst>
                                          <p:attrName>style.visibility</p:attrName>
                                        </p:attrNameLst>
                                      </p:cBhvr>
                                      <p:to>
                                        <p:strVal val="visible"/>
                                      </p:to>
                                    </p:set>
                                    <p:animEffect transition="in" filter="barn(inVertical)">
                                      <p:cBhvr>
                                        <p:cTn id="25" dur="500"/>
                                        <p:tgtEl>
                                          <p:spTgt spid="8201"/>
                                        </p:tgtEl>
                                      </p:cBhvr>
                                    </p:animEffect>
                                  </p:childTnLst>
                                </p:cTn>
                              </p:par>
                              <p:par>
                                <p:cTn id="26" presetID="16" presetClass="entr" presetSubtype="21" fill="hold" nodeType="withEffect">
                                  <p:stCondLst>
                                    <p:cond delay="0"/>
                                  </p:stCondLst>
                                  <p:childTnLst>
                                    <p:set>
                                      <p:cBhvr>
                                        <p:cTn id="27" dur="1" fill="hold">
                                          <p:stCondLst>
                                            <p:cond delay="0"/>
                                          </p:stCondLst>
                                        </p:cTn>
                                        <p:tgtEl>
                                          <p:spTgt spid="8202"/>
                                        </p:tgtEl>
                                        <p:attrNameLst>
                                          <p:attrName>style.visibility</p:attrName>
                                        </p:attrNameLst>
                                      </p:cBhvr>
                                      <p:to>
                                        <p:strVal val="visible"/>
                                      </p:to>
                                    </p:set>
                                    <p:animEffect transition="in" filter="barn(inVertical)">
                                      <p:cBhvr>
                                        <p:cTn id="28" dur="500"/>
                                        <p:tgtEl>
                                          <p:spTgt spid="820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 grpId="0"/>
      <p:bldP spid="13" grpId="0" uiExpan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Horizontal Scroll 3"/>
          <p:cNvSpPr>
            <a:spLocks noChangeArrowheads="1"/>
          </p:cNvSpPr>
          <p:nvPr/>
        </p:nvSpPr>
        <p:spPr bwMode="auto">
          <a:xfrm>
            <a:off x="1676400" y="518786"/>
            <a:ext cx="8763000" cy="6324600"/>
          </a:xfrm>
          <a:prstGeom prst="horizontalScroll">
            <a:avLst>
              <a:gd name="adj" fmla="val 12500"/>
            </a:avLst>
          </a:prstGeom>
          <a:solidFill>
            <a:schemeClr val="bg1"/>
          </a:solidFill>
          <a:ln w="25400" algn="ctr">
            <a:solidFill>
              <a:srgbClr val="239595"/>
            </a:solidFill>
            <a:round/>
            <a:headEnd/>
            <a:tailEnd/>
          </a:ln>
        </p:spPr>
        <p:txBody>
          <a:bodyPr anchor="ctr"/>
          <a:lstStyle>
            <a:lvl1pPr marL="168275">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lnSpc>
                <a:spcPct val="200000"/>
              </a:lnSpc>
            </a:pPr>
            <a:endParaRPr lang="en-US" altLang="en-US">
              <a:latin typeface="Garamond" pitchFamily="18" charset="0"/>
              <a:cs typeface="Times New Roman" panose="02020603050405020304" pitchFamily="18" charset="0"/>
            </a:endParaRPr>
          </a:p>
        </p:txBody>
      </p:sp>
      <p:sp>
        <p:nvSpPr>
          <p:cNvPr id="159747" name="Text Box 3"/>
          <p:cNvSpPr txBox="1">
            <a:spLocks noChangeArrowheads="1"/>
          </p:cNvSpPr>
          <p:nvPr/>
        </p:nvSpPr>
        <p:spPr bwMode="auto">
          <a:xfrm>
            <a:off x="2514600" y="1134911"/>
            <a:ext cx="7620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vi-VN" altLang="en-US" sz="2400" i="1" dirty="0">
                <a:latin typeface="Times New Roman" panose="02020603050405020304" pitchFamily="18" charset="0"/>
                <a:cs typeface="Times New Roman" panose="02020603050405020304" pitchFamily="18" charset="0"/>
              </a:rPr>
              <a:t> </a:t>
            </a:r>
            <a:r>
              <a:rPr lang="en-US" altLang="en-US" sz="2000" i="1" dirty="0">
                <a:latin typeface="Times New Roman" panose="02020603050405020304" pitchFamily="18" charset="0"/>
                <a:cs typeface="Times New Roman" panose="02020603050405020304" pitchFamily="18" charset="0"/>
              </a:rPr>
              <a:t>	</a:t>
            </a:r>
            <a:endParaRPr lang="en-US" altLang="en-US" sz="3200" dirty="0">
              <a:solidFill>
                <a:srgbClr val="1A5C43"/>
              </a:solidFill>
              <a:latin typeface="Times New Roman" panose="02020603050405020304" pitchFamily="18" charset="0"/>
              <a:cs typeface="Times New Roman" panose="02020603050405020304" pitchFamily="18" charset="0"/>
            </a:endParaRPr>
          </a:p>
          <a:p>
            <a:r>
              <a:rPr lang="en-US" altLang="en-US" sz="4800" dirty="0">
                <a:solidFill>
                  <a:srgbClr val="990033"/>
                </a:solidFill>
                <a:latin typeface="Times New Roman" panose="02020603050405020304" pitchFamily="18" charset="0"/>
                <a:cs typeface="Times New Roman" panose="02020603050405020304" pitchFamily="18" charset="0"/>
              </a:rPr>
              <a:t>? </a:t>
            </a:r>
            <a:r>
              <a:rPr lang="en-US" altLang="en-US" sz="4800" dirty="0" err="1" smtClean="0">
                <a:solidFill>
                  <a:srgbClr val="990033"/>
                </a:solidFill>
                <a:latin typeface="Times New Roman" panose="02020603050405020304" pitchFamily="18" charset="0"/>
                <a:cs typeface="Times New Roman" panose="02020603050405020304" pitchFamily="18" charset="0"/>
              </a:rPr>
              <a:t>Bắt</a:t>
            </a:r>
            <a:r>
              <a:rPr lang="en-US" altLang="en-US" sz="4800" dirty="0" smtClean="0">
                <a:solidFill>
                  <a:srgbClr val="990033"/>
                </a:solidFill>
                <a:latin typeface="Times New Roman" panose="02020603050405020304" pitchFamily="18" charset="0"/>
                <a:cs typeface="Times New Roman" panose="02020603050405020304" pitchFamily="18" charset="0"/>
              </a:rPr>
              <a:t> </a:t>
            </a:r>
            <a:r>
              <a:rPr lang="en-US" altLang="en-US" sz="4800" dirty="0" err="1" smtClean="0">
                <a:solidFill>
                  <a:srgbClr val="990033"/>
                </a:solidFill>
                <a:latin typeface="Times New Roman" panose="02020603050405020304" pitchFamily="18" charset="0"/>
                <a:cs typeface="Times New Roman" panose="02020603050405020304" pitchFamily="18" charset="0"/>
              </a:rPr>
              <a:t>nạt</a:t>
            </a:r>
            <a:r>
              <a:rPr lang="en-US" altLang="en-US" sz="4800" dirty="0" smtClean="0">
                <a:solidFill>
                  <a:srgbClr val="990033"/>
                </a:solidFill>
                <a:latin typeface="Times New Roman" panose="02020603050405020304" pitchFamily="18" charset="0"/>
                <a:cs typeface="Times New Roman" panose="02020603050405020304" pitchFamily="18" charset="0"/>
              </a:rPr>
              <a:t> </a:t>
            </a:r>
            <a:r>
              <a:rPr lang="en-US" altLang="en-US" sz="4800" dirty="0" err="1">
                <a:solidFill>
                  <a:srgbClr val="990033"/>
                </a:solidFill>
                <a:latin typeface="Times New Roman" panose="02020603050405020304" pitchFamily="18" charset="0"/>
                <a:cs typeface="Times New Roman" panose="02020603050405020304" pitchFamily="18" charset="0"/>
              </a:rPr>
              <a:t>học</a:t>
            </a:r>
            <a:r>
              <a:rPr lang="en-US" altLang="en-US" sz="4800" dirty="0">
                <a:solidFill>
                  <a:srgbClr val="990033"/>
                </a:solidFill>
                <a:latin typeface="Times New Roman" panose="02020603050405020304" pitchFamily="18" charset="0"/>
                <a:cs typeface="Times New Roman" panose="02020603050405020304" pitchFamily="18" charset="0"/>
              </a:rPr>
              <a:t> </a:t>
            </a:r>
            <a:r>
              <a:rPr lang="en-US" altLang="en-US" sz="4800" dirty="0" err="1">
                <a:solidFill>
                  <a:srgbClr val="990033"/>
                </a:solidFill>
                <a:latin typeface="Times New Roman" panose="02020603050405020304" pitchFamily="18" charset="0"/>
                <a:cs typeface="Times New Roman" panose="02020603050405020304" pitchFamily="18" charset="0"/>
              </a:rPr>
              <a:t>đường</a:t>
            </a:r>
            <a:r>
              <a:rPr lang="en-US" altLang="en-US" sz="4800" dirty="0">
                <a:solidFill>
                  <a:srgbClr val="990033"/>
                </a:solidFill>
                <a:latin typeface="Times New Roman" panose="02020603050405020304" pitchFamily="18" charset="0"/>
                <a:cs typeface="Times New Roman" panose="02020603050405020304" pitchFamily="18" charset="0"/>
              </a:rPr>
              <a:t> </a:t>
            </a:r>
            <a:r>
              <a:rPr lang="en-US" altLang="en-US" sz="4800" dirty="0" err="1">
                <a:solidFill>
                  <a:srgbClr val="990033"/>
                </a:solidFill>
                <a:latin typeface="Times New Roman" panose="02020603050405020304" pitchFamily="18" charset="0"/>
                <a:cs typeface="Times New Roman" panose="02020603050405020304" pitchFamily="18" charset="0"/>
              </a:rPr>
              <a:t>thường</a:t>
            </a:r>
            <a:r>
              <a:rPr lang="en-US" altLang="en-US" sz="4800" dirty="0">
                <a:solidFill>
                  <a:srgbClr val="990033"/>
                </a:solidFill>
                <a:latin typeface="Times New Roman" panose="02020603050405020304" pitchFamily="18" charset="0"/>
                <a:cs typeface="Times New Roman" panose="02020603050405020304" pitchFamily="18" charset="0"/>
              </a:rPr>
              <a:t> </a:t>
            </a:r>
            <a:r>
              <a:rPr lang="en-US" altLang="en-US" sz="4800" dirty="0" err="1">
                <a:solidFill>
                  <a:srgbClr val="990033"/>
                </a:solidFill>
                <a:latin typeface="Times New Roman" panose="02020603050405020304" pitchFamily="18" charset="0"/>
                <a:cs typeface="Times New Roman" panose="02020603050405020304" pitchFamily="18" charset="0"/>
              </a:rPr>
              <a:t>xảy</a:t>
            </a:r>
            <a:r>
              <a:rPr lang="en-US" altLang="en-US" sz="4800" dirty="0">
                <a:solidFill>
                  <a:srgbClr val="990033"/>
                </a:solidFill>
                <a:latin typeface="Times New Roman" panose="02020603050405020304" pitchFamily="18" charset="0"/>
                <a:cs typeface="Times New Roman" panose="02020603050405020304" pitchFamily="18" charset="0"/>
              </a:rPr>
              <a:t> </a:t>
            </a:r>
            <a:r>
              <a:rPr lang="en-US" altLang="en-US" sz="4800" dirty="0" err="1">
                <a:solidFill>
                  <a:srgbClr val="990033"/>
                </a:solidFill>
                <a:latin typeface="Times New Roman" panose="02020603050405020304" pitchFamily="18" charset="0"/>
                <a:cs typeface="Times New Roman" panose="02020603050405020304" pitchFamily="18" charset="0"/>
              </a:rPr>
              <a:t>ra</a:t>
            </a:r>
            <a:r>
              <a:rPr lang="en-US" altLang="en-US" sz="4800" dirty="0">
                <a:solidFill>
                  <a:srgbClr val="990033"/>
                </a:solidFill>
                <a:latin typeface="Times New Roman" panose="02020603050405020304" pitchFamily="18" charset="0"/>
                <a:cs typeface="Times New Roman" panose="02020603050405020304" pitchFamily="18" charset="0"/>
              </a:rPr>
              <a:t> ở </a:t>
            </a:r>
            <a:r>
              <a:rPr lang="en-US" altLang="en-US" sz="4800" dirty="0" err="1">
                <a:solidFill>
                  <a:srgbClr val="990033"/>
                </a:solidFill>
                <a:latin typeface="Times New Roman" panose="02020603050405020304" pitchFamily="18" charset="0"/>
                <a:cs typeface="Times New Roman" panose="02020603050405020304" pitchFamily="18" charset="0"/>
              </a:rPr>
              <a:t>đâu</a:t>
            </a:r>
            <a:r>
              <a:rPr lang="en-US" altLang="en-US" sz="4800" dirty="0">
                <a:solidFill>
                  <a:srgbClr val="990033"/>
                </a:solidFill>
                <a:latin typeface="Times New Roman" panose="02020603050405020304" pitchFamily="18" charset="0"/>
                <a:cs typeface="Times New Roman" panose="02020603050405020304" pitchFamily="18" charset="0"/>
              </a:rPr>
              <a:t>?</a:t>
            </a:r>
          </a:p>
          <a:p>
            <a:r>
              <a:rPr lang="en-US" altLang="en-US" sz="3200" dirty="0">
                <a:solidFill>
                  <a:srgbClr val="990033"/>
                </a:solidFill>
                <a:latin typeface="Times New Roman" panose="02020603050405020304" pitchFamily="18" charset="0"/>
                <a:cs typeface="Times New Roman" panose="02020603050405020304" pitchFamily="18" charset="0"/>
              </a:rPr>
              <a:t>	</a:t>
            </a:r>
          </a:p>
          <a:p>
            <a:r>
              <a:rPr lang="en-US" altLang="en-US" sz="3200" dirty="0">
                <a:solidFill>
                  <a:srgbClr val="990033"/>
                </a:solidFill>
                <a:latin typeface="Times New Roman" panose="02020603050405020304" pitchFamily="18" charset="0"/>
                <a:cs typeface="Times New Roman" panose="02020603050405020304" pitchFamily="18" charset="0"/>
              </a:rPr>
              <a:t>	</a:t>
            </a:r>
          </a:p>
        </p:txBody>
      </p:sp>
      <p:sp>
        <p:nvSpPr>
          <p:cNvPr id="7" name="Text Box 3"/>
          <p:cNvSpPr txBox="1">
            <a:spLocks noChangeArrowheads="1"/>
          </p:cNvSpPr>
          <p:nvPr/>
        </p:nvSpPr>
        <p:spPr bwMode="auto">
          <a:xfrm>
            <a:off x="2547938" y="3276600"/>
            <a:ext cx="7620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r>
              <a:rPr lang="vi-VN" altLang="en-US" sz="2400" i="1">
                <a:latin typeface="Times New Roman" panose="02020603050405020304" pitchFamily="18" charset="0"/>
                <a:cs typeface="Times New Roman" panose="02020603050405020304" pitchFamily="18" charset="0"/>
              </a:rPr>
              <a:t> </a:t>
            </a:r>
            <a:r>
              <a:rPr lang="en-US" altLang="en-US" sz="2000" i="1">
                <a:latin typeface="Times New Roman" panose="02020603050405020304" pitchFamily="18" charset="0"/>
                <a:cs typeface="Times New Roman" panose="02020603050405020304" pitchFamily="18" charset="0"/>
              </a:rPr>
              <a:t>	</a:t>
            </a:r>
            <a:endParaRPr lang="en-US" altLang="en-US" sz="3200">
              <a:solidFill>
                <a:srgbClr val="1A5C43"/>
              </a:solidFill>
              <a:latin typeface="Times New Roman" panose="02020603050405020304" pitchFamily="18" charset="0"/>
              <a:cs typeface="Times New Roman" panose="02020603050405020304" pitchFamily="18" charset="0"/>
            </a:endParaRPr>
          </a:p>
          <a:p>
            <a:r>
              <a:rPr lang="en-US" altLang="en-US" sz="4800">
                <a:solidFill>
                  <a:srgbClr val="990033"/>
                </a:solidFill>
                <a:latin typeface="Times New Roman" panose="02020603050405020304" pitchFamily="18" charset="0"/>
                <a:cs typeface="Times New Roman" panose="02020603050405020304" pitchFamily="18" charset="0"/>
              </a:rPr>
              <a:t>- Xảy ra trong và ngoài trường học và ở các cấp học (</a:t>
            </a:r>
            <a:r>
              <a:rPr lang="en-US" altLang="en-US" sz="4800" b="1">
                <a:solidFill>
                  <a:srgbClr val="FF0000"/>
                </a:solidFill>
                <a:latin typeface="Times New Roman" panose="02020603050405020304" pitchFamily="18" charset="0"/>
                <a:cs typeface="Times New Roman" panose="02020603050405020304" pitchFamily="18" charset="0"/>
              </a:rPr>
              <a:t>Từ mầm non – Đại học</a:t>
            </a:r>
            <a:r>
              <a:rPr lang="en-US" altLang="en-US" sz="4800">
                <a:solidFill>
                  <a:srgbClr val="990033"/>
                </a:solidFill>
                <a:latin typeface="Times New Roman" panose="02020603050405020304" pitchFamily="18" charset="0"/>
                <a:cs typeface="Times New Roman" panose="02020603050405020304" pitchFamily="18" charset="0"/>
              </a:rPr>
              <a:t>)</a:t>
            </a:r>
          </a:p>
          <a:p>
            <a:r>
              <a:rPr lang="en-US" altLang="en-US" sz="3200">
                <a:solidFill>
                  <a:srgbClr val="990033"/>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5207763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p:cTn id="7" dur="500" decel="50000" fill="hold">
                                          <p:stCondLst>
                                            <p:cond delay="0"/>
                                          </p:stCondLst>
                                        </p:cTn>
                                        <p:tgtEl>
                                          <p:spTgt spid="15974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974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9747"/>
                                        </p:tgtEl>
                                        <p:attrNameLst>
                                          <p:attrName>ppt_w</p:attrName>
                                        </p:attrNameLst>
                                      </p:cBhvr>
                                      <p:tavLst>
                                        <p:tav tm="0">
                                          <p:val>
                                            <p:strVal val="#ppt_w*.05"/>
                                          </p:val>
                                        </p:tav>
                                        <p:tav tm="100000">
                                          <p:val>
                                            <p:strVal val="#ppt_w"/>
                                          </p:val>
                                        </p:tav>
                                      </p:tavLst>
                                    </p:anim>
                                    <p:anim calcmode="lin" valueType="num">
                                      <p:cBhvr>
                                        <p:cTn id="10" dur="1000" fill="hold"/>
                                        <p:tgtEl>
                                          <p:spTgt spid="15974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974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974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974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974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0082" y="634130"/>
            <a:ext cx="7931835" cy="533400"/>
          </a:xfrm>
        </p:spPr>
        <p:txBody>
          <a:bodyPr>
            <a:noAutofit/>
          </a:bodyPr>
          <a:lstStyle/>
          <a:p>
            <a:pPr eaLnBrk="1" hangingPunct="1"/>
            <a:r>
              <a:rPr lang="en-GB" altLang="en-US" sz="3500" b="1" dirty="0">
                <a:solidFill>
                  <a:schemeClr val="accent1"/>
                </a:solidFill>
                <a:latin typeface="Times New Roman" panose="02020603050405020304" pitchFamily="18" charset="0"/>
                <a:cs typeface="Times New Roman" panose="02020603050405020304" pitchFamily="18" charset="0"/>
              </a:rPr>
              <a:t>2</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smtClean="0">
                <a:solidFill>
                  <a:schemeClr val="accent1"/>
                </a:solidFill>
                <a:latin typeface="Times New Roman" panose="02020603050405020304" pitchFamily="18" charset="0"/>
                <a:cs typeface="Times New Roman" panose="02020603050405020304" pitchFamily="18" charset="0"/>
              </a:rPr>
              <a:t>Các</a:t>
            </a:r>
            <a:r>
              <a:rPr lang="en-GB" altLang="en-US" sz="3500" b="1" dirty="0" smtClean="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hình</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thức</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của</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bắt</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nạt</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học</a:t>
            </a:r>
            <a:r>
              <a:rPr lang="en-GB" altLang="en-US" sz="3500" b="1" dirty="0">
                <a:solidFill>
                  <a:schemeClr val="accent1"/>
                </a:solidFill>
                <a:latin typeface="Times New Roman" panose="02020603050405020304" pitchFamily="18" charset="0"/>
                <a:cs typeface="Times New Roman" panose="02020603050405020304" pitchFamily="18" charset="0"/>
              </a:rPr>
              <a:t> </a:t>
            </a:r>
            <a:r>
              <a:rPr lang="en-GB" altLang="en-US" sz="3500" b="1" dirty="0" err="1">
                <a:solidFill>
                  <a:schemeClr val="accent1"/>
                </a:solidFill>
                <a:latin typeface="Times New Roman" panose="02020603050405020304" pitchFamily="18" charset="0"/>
                <a:cs typeface="Times New Roman" panose="02020603050405020304" pitchFamily="18" charset="0"/>
              </a:rPr>
              <a:t>đường</a:t>
            </a:r>
            <a:r>
              <a:rPr lang="en-GB" altLang="en-US" sz="3500" dirty="0">
                <a:solidFill>
                  <a:schemeClr val="accent1"/>
                </a:solidFill>
                <a:latin typeface="Times New Roman" panose="02020603050405020304" pitchFamily="18" charset="0"/>
                <a:cs typeface="Times New Roman" panose="02020603050405020304" pitchFamily="18" charset="0"/>
              </a:rPr>
              <a:t> </a:t>
            </a:r>
            <a:endParaRPr lang="en-US" altLang="en-US" sz="3500" dirty="0">
              <a:solidFill>
                <a:schemeClr val="accent1"/>
              </a:solidFill>
              <a:latin typeface="Times New Roman" panose="02020603050405020304" pitchFamily="18" charset="0"/>
              <a:cs typeface="Times New Roman" panose="02020603050405020304" pitchFamily="18" charset="0"/>
            </a:endParaRPr>
          </a:p>
        </p:txBody>
      </p:sp>
      <p:sp>
        <p:nvSpPr>
          <p:cNvPr id="10243" name="Rectangle 3"/>
          <p:cNvSpPr>
            <a:spLocks noGrp="1" noChangeArrowheads="1"/>
          </p:cNvSpPr>
          <p:nvPr>
            <p:ph idx="1"/>
          </p:nvPr>
        </p:nvSpPr>
        <p:spPr>
          <a:xfrm>
            <a:off x="385520" y="1152395"/>
            <a:ext cx="11664518" cy="5674612"/>
          </a:xfrm>
        </p:spPr>
        <p:txBody>
          <a:bodyPr>
            <a:noAutofit/>
          </a:bodyPr>
          <a:lstStyle/>
          <a:p>
            <a:pPr>
              <a:lnSpc>
                <a:spcPct val="150000"/>
              </a:lnSpc>
              <a:buNone/>
            </a:pPr>
            <a:r>
              <a:rPr lang="en-US" altLang="en-US" sz="3000" dirty="0" smtClean="0">
                <a:solidFill>
                  <a:srgbClr val="1A5C43"/>
                </a:solidFill>
                <a:latin typeface="Times New Roman" panose="02020603050405020304" pitchFamily="18" charset="0"/>
                <a:cs typeface="Times New Roman" panose="02020603050405020304" pitchFamily="18" charset="0"/>
              </a:rPr>
              <a:t>                                </a:t>
            </a:r>
            <a:r>
              <a:rPr lang="en-US" altLang="en-US" sz="3000" dirty="0" err="1" smtClean="0">
                <a:solidFill>
                  <a:srgbClr val="1A5C43"/>
                </a:solidFill>
                <a:latin typeface="Times New Roman" panose="02020603050405020304" pitchFamily="18" charset="0"/>
                <a:cs typeface="Times New Roman" panose="02020603050405020304" pitchFamily="18" charset="0"/>
              </a:rPr>
              <a:t>là</a:t>
            </a:r>
            <a:r>
              <a:rPr lang="en-US" altLang="en-US" sz="3000" dirty="0" smtClean="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hình</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thức</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bạo</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lực</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làm</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tổn</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hại</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đến</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sức</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khỏe</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thể</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chất</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của</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học</a:t>
            </a:r>
            <a:r>
              <a:rPr lang="en-US" altLang="en-US" sz="3000" dirty="0">
                <a:solidFill>
                  <a:srgbClr val="1A5C43"/>
                </a:solidFill>
                <a:latin typeface="Times New Roman" panose="02020603050405020304" pitchFamily="18" charset="0"/>
                <a:cs typeface="Times New Roman" panose="02020603050405020304" pitchFamily="18" charset="0"/>
              </a:rPr>
              <a:t> </a:t>
            </a:r>
            <a:r>
              <a:rPr lang="en-US" altLang="en-US" sz="3000" dirty="0" err="1">
                <a:solidFill>
                  <a:srgbClr val="1A5C43"/>
                </a:solidFill>
                <a:latin typeface="Times New Roman" panose="02020603050405020304" pitchFamily="18" charset="0"/>
                <a:cs typeface="Times New Roman" panose="02020603050405020304" pitchFamily="18" charset="0"/>
              </a:rPr>
              <a:t>sinh</a:t>
            </a:r>
            <a:r>
              <a:rPr lang="en-US" altLang="en-US" sz="3000" dirty="0">
                <a:solidFill>
                  <a:srgbClr val="1A5C43"/>
                </a:solidFill>
                <a:latin typeface="Times New Roman" panose="02020603050405020304" pitchFamily="18" charset="0"/>
                <a:cs typeface="Times New Roman" panose="02020603050405020304" pitchFamily="18" charset="0"/>
              </a:rPr>
              <a:t>.</a:t>
            </a:r>
          </a:p>
          <a:p>
            <a:pPr eaLnBrk="1" hangingPunct="1">
              <a:lnSpc>
                <a:spcPct val="100000"/>
              </a:lnSpc>
              <a:buFontTx/>
              <a:buChar char="-"/>
            </a:pPr>
            <a:r>
              <a:rPr lang="en-US" altLang="en-US" sz="3000" dirty="0" err="1">
                <a:solidFill>
                  <a:srgbClr val="990033"/>
                </a:solidFill>
                <a:latin typeface="Times New Roman" panose="02020603050405020304" pitchFamily="18" charset="0"/>
                <a:cs typeface="Times New Roman" panose="02020603050405020304" pitchFamily="18" charset="0"/>
              </a:rPr>
              <a:t>Đánh</a:t>
            </a:r>
            <a:r>
              <a:rPr lang="en-US" altLang="en-US" sz="3000" dirty="0">
                <a:solidFill>
                  <a:srgbClr val="990033"/>
                </a:solidFill>
                <a:latin typeface="Times New Roman" panose="02020603050405020304" pitchFamily="18" charset="0"/>
                <a:cs typeface="Times New Roman" panose="02020603050405020304" pitchFamily="18" charset="0"/>
              </a:rPr>
              <a:t> </a:t>
            </a:r>
            <a:r>
              <a:rPr lang="en-US" altLang="en-US" sz="3000" dirty="0" err="1">
                <a:solidFill>
                  <a:srgbClr val="990033"/>
                </a:solidFill>
                <a:latin typeface="Times New Roman" panose="02020603050405020304" pitchFamily="18" charset="0"/>
                <a:cs typeface="Times New Roman" panose="02020603050405020304" pitchFamily="18" charset="0"/>
              </a:rPr>
              <a:t>đập</a:t>
            </a:r>
            <a:endParaRPr lang="en-US" altLang="en-US" sz="3000" dirty="0">
              <a:solidFill>
                <a:srgbClr val="990033"/>
              </a:solidFill>
              <a:latin typeface="Times New Roman" panose="02020603050405020304" pitchFamily="18" charset="0"/>
              <a:cs typeface="Times New Roman" panose="02020603050405020304" pitchFamily="18" charset="0"/>
            </a:endParaRPr>
          </a:p>
          <a:p>
            <a:pPr eaLnBrk="1" hangingPunct="1">
              <a:lnSpc>
                <a:spcPct val="100000"/>
              </a:lnSpc>
              <a:buFontTx/>
              <a:buChar char="-"/>
            </a:pPr>
            <a:r>
              <a:rPr lang="en-US" altLang="en-US" sz="3000" dirty="0" err="1">
                <a:solidFill>
                  <a:srgbClr val="990033"/>
                </a:solidFill>
                <a:latin typeface="Times New Roman" panose="02020603050405020304" pitchFamily="18" charset="0"/>
                <a:cs typeface="Times New Roman" panose="02020603050405020304" pitchFamily="18" charset="0"/>
              </a:rPr>
              <a:t>Giật</a:t>
            </a:r>
            <a:r>
              <a:rPr lang="en-US" altLang="en-US" sz="3000" dirty="0">
                <a:solidFill>
                  <a:srgbClr val="990033"/>
                </a:solidFill>
                <a:latin typeface="Times New Roman" panose="02020603050405020304" pitchFamily="18" charset="0"/>
                <a:cs typeface="Times New Roman" panose="02020603050405020304" pitchFamily="18" charset="0"/>
              </a:rPr>
              <a:t> </a:t>
            </a:r>
            <a:r>
              <a:rPr lang="en-US" altLang="en-US" sz="3000" dirty="0" err="1">
                <a:solidFill>
                  <a:srgbClr val="990033"/>
                </a:solidFill>
                <a:latin typeface="Times New Roman" panose="02020603050405020304" pitchFamily="18" charset="0"/>
                <a:cs typeface="Times New Roman" panose="02020603050405020304" pitchFamily="18" charset="0"/>
              </a:rPr>
              <a:t>tóc</a:t>
            </a:r>
            <a:endParaRPr lang="en-US" altLang="en-US" sz="3000" dirty="0">
              <a:solidFill>
                <a:srgbClr val="990033"/>
              </a:solidFill>
              <a:latin typeface="Times New Roman" panose="02020603050405020304" pitchFamily="18" charset="0"/>
              <a:cs typeface="Times New Roman" panose="02020603050405020304" pitchFamily="18" charset="0"/>
            </a:endParaRPr>
          </a:p>
          <a:p>
            <a:pPr eaLnBrk="1" hangingPunct="1">
              <a:lnSpc>
                <a:spcPct val="100000"/>
              </a:lnSpc>
              <a:buFontTx/>
              <a:buChar char="-"/>
            </a:pPr>
            <a:r>
              <a:rPr lang="en-US" altLang="en-US" sz="3000" dirty="0" err="1">
                <a:solidFill>
                  <a:srgbClr val="990033"/>
                </a:solidFill>
                <a:latin typeface="Times New Roman" panose="02020603050405020304" pitchFamily="18" charset="0"/>
                <a:cs typeface="Times New Roman" panose="02020603050405020304" pitchFamily="18" charset="0"/>
              </a:rPr>
              <a:t>Cào</a:t>
            </a:r>
            <a:r>
              <a:rPr lang="en-US" altLang="en-US" sz="3000" dirty="0">
                <a:solidFill>
                  <a:srgbClr val="990033"/>
                </a:solidFill>
                <a:latin typeface="Times New Roman" panose="02020603050405020304" pitchFamily="18" charset="0"/>
                <a:cs typeface="Times New Roman" panose="02020603050405020304" pitchFamily="18" charset="0"/>
              </a:rPr>
              <a:t> </a:t>
            </a:r>
            <a:r>
              <a:rPr lang="en-US" altLang="en-US" sz="3000" dirty="0" err="1">
                <a:solidFill>
                  <a:srgbClr val="990033"/>
                </a:solidFill>
                <a:latin typeface="Times New Roman" panose="02020603050405020304" pitchFamily="18" charset="0"/>
                <a:cs typeface="Times New Roman" panose="02020603050405020304" pitchFamily="18" charset="0"/>
              </a:rPr>
              <a:t>cấu</a:t>
            </a:r>
            <a:r>
              <a:rPr lang="en-US" altLang="en-US" sz="3000" dirty="0">
                <a:solidFill>
                  <a:srgbClr val="990033"/>
                </a:solidFill>
                <a:latin typeface="Times New Roman" panose="02020603050405020304" pitchFamily="18" charset="0"/>
                <a:cs typeface="Times New Roman" panose="02020603050405020304" pitchFamily="18" charset="0"/>
              </a:rPr>
              <a:t>, </a:t>
            </a:r>
            <a:r>
              <a:rPr lang="en-US" altLang="en-US" sz="3000" dirty="0" err="1">
                <a:solidFill>
                  <a:srgbClr val="990033"/>
                </a:solidFill>
                <a:latin typeface="Times New Roman" panose="02020603050405020304" pitchFamily="18" charset="0"/>
                <a:cs typeface="Times New Roman" panose="02020603050405020304" pitchFamily="18" charset="0"/>
              </a:rPr>
              <a:t>cắn</a:t>
            </a:r>
            <a:endParaRPr lang="en-US" altLang="en-US" sz="3000" dirty="0">
              <a:solidFill>
                <a:srgbClr val="990033"/>
              </a:solidFill>
              <a:latin typeface="Times New Roman" panose="02020603050405020304" pitchFamily="18" charset="0"/>
              <a:cs typeface="Times New Roman" panose="02020603050405020304" pitchFamily="18" charset="0"/>
            </a:endParaRPr>
          </a:p>
          <a:p>
            <a:pPr eaLnBrk="1" hangingPunct="1">
              <a:lnSpc>
                <a:spcPct val="100000"/>
              </a:lnSpc>
              <a:buFontTx/>
              <a:buChar char="-"/>
            </a:pPr>
            <a:r>
              <a:rPr lang="en-US" altLang="en-US" sz="3000" dirty="0" err="1">
                <a:solidFill>
                  <a:srgbClr val="990033"/>
                </a:solidFill>
                <a:latin typeface="Times New Roman" panose="02020603050405020304" pitchFamily="18" charset="0"/>
                <a:cs typeface="Times New Roman" panose="02020603050405020304" pitchFamily="18" charset="0"/>
              </a:rPr>
              <a:t>Đâm</a:t>
            </a:r>
            <a:r>
              <a:rPr lang="en-US" altLang="en-US" sz="3000" dirty="0">
                <a:solidFill>
                  <a:srgbClr val="990033"/>
                </a:solidFill>
                <a:latin typeface="Times New Roman" panose="02020603050405020304" pitchFamily="18" charset="0"/>
                <a:cs typeface="Times New Roman" panose="02020603050405020304" pitchFamily="18" charset="0"/>
              </a:rPr>
              <a:t>, </a:t>
            </a:r>
            <a:r>
              <a:rPr lang="en-US" altLang="en-US" sz="3000" dirty="0" err="1">
                <a:solidFill>
                  <a:srgbClr val="990033"/>
                </a:solidFill>
                <a:latin typeface="Times New Roman" panose="02020603050405020304" pitchFamily="18" charset="0"/>
                <a:cs typeface="Times New Roman" panose="02020603050405020304" pitchFamily="18" charset="0"/>
              </a:rPr>
              <a:t>chém</a:t>
            </a:r>
            <a:endParaRPr lang="en-US" altLang="en-US" sz="3000" dirty="0">
              <a:solidFill>
                <a:srgbClr val="990033"/>
              </a:solidFill>
              <a:latin typeface="Times New Roman" panose="02020603050405020304" pitchFamily="18" charset="0"/>
              <a:cs typeface="Times New Roman" panose="02020603050405020304" pitchFamily="18" charset="0"/>
            </a:endParaRPr>
          </a:p>
          <a:p>
            <a:pPr eaLnBrk="1" hangingPunct="1">
              <a:lnSpc>
                <a:spcPct val="100000"/>
              </a:lnSpc>
              <a:buFontTx/>
              <a:buChar char="-"/>
            </a:pPr>
            <a:r>
              <a:rPr lang="en-US" altLang="en-US" sz="3000" dirty="0" err="1">
                <a:solidFill>
                  <a:srgbClr val="990033"/>
                </a:solidFill>
                <a:latin typeface="Times New Roman" panose="02020603050405020304" pitchFamily="18" charset="0"/>
                <a:cs typeface="Times New Roman" panose="02020603050405020304" pitchFamily="18" charset="0"/>
              </a:rPr>
              <a:t>Bạt</a:t>
            </a:r>
            <a:r>
              <a:rPr lang="en-US" altLang="en-US" sz="3000" dirty="0">
                <a:solidFill>
                  <a:srgbClr val="990033"/>
                </a:solidFill>
                <a:latin typeface="Times New Roman" panose="02020603050405020304" pitchFamily="18" charset="0"/>
                <a:cs typeface="Times New Roman" panose="02020603050405020304" pitchFamily="18" charset="0"/>
              </a:rPr>
              <a:t> tai, . . .</a:t>
            </a:r>
          </a:p>
        </p:txBody>
      </p:sp>
      <p:pic>
        <p:nvPicPr>
          <p:cNvPr id="10244" name="Picture 5" descr="Kết quả hình ảnh cho bạo lực học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594" y="2438400"/>
            <a:ext cx="528251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5520" y="1127343"/>
            <a:ext cx="3660387" cy="784830"/>
          </a:xfrm>
          <a:prstGeom prst="rect">
            <a:avLst/>
          </a:prstGeom>
          <a:noFill/>
        </p:spPr>
        <p:txBody>
          <a:bodyPr wrap="square" rtlCol="0">
            <a:spAutoFit/>
          </a:bodyPr>
          <a:lstStyle/>
          <a:p>
            <a:pPr>
              <a:lnSpc>
                <a:spcPct val="150000"/>
              </a:lnSpc>
              <a:buNone/>
            </a:pPr>
            <a:r>
              <a:rPr lang="en-US" altLang="en-US" sz="3000" dirty="0" err="1">
                <a:solidFill>
                  <a:srgbClr val="FF0000"/>
                </a:solidFill>
                <a:latin typeface="Times New Roman" panose="02020603050405020304" pitchFamily="18" charset="0"/>
                <a:cs typeface="Times New Roman" panose="02020603050405020304" pitchFamily="18" charset="0"/>
              </a:rPr>
              <a:t>Bắt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nạt</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a:solidFill>
                  <a:srgbClr val="FF0000"/>
                </a:solidFill>
                <a:latin typeface="Times New Roman" panose="02020603050405020304" pitchFamily="18" charset="0"/>
                <a:cs typeface="Times New Roman" panose="02020603050405020304" pitchFamily="18" charset="0"/>
              </a:rPr>
              <a:t>về</a:t>
            </a:r>
            <a:r>
              <a:rPr lang="en-US" altLang="en-US" sz="3000" dirty="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thể</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chất</a:t>
            </a:r>
            <a:r>
              <a:rPr lang="en-US" altLang="en-US" sz="3000" dirty="0">
                <a:solidFill>
                  <a:srgbClr val="FF0000"/>
                </a:solidFill>
                <a:latin typeface="Times New Roman" panose="02020603050405020304" pitchFamily="18" charset="0"/>
                <a:cs typeface="Times New Roman" panose="02020603050405020304" pitchFamily="18" charset="0"/>
              </a:rPr>
              <a:t>:</a:t>
            </a:r>
            <a:r>
              <a:rPr lang="en-US" altLang="en-US" sz="3000" dirty="0">
                <a:solidFill>
                  <a:srgbClr val="1A5C43"/>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397721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243">
                                            <p:txEl>
                                              <p:pRg st="0" end="0"/>
                                            </p:txEl>
                                          </p:spTgt>
                                        </p:tgtEl>
                                        <p:attrNameLst>
                                          <p:attrName>style.visibility</p:attrName>
                                        </p:attrNameLst>
                                      </p:cBhvr>
                                      <p:to>
                                        <p:strVal val="visible"/>
                                      </p:to>
                                    </p:set>
                                    <p:animEffect transition="in" filter="fade">
                                      <p:cBhvr>
                                        <p:cTn id="18" dur="1000"/>
                                        <p:tgtEl>
                                          <p:spTgt spid="10243">
                                            <p:txEl>
                                              <p:pRg st="0" end="0"/>
                                            </p:txEl>
                                          </p:spTgt>
                                        </p:tgtEl>
                                      </p:cBhvr>
                                    </p:animEffect>
                                    <p:anim calcmode="lin" valueType="num">
                                      <p:cBhvr>
                                        <p:cTn id="19"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1" end="1"/>
                                            </p:txEl>
                                          </p:spTgt>
                                        </p:tgtEl>
                                        <p:attrNameLst>
                                          <p:attrName>style.visibility</p:attrName>
                                        </p:attrNameLst>
                                      </p:cBhvr>
                                      <p:to>
                                        <p:strVal val="visible"/>
                                      </p:to>
                                    </p:set>
                                    <p:anim calcmode="lin" valueType="num">
                                      <p:cBhvr additive="base">
                                        <p:cTn id="25"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 calcmode="lin" valueType="num">
                                      <p:cBhvr additive="base">
                                        <p:cTn id="2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243">
                                            <p:txEl>
                                              <p:pRg st="3" end="3"/>
                                            </p:txEl>
                                          </p:spTgt>
                                        </p:tgtEl>
                                        <p:attrNameLst>
                                          <p:attrName>style.visibility</p:attrName>
                                        </p:attrNameLst>
                                      </p:cBhvr>
                                      <p:to>
                                        <p:strVal val="visible"/>
                                      </p:to>
                                    </p:set>
                                    <p:anim calcmode="lin" valueType="num">
                                      <p:cBhvr additive="base">
                                        <p:cTn id="33"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3">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243">
                                            <p:txEl>
                                              <p:pRg st="4" end="4"/>
                                            </p:txEl>
                                          </p:spTgt>
                                        </p:tgtEl>
                                        <p:attrNameLst>
                                          <p:attrName>style.visibility</p:attrName>
                                        </p:attrNameLst>
                                      </p:cBhvr>
                                      <p:to>
                                        <p:strVal val="visible"/>
                                      </p:to>
                                    </p:set>
                                    <p:anim calcmode="lin" valueType="num">
                                      <p:cBhvr additive="base">
                                        <p:cTn id="37"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243">
                                            <p:txEl>
                                              <p:pRg st="5" end="5"/>
                                            </p:txEl>
                                          </p:spTgt>
                                        </p:tgtEl>
                                        <p:attrNameLst>
                                          <p:attrName>style.visibility</p:attrName>
                                        </p:attrNameLst>
                                      </p:cBhvr>
                                      <p:to>
                                        <p:strVal val="visible"/>
                                      </p:to>
                                    </p:set>
                                    <p:anim calcmode="lin" valueType="num">
                                      <p:cBhvr additive="base">
                                        <p:cTn id="41"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3">
                                            <p:txEl>
                                              <p:pRg st="5" end="5"/>
                                            </p:txEl>
                                          </p:spTgt>
                                        </p:tgtEl>
                                        <p:attrNameLst>
                                          <p:attrName>ppt_y</p:attrName>
                                        </p:attrNameLst>
                                      </p:cBhvr>
                                      <p:tavLst>
                                        <p:tav tm="0">
                                          <p:val>
                                            <p:strVal val="1+#ppt_h/2"/>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244"/>
                                        </p:tgtEl>
                                        <p:attrNameLst>
                                          <p:attrName>style.visibility</p:attrName>
                                        </p:attrNameLst>
                                      </p:cBhvr>
                                      <p:to>
                                        <p:strVal val="visible"/>
                                      </p:to>
                                    </p:set>
                                    <p:animEffect transition="in" filter="fade">
                                      <p:cBhvr>
                                        <p:cTn id="45" dur="1000"/>
                                        <p:tgtEl>
                                          <p:spTgt spid="10244"/>
                                        </p:tgtEl>
                                      </p:cBhvr>
                                    </p:animEffect>
                                    <p:anim calcmode="lin" valueType="num">
                                      <p:cBhvr>
                                        <p:cTn id="46" dur="1000" fill="hold"/>
                                        <p:tgtEl>
                                          <p:spTgt spid="10244"/>
                                        </p:tgtEl>
                                        <p:attrNameLst>
                                          <p:attrName>ppt_x</p:attrName>
                                        </p:attrNameLst>
                                      </p:cBhvr>
                                      <p:tavLst>
                                        <p:tav tm="0">
                                          <p:val>
                                            <p:strVal val="#ppt_x"/>
                                          </p:val>
                                        </p:tav>
                                        <p:tav tm="100000">
                                          <p:val>
                                            <p:strVal val="#ppt_x"/>
                                          </p:val>
                                        </p:tav>
                                      </p:tavLst>
                                    </p:anim>
                                    <p:anim calcmode="lin" valueType="num">
                                      <p:cBhvr>
                                        <p:cTn id="47"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p:bldP spid="1024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628384" y="383789"/>
            <a:ext cx="9994004" cy="5484090"/>
          </a:xfrm>
        </p:spPr>
        <p:txBody>
          <a:bodyPr>
            <a:normAutofit/>
          </a:bodyPr>
          <a:lstStyle/>
          <a:p>
            <a:pPr eaLnBrk="1" hangingPunct="1">
              <a:lnSpc>
                <a:spcPct val="150000"/>
              </a:lnSpc>
              <a:buFont typeface="Wingdings" panose="05000000000000000000" pitchFamily="2" charset="2"/>
              <a:buNone/>
            </a:pPr>
            <a:r>
              <a:rPr lang="en-US" altLang="en-US" sz="3500" dirty="0" smtClean="0">
                <a:solidFill>
                  <a:srgbClr val="1A5C43"/>
                </a:solidFill>
                <a:latin typeface="Times New Roman" panose="02020603050405020304" pitchFamily="18" charset="0"/>
                <a:cs typeface="Times New Roman" panose="02020603050405020304" pitchFamily="18" charset="0"/>
              </a:rPr>
              <a:t>                     </a:t>
            </a:r>
            <a:r>
              <a:rPr lang="en-US" altLang="en-US" sz="3500" dirty="0" err="1" smtClean="0">
                <a:solidFill>
                  <a:srgbClr val="1A5C43"/>
                </a:solidFill>
                <a:latin typeface="Times New Roman" panose="02020603050405020304" pitchFamily="18" charset="0"/>
                <a:cs typeface="Times New Roman" panose="02020603050405020304" pitchFamily="18" charset="0"/>
              </a:rPr>
              <a:t>là</a:t>
            </a:r>
            <a:r>
              <a:rPr lang="en-US" altLang="en-US" sz="3500" dirty="0" smtClean="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hình</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thức</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bạo</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lực</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làm</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tổn</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hại</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đến</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sự</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phát</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triển</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tâm</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lý</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của</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học</a:t>
            </a:r>
            <a:r>
              <a:rPr lang="en-US" altLang="en-US" sz="3500" dirty="0">
                <a:solidFill>
                  <a:srgbClr val="1A5C43"/>
                </a:solidFill>
                <a:latin typeface="Times New Roman" panose="02020603050405020304" pitchFamily="18" charset="0"/>
                <a:cs typeface="Times New Roman" panose="02020603050405020304" pitchFamily="18" charset="0"/>
              </a:rPr>
              <a:t> </a:t>
            </a:r>
            <a:r>
              <a:rPr lang="en-US" altLang="en-US" sz="3500" dirty="0" err="1">
                <a:solidFill>
                  <a:srgbClr val="1A5C43"/>
                </a:solidFill>
                <a:latin typeface="Times New Roman" panose="02020603050405020304" pitchFamily="18" charset="0"/>
                <a:cs typeface="Times New Roman" panose="02020603050405020304" pitchFamily="18" charset="0"/>
              </a:rPr>
              <a:t>sinh</a:t>
            </a:r>
            <a:endParaRPr lang="en-US" altLang="en-US" sz="3500" dirty="0">
              <a:solidFill>
                <a:srgbClr val="1A5C43"/>
              </a:solidFill>
              <a:latin typeface="Times New Roman" panose="02020603050405020304" pitchFamily="18" charset="0"/>
              <a:cs typeface="Times New Roman" panose="02020603050405020304" pitchFamily="18" charset="0"/>
            </a:endParaRPr>
          </a:p>
        </p:txBody>
      </p:sp>
      <p:pic>
        <p:nvPicPr>
          <p:cNvPr id="11268" name="Picture 5" descr="Kết quả hình ảnh cho bạo lực học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190" y="2154477"/>
            <a:ext cx="4920563" cy="42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551145" y="2452572"/>
            <a:ext cx="4221271" cy="2246769"/>
          </a:xfrm>
          <a:prstGeom prst="rect">
            <a:avLst/>
          </a:prstGeom>
          <a:noFill/>
          <a:ln w="57150" cmpd="thickThin">
            <a:solidFill>
              <a:srgbClr val="9900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omic Sans MS" panose="030F0702030302020204" pitchFamily="66" charset="0"/>
                <a:cs typeface="Arial" panose="020B0604020202020204" pitchFamily="34" charset="0"/>
              </a:defRPr>
            </a:lvl1pPr>
            <a:lvl2pPr marL="742950" indent="-285750">
              <a:defRPr>
                <a:solidFill>
                  <a:schemeClr val="tx1"/>
                </a:solidFill>
                <a:latin typeface="Comic Sans MS" panose="030F0702030302020204" pitchFamily="66" charset="0"/>
                <a:cs typeface="Arial" panose="020B0604020202020204" pitchFamily="34" charset="0"/>
              </a:defRPr>
            </a:lvl2pPr>
            <a:lvl3pPr marL="1143000" indent="-228600">
              <a:defRPr>
                <a:solidFill>
                  <a:schemeClr val="tx1"/>
                </a:solidFill>
                <a:latin typeface="Comic Sans MS" panose="030F0702030302020204" pitchFamily="66" charset="0"/>
                <a:cs typeface="Arial" panose="020B0604020202020204" pitchFamily="34" charset="0"/>
              </a:defRPr>
            </a:lvl3pPr>
            <a:lvl4pPr marL="1600200" indent="-228600">
              <a:defRPr>
                <a:solidFill>
                  <a:schemeClr val="tx1"/>
                </a:solidFill>
                <a:latin typeface="Comic Sans MS" panose="030F0702030302020204" pitchFamily="66" charset="0"/>
                <a:cs typeface="Arial" panose="020B0604020202020204" pitchFamily="34" charset="0"/>
              </a:defRPr>
            </a:lvl4pPr>
            <a:lvl5pPr marL="2057400" indent="-22860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spcBef>
                <a:spcPct val="50000"/>
              </a:spcBef>
            </a:pPr>
            <a:r>
              <a:rPr lang="en-US" altLang="en-US" sz="3500" b="1" dirty="0" err="1">
                <a:solidFill>
                  <a:schemeClr val="tx2"/>
                </a:solidFill>
                <a:latin typeface="Times New Roman" panose="02020603050405020304" pitchFamily="18" charset="0"/>
                <a:cs typeface="Times New Roman" panose="02020603050405020304" pitchFamily="18" charset="0"/>
              </a:rPr>
              <a:t>Bao</a:t>
            </a:r>
            <a:r>
              <a:rPr lang="en-US" altLang="en-US" sz="3500" b="1" dirty="0">
                <a:solidFill>
                  <a:schemeClr val="tx2"/>
                </a:solidFill>
                <a:latin typeface="Times New Roman" panose="02020603050405020304" pitchFamily="18" charset="0"/>
                <a:cs typeface="Times New Roman" panose="02020603050405020304" pitchFamily="18" charset="0"/>
              </a:rPr>
              <a:t> </a:t>
            </a:r>
            <a:r>
              <a:rPr lang="en-US" altLang="en-US" sz="3500" b="1" dirty="0" err="1">
                <a:solidFill>
                  <a:schemeClr val="tx2"/>
                </a:solidFill>
                <a:latin typeface="Times New Roman" panose="02020603050405020304" pitchFamily="18" charset="0"/>
                <a:cs typeface="Times New Roman" panose="02020603050405020304" pitchFamily="18" charset="0"/>
              </a:rPr>
              <a:t>gồm</a:t>
            </a:r>
            <a:r>
              <a:rPr lang="en-US" altLang="en-US" sz="3500" b="1" dirty="0">
                <a:solidFill>
                  <a:schemeClr val="tx2"/>
                </a:solidFill>
                <a:latin typeface="Times New Roman" panose="02020603050405020304" pitchFamily="18" charset="0"/>
                <a:cs typeface="Times New Roman" panose="02020603050405020304" pitchFamily="18" charset="0"/>
              </a:rPr>
              <a:t>:</a:t>
            </a:r>
            <a:r>
              <a:rPr lang="en-US" altLang="en-US" sz="3500" dirty="0">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mắng</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chửi</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đe</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dọa</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bắt</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phạt</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đặt</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điều</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sỉ</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nhục</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tung</a:t>
            </a:r>
            <a:r>
              <a:rPr lang="en-US" altLang="en-US" sz="3500" dirty="0">
                <a:solidFill>
                  <a:srgbClr val="FF0000"/>
                </a:solidFill>
                <a:latin typeface="Times New Roman" panose="02020603050405020304" pitchFamily="18" charset="0"/>
                <a:cs typeface="Times New Roman" panose="02020603050405020304" pitchFamily="18" charset="0"/>
              </a:rPr>
              <a:t> tin </a:t>
            </a:r>
            <a:r>
              <a:rPr lang="en-US" altLang="en-US" sz="3500" dirty="0" err="1">
                <a:solidFill>
                  <a:srgbClr val="FF0000"/>
                </a:solidFill>
                <a:latin typeface="Times New Roman" panose="02020603050405020304" pitchFamily="18" charset="0"/>
                <a:cs typeface="Times New Roman" panose="02020603050405020304" pitchFamily="18" charset="0"/>
              </a:rPr>
              <a:t>đồn</a:t>
            </a:r>
            <a:r>
              <a:rPr lang="en-US" altLang="en-US" sz="3500" dirty="0">
                <a:solidFill>
                  <a:srgbClr val="FF0000"/>
                </a:solidFill>
                <a:latin typeface="Times New Roman" panose="02020603050405020304" pitchFamily="18" charset="0"/>
                <a:cs typeface="Times New Roman" panose="02020603050405020304" pitchFamily="18" charset="0"/>
              </a:rPr>
              <a:t>., . . . </a:t>
            </a:r>
          </a:p>
        </p:txBody>
      </p:sp>
      <p:sp>
        <p:nvSpPr>
          <p:cNvPr id="7" name="TextBox 6"/>
          <p:cNvSpPr txBox="1"/>
          <p:nvPr/>
        </p:nvSpPr>
        <p:spPr>
          <a:xfrm>
            <a:off x="238046" y="383789"/>
            <a:ext cx="4321428" cy="900246"/>
          </a:xfrm>
          <a:prstGeom prst="rect">
            <a:avLst/>
          </a:prstGeom>
          <a:noFill/>
        </p:spPr>
        <p:txBody>
          <a:bodyPr wrap="square" rtlCol="0">
            <a:spAutoFit/>
          </a:bodyPr>
          <a:lstStyle/>
          <a:p>
            <a:pPr>
              <a:lnSpc>
                <a:spcPct val="150000"/>
              </a:lnSpc>
              <a:buNone/>
            </a:pPr>
            <a:r>
              <a:rPr lang="en-US" altLang="en-US" sz="3500" dirty="0" err="1">
                <a:solidFill>
                  <a:srgbClr val="FF0000"/>
                </a:solidFill>
                <a:latin typeface="Times New Roman" panose="02020603050405020304" pitchFamily="18" charset="0"/>
                <a:cs typeface="Times New Roman" panose="02020603050405020304" pitchFamily="18" charset="0"/>
              </a:rPr>
              <a:t>Bắt</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nạt</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a:solidFill>
                  <a:srgbClr val="FF0000"/>
                </a:solidFill>
                <a:latin typeface="Times New Roman" panose="02020603050405020304" pitchFamily="18" charset="0"/>
                <a:cs typeface="Times New Roman" panose="02020603050405020304" pitchFamily="18" charset="0"/>
              </a:rPr>
              <a:t>về</a:t>
            </a:r>
            <a:r>
              <a:rPr lang="en-US" altLang="en-US" sz="3500" dirty="0">
                <a:solidFill>
                  <a:srgbClr val="FF0000"/>
                </a:solidFill>
                <a:latin typeface="Times New Roman" panose="02020603050405020304" pitchFamily="18" charset="0"/>
                <a:cs typeface="Times New Roman" panose="02020603050405020304" pitchFamily="18" charset="0"/>
              </a:rPr>
              <a:t> </a:t>
            </a:r>
            <a:r>
              <a:rPr lang="en-US" altLang="en-US" sz="3500" dirty="0" err="1" smtClean="0">
                <a:solidFill>
                  <a:srgbClr val="FF0000"/>
                </a:solidFill>
                <a:latin typeface="Times New Roman" panose="02020603050405020304" pitchFamily="18" charset="0"/>
                <a:cs typeface="Times New Roman" panose="02020603050405020304" pitchFamily="18" charset="0"/>
              </a:rPr>
              <a:t>tinh</a:t>
            </a:r>
            <a:r>
              <a:rPr lang="en-US" altLang="en-US" sz="3500" dirty="0" smtClean="0">
                <a:solidFill>
                  <a:srgbClr val="FF0000"/>
                </a:solidFill>
                <a:latin typeface="Times New Roman" panose="02020603050405020304" pitchFamily="18" charset="0"/>
                <a:cs typeface="Times New Roman" panose="02020603050405020304" pitchFamily="18" charset="0"/>
              </a:rPr>
              <a:t> </a:t>
            </a:r>
            <a:r>
              <a:rPr lang="en-US" altLang="en-US" sz="3500" dirty="0" err="1" smtClean="0">
                <a:solidFill>
                  <a:srgbClr val="FF0000"/>
                </a:solidFill>
                <a:latin typeface="Times New Roman" panose="02020603050405020304" pitchFamily="18" charset="0"/>
                <a:cs typeface="Times New Roman" panose="02020603050405020304" pitchFamily="18" charset="0"/>
              </a:rPr>
              <a:t>thần</a:t>
            </a:r>
            <a:r>
              <a:rPr lang="en-US" altLang="en-US" sz="3500" dirty="0" smtClean="0">
                <a:solidFill>
                  <a:srgbClr val="FF0000"/>
                </a:solidFill>
                <a:latin typeface="Times New Roman" panose="02020603050405020304" pitchFamily="18" charset="0"/>
                <a:cs typeface="Times New Roman" panose="02020603050405020304" pitchFamily="18" charset="0"/>
              </a:rPr>
              <a:t>:</a:t>
            </a:r>
            <a:r>
              <a:rPr lang="en-US" altLang="en-US" sz="3500" dirty="0" smtClean="0">
                <a:solidFill>
                  <a:srgbClr val="1A5C43"/>
                </a:solidFill>
                <a:latin typeface="Times New Roman" panose="02020603050405020304" pitchFamily="18" charset="0"/>
                <a:cs typeface="Times New Roman" panose="02020603050405020304" pitchFamily="18" charset="0"/>
              </a:rPr>
              <a:t> </a:t>
            </a:r>
            <a:endParaRPr lang="en-US" altLang="en-US" sz="3500" dirty="0">
              <a:solidFill>
                <a:srgbClr val="1A5C43"/>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92449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4" dur="500"/>
                                        <p:tgtEl>
                                          <p:spTgt spid="921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blinds(horizontal)">
                                      <p:cBhvr>
                                        <p:cTn id="19" dur="500"/>
                                        <p:tgtEl>
                                          <p:spTgt spid="9221"/>
                                        </p:tgtEl>
                                      </p:cBhvr>
                                    </p:animEffect>
                                  </p:childTnLst>
                                </p:cTn>
                              </p:par>
                              <p:par>
                                <p:cTn id="20" presetID="42" presetClass="entr" presetSubtype="0"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1000"/>
                                        <p:tgtEl>
                                          <p:spTgt spid="11268"/>
                                        </p:tgtEl>
                                      </p:cBhvr>
                                    </p:animEffect>
                                    <p:anim calcmode="lin" valueType="num">
                                      <p:cBhvr>
                                        <p:cTn id="23" dur="1000" fill="hold"/>
                                        <p:tgtEl>
                                          <p:spTgt spid="11268"/>
                                        </p:tgtEl>
                                        <p:attrNameLst>
                                          <p:attrName>ppt_x</p:attrName>
                                        </p:attrNameLst>
                                      </p:cBhvr>
                                      <p:tavLst>
                                        <p:tav tm="0">
                                          <p:val>
                                            <p:strVal val="#ppt_x"/>
                                          </p:val>
                                        </p:tav>
                                        <p:tav tm="100000">
                                          <p:val>
                                            <p:strVal val="#ppt_x"/>
                                          </p:val>
                                        </p:tav>
                                      </p:tavLst>
                                    </p:anim>
                                    <p:anim calcmode="lin" valueType="num">
                                      <p:cBhvr>
                                        <p:cTn id="2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9221"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030CCE0A-CF3C-4190-AD9F-6A59E62FCC98}"/>
              </a:ext>
            </a:extLst>
          </p:cNvPr>
          <p:cNvSpPr txBox="1"/>
          <p:nvPr/>
        </p:nvSpPr>
        <p:spPr>
          <a:xfrm>
            <a:off x="534962" y="2707341"/>
            <a:ext cx="3387860" cy="861774"/>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5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CHƠI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baseline="0" dirty="0">
                <a:solidFill>
                  <a:prstClr val="black"/>
                </a:solidFill>
                <a:latin typeface="Times New Roman" panose="02020603050405020304" pitchFamily="18" charset="0"/>
                <a:cs typeface="Times New Roman" panose="02020603050405020304" pitchFamily="18" charset="0"/>
              </a:rPr>
              <a:t>“AI</a:t>
            </a:r>
            <a:r>
              <a:rPr lang="en-US" sz="2500" b="1" dirty="0">
                <a:solidFill>
                  <a:prstClr val="black"/>
                </a:solidFill>
                <a:latin typeface="Times New Roman" panose="02020603050405020304" pitchFamily="18" charset="0"/>
                <a:cs typeface="Times New Roman" panose="02020603050405020304" pitchFamily="18" charset="0"/>
              </a:rPr>
              <a:t> NHANH HƠN”</a:t>
            </a:r>
            <a:endPar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8" name="Rectangle: Rounded Corners 97">
            <a:extLst>
              <a:ext uri="{FF2B5EF4-FFF2-40B4-BE49-F238E27FC236}">
                <a16:creationId xmlns:a16="http://schemas.microsoft.com/office/drawing/2014/main" id="{2020BB8E-BF4E-4D2C-91B0-78C50924EB84}"/>
              </a:ext>
            </a:extLst>
          </p:cNvPr>
          <p:cNvSpPr/>
          <p:nvPr/>
        </p:nvSpPr>
        <p:spPr>
          <a:xfrm>
            <a:off x="3620023" y="1045318"/>
            <a:ext cx="7832840"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300" dirty="0" err="1">
                <a:solidFill>
                  <a:prstClr val="black"/>
                </a:solidFill>
                <a:latin typeface="Times New Roman" panose="02020603050405020304" pitchFamily="18" charset="0"/>
                <a:cs typeface="Times New Roman" panose="02020603050405020304" pitchFamily="18" charset="0"/>
              </a:rPr>
              <a:t>Những</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hành</a:t>
            </a:r>
            <a:r>
              <a:rPr lang="en-US" sz="3300" dirty="0">
                <a:solidFill>
                  <a:prstClr val="black"/>
                </a:solidFill>
                <a:latin typeface="Times New Roman" panose="02020603050405020304" pitchFamily="18" charset="0"/>
                <a:cs typeface="Times New Roman" panose="02020603050405020304" pitchFamily="18" charset="0"/>
              </a:rPr>
              <a:t> vi </a:t>
            </a:r>
            <a:r>
              <a:rPr lang="en-US" sz="3300" dirty="0" err="1">
                <a:solidFill>
                  <a:prstClr val="black"/>
                </a:solidFill>
                <a:latin typeface="Times New Roman" panose="02020603050405020304" pitchFamily="18" charset="0"/>
                <a:cs typeface="Times New Roman" panose="02020603050405020304" pitchFamily="18" charset="0"/>
              </a:rPr>
              <a:t>bắt</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nạt</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học</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đường</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nào</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xuất</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hiện</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trong</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những</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bức</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tranh</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sau</a:t>
            </a:r>
            <a:r>
              <a:rPr lang="en-US" sz="3300" dirty="0">
                <a:solidFill>
                  <a:prstClr val="black"/>
                </a:solidFill>
                <a:latin typeface="Times New Roman" panose="02020603050405020304" pitchFamily="18" charset="0"/>
                <a:cs typeface="Times New Roman" panose="02020603050405020304" pitchFamily="18" charset="0"/>
              </a:rPr>
              <a:t> </a:t>
            </a:r>
            <a:r>
              <a:rPr lang="en-US" sz="3300" dirty="0" err="1">
                <a:solidFill>
                  <a:prstClr val="black"/>
                </a:solidFill>
                <a:latin typeface="Times New Roman" panose="02020603050405020304" pitchFamily="18" charset="0"/>
                <a:cs typeface="Times New Roman" panose="02020603050405020304" pitchFamily="18" charset="0"/>
              </a:rPr>
              <a:t>đây</a:t>
            </a:r>
            <a:r>
              <a:rPr lang="en-US" sz="3300" dirty="0">
                <a:solidFill>
                  <a:prstClr val="black"/>
                </a:solidFill>
                <a:latin typeface="Times New Roman" panose="02020603050405020304" pitchFamily="18" charset="0"/>
                <a:cs typeface="Times New Roman" panose="02020603050405020304" pitchFamily="18" charset="0"/>
              </a:rPr>
              <a:t>?</a:t>
            </a:r>
            <a:endPar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pic>
        <p:nvPicPr>
          <p:cNvPr id="6" name="Picture 5">
            <a:extLst>
              <a:ext uri="{FF2B5EF4-FFF2-40B4-BE49-F238E27FC236}">
                <a16:creationId xmlns:a16="http://schemas.microsoft.com/office/drawing/2014/main" id="{CA8082FE-5529-66C1-E01B-264F9C8A8E88}"/>
              </a:ext>
            </a:extLst>
          </p:cNvPr>
          <p:cNvPicPr>
            <a:picLocks noChangeAspect="1"/>
          </p:cNvPicPr>
          <p:nvPr/>
        </p:nvPicPr>
        <p:blipFill>
          <a:blip r:embed="rId2"/>
          <a:stretch>
            <a:fillRect/>
          </a:stretch>
        </p:blipFill>
        <p:spPr>
          <a:xfrm>
            <a:off x="5406983" y="2707340"/>
            <a:ext cx="6731763" cy="3580725"/>
          </a:xfrm>
          <a:prstGeom prst="rect">
            <a:avLst/>
          </a:prstGeom>
          <a:ln w="6350">
            <a:solidFill>
              <a:schemeClr val="tx1"/>
            </a:solidFill>
          </a:ln>
        </p:spPr>
      </p:pic>
      <p:sp>
        <p:nvSpPr>
          <p:cNvPr id="7" name="TextBox 6">
            <a:extLst>
              <a:ext uri="{FF2B5EF4-FFF2-40B4-BE49-F238E27FC236}">
                <a16:creationId xmlns:a16="http://schemas.microsoft.com/office/drawing/2014/main" id="{8DAD8265-44F3-4096-06D7-8E6E88DD9F43}"/>
              </a:ext>
            </a:extLst>
          </p:cNvPr>
          <p:cNvSpPr txBox="1"/>
          <p:nvPr/>
        </p:nvSpPr>
        <p:spPr>
          <a:xfrm>
            <a:off x="3620023" y="4077504"/>
            <a:ext cx="1578278" cy="553998"/>
          </a:xfrm>
          <a:prstGeom prst="rect">
            <a:avLst/>
          </a:prstGeom>
          <a:solidFill>
            <a:schemeClr val="accent2"/>
          </a:solidFill>
        </p:spPr>
        <p:txBody>
          <a:bodyPr wrap="square" rtlCol="0">
            <a:spAutoFit/>
          </a:bodyPr>
          <a:lstStyle/>
          <a:p>
            <a:pPr algn="ctr"/>
            <a:r>
              <a:rPr lang="en-US" sz="3000" b="1" dirty="0" err="1">
                <a:solidFill>
                  <a:schemeClr val="bg1"/>
                </a:solidFill>
                <a:latin typeface="Times New Roman" panose="02020603050405020304" pitchFamily="18" charset="0"/>
                <a:cs typeface="Times New Roman" panose="02020603050405020304" pitchFamily="18" charset="0"/>
              </a:rPr>
              <a:t>Hình</a:t>
            </a:r>
            <a:r>
              <a:rPr lang="en-US" sz="3000" b="1" dirty="0">
                <a:solidFill>
                  <a:schemeClr val="bg1"/>
                </a:solidFill>
                <a:latin typeface="Times New Roman" panose="02020603050405020304" pitchFamily="18" charset="0"/>
                <a:cs typeface="Times New Roman" panose="02020603050405020304" pitchFamily="18" charset="0"/>
              </a:rPr>
              <a:t> 1</a:t>
            </a:r>
          </a:p>
        </p:txBody>
      </p:sp>
      <p:sp>
        <p:nvSpPr>
          <p:cNvPr id="8" name="TextBox 7">
            <a:extLst>
              <a:ext uri="{FF2B5EF4-FFF2-40B4-BE49-F238E27FC236}">
                <a16:creationId xmlns:a16="http://schemas.microsoft.com/office/drawing/2014/main" id="{48B77B60-BB47-46CF-DEFB-E607365B5686}"/>
              </a:ext>
            </a:extLst>
          </p:cNvPr>
          <p:cNvSpPr txBox="1"/>
          <p:nvPr/>
        </p:nvSpPr>
        <p:spPr>
          <a:xfrm>
            <a:off x="6862437" y="6352874"/>
            <a:ext cx="3759634" cy="553998"/>
          </a:xfrm>
          <a:prstGeom prst="rect">
            <a:avLst/>
          </a:prstGeom>
          <a:noFill/>
        </p:spPr>
        <p:txBody>
          <a:bodyPr wrap="square" rtlCol="0">
            <a:spAutoFit/>
          </a:bodyPr>
          <a:lstStyle/>
          <a:p>
            <a:pPr algn="ctr"/>
            <a:r>
              <a:rPr lang="en-US" sz="3000" dirty="0" err="1">
                <a:solidFill>
                  <a:srgbClr val="FF0000"/>
                </a:solidFill>
                <a:latin typeface="Times New Roman" panose="02020603050405020304" pitchFamily="18" charset="0"/>
                <a:cs typeface="Times New Roman" panose="02020603050405020304" pitchFamily="18" charset="0"/>
              </a:rPr>
              <a:t>Bắt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thể</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smtClean="0">
                <a:solidFill>
                  <a:srgbClr val="FF0000"/>
                </a:solidFill>
                <a:latin typeface="Times New Roman" panose="02020603050405020304" pitchFamily="18" charset="0"/>
                <a:cs typeface="Times New Roman" panose="02020603050405020304" pitchFamily="18" charset="0"/>
              </a:rPr>
              <a:t>chất</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123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barn(inVertical)">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030CCE0A-CF3C-4190-AD9F-6A59E62FCC98}"/>
              </a:ext>
            </a:extLst>
          </p:cNvPr>
          <p:cNvSpPr txBox="1"/>
          <p:nvPr/>
        </p:nvSpPr>
        <p:spPr>
          <a:xfrm>
            <a:off x="534962" y="2707341"/>
            <a:ext cx="3387860" cy="861774"/>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TRÒ CHƠI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 NHANH HƠN”</a:t>
            </a:r>
          </a:p>
        </p:txBody>
      </p:sp>
      <p:sp>
        <p:nvSpPr>
          <p:cNvPr id="98" name="Rectangle: Rounded Corners 97">
            <a:extLst>
              <a:ext uri="{FF2B5EF4-FFF2-40B4-BE49-F238E27FC236}">
                <a16:creationId xmlns:a16="http://schemas.microsoft.com/office/drawing/2014/main" id="{2020BB8E-BF4E-4D2C-91B0-78C50924EB84}"/>
              </a:ext>
            </a:extLst>
          </p:cNvPr>
          <p:cNvSpPr/>
          <p:nvPr/>
        </p:nvSpPr>
        <p:spPr>
          <a:xfrm>
            <a:off x="3233891" y="940230"/>
            <a:ext cx="7705404"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nạt</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3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3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8DAD8265-44F3-4096-06D7-8E6E88DD9F43}"/>
              </a:ext>
            </a:extLst>
          </p:cNvPr>
          <p:cNvSpPr txBox="1"/>
          <p:nvPr/>
        </p:nvSpPr>
        <p:spPr>
          <a:xfrm>
            <a:off x="3922822" y="3871153"/>
            <a:ext cx="1478782" cy="553998"/>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sp>
        <p:nvSpPr>
          <p:cNvPr id="8" name="TextBox 7">
            <a:extLst>
              <a:ext uri="{FF2B5EF4-FFF2-40B4-BE49-F238E27FC236}">
                <a16:creationId xmlns:a16="http://schemas.microsoft.com/office/drawing/2014/main" id="{48B77B60-BB47-46CF-DEFB-E607365B5686}"/>
              </a:ext>
            </a:extLst>
          </p:cNvPr>
          <p:cNvSpPr txBox="1"/>
          <p:nvPr/>
        </p:nvSpPr>
        <p:spPr>
          <a:xfrm>
            <a:off x="6724650" y="6093428"/>
            <a:ext cx="348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Bắt</a:t>
            </a:r>
            <a:r>
              <a:rPr kumimoji="0" lang="en-US" sz="3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nạt</a:t>
            </a:r>
            <a:r>
              <a:rPr kumimoji="0" lang="en-US" sz="3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sz="3000" b="0" i="0" u="none"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thần</a:t>
            </a:r>
            <a:endParaRPr kumimoji="0" lang="en-US" sz="3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D551269C-5997-0200-97DF-52A13A53A66A}"/>
              </a:ext>
            </a:extLst>
          </p:cNvPr>
          <p:cNvPicPr>
            <a:picLocks noChangeAspect="1"/>
          </p:cNvPicPr>
          <p:nvPr/>
        </p:nvPicPr>
        <p:blipFill>
          <a:blip r:embed="rId2"/>
          <a:stretch>
            <a:fillRect/>
          </a:stretch>
        </p:blipFill>
        <p:spPr>
          <a:xfrm>
            <a:off x="5737384" y="2678952"/>
            <a:ext cx="5909211" cy="3339320"/>
          </a:xfrm>
          <a:prstGeom prst="rect">
            <a:avLst/>
          </a:prstGeom>
          <a:ln>
            <a:solidFill>
              <a:srgbClr val="000000"/>
            </a:solidFill>
          </a:ln>
        </p:spPr>
      </p:pic>
      <p:sp>
        <p:nvSpPr>
          <p:cNvPr id="10" name="TextBox 9">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244769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030CCE0A-CF3C-4190-AD9F-6A59E62FCC98}"/>
              </a:ext>
            </a:extLst>
          </p:cNvPr>
          <p:cNvSpPr txBox="1"/>
          <p:nvPr/>
        </p:nvSpPr>
        <p:spPr>
          <a:xfrm>
            <a:off x="534962" y="2707341"/>
            <a:ext cx="3387860" cy="1477328"/>
          </a:xfrm>
          <a:prstGeom prst="rect">
            <a:avLst/>
          </a:prstGeom>
          <a:solidFill>
            <a:schemeClr val="accent5">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TRÒ CHƠI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“AI NHANH HƠN”</a:t>
            </a:r>
          </a:p>
        </p:txBody>
      </p:sp>
      <p:sp>
        <p:nvSpPr>
          <p:cNvPr id="98" name="Rectangle: Rounded Corners 97">
            <a:extLst>
              <a:ext uri="{FF2B5EF4-FFF2-40B4-BE49-F238E27FC236}">
                <a16:creationId xmlns:a16="http://schemas.microsoft.com/office/drawing/2014/main" id="{2020BB8E-BF4E-4D2C-91B0-78C50924EB84}"/>
              </a:ext>
            </a:extLst>
          </p:cNvPr>
          <p:cNvSpPr/>
          <p:nvPr/>
        </p:nvSpPr>
        <p:spPr>
          <a:xfrm>
            <a:off x="3056351" y="820455"/>
            <a:ext cx="7845366" cy="108641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bắt</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nạt</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nào</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bức</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đây</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7" name="TextBox 6">
            <a:extLst>
              <a:ext uri="{FF2B5EF4-FFF2-40B4-BE49-F238E27FC236}">
                <a16:creationId xmlns:a16="http://schemas.microsoft.com/office/drawing/2014/main" id="{8DAD8265-44F3-4096-06D7-8E6E88DD9F43}"/>
              </a:ext>
            </a:extLst>
          </p:cNvPr>
          <p:cNvSpPr txBox="1"/>
          <p:nvPr/>
        </p:nvSpPr>
        <p:spPr>
          <a:xfrm>
            <a:off x="4033381" y="3871153"/>
            <a:ext cx="1368223" cy="553998"/>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3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a:t>
            </a:r>
          </a:p>
        </p:txBody>
      </p:sp>
      <p:sp>
        <p:nvSpPr>
          <p:cNvPr id="8" name="TextBox 7">
            <a:extLst>
              <a:ext uri="{FF2B5EF4-FFF2-40B4-BE49-F238E27FC236}">
                <a16:creationId xmlns:a16="http://schemas.microsoft.com/office/drawing/2014/main" id="{48B77B60-BB47-46CF-DEFB-E607365B5686}"/>
              </a:ext>
            </a:extLst>
          </p:cNvPr>
          <p:cNvSpPr txBox="1"/>
          <p:nvPr/>
        </p:nvSpPr>
        <p:spPr>
          <a:xfrm>
            <a:off x="6431854" y="6071594"/>
            <a:ext cx="34861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Bắt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nạt</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AutoShape 2" descr="Ảnh hưởng tâm lý khi bị bạn bè trêu chọc &amp; Cách giúp vượt qua">
            <a:extLst>
              <a:ext uri="{FF2B5EF4-FFF2-40B4-BE49-F238E27FC236}">
                <a16:creationId xmlns:a16="http://schemas.microsoft.com/office/drawing/2014/main" id="{1999641F-AE4E-D965-9A1A-CFB57DB954D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A7B1B81-26C1-9EFB-CACB-413D664A9E3A}"/>
              </a:ext>
            </a:extLst>
          </p:cNvPr>
          <p:cNvPicPr>
            <a:picLocks noChangeAspect="1"/>
          </p:cNvPicPr>
          <p:nvPr/>
        </p:nvPicPr>
        <p:blipFill>
          <a:blip r:embed="rId2"/>
          <a:stretch>
            <a:fillRect/>
          </a:stretch>
        </p:blipFill>
        <p:spPr>
          <a:xfrm>
            <a:off x="5746566" y="2577993"/>
            <a:ext cx="5641052" cy="3459552"/>
          </a:xfrm>
          <a:prstGeom prst="rect">
            <a:avLst/>
          </a:prstGeom>
          <a:ln>
            <a:solidFill>
              <a:srgbClr val="000000"/>
            </a:solidFill>
          </a:ln>
        </p:spPr>
      </p:pic>
      <p:sp>
        <p:nvSpPr>
          <p:cNvPr id="10" name="TextBox 9">
            <a:extLst>
              <a:ext uri="{FF2B5EF4-FFF2-40B4-BE49-F238E27FC236}">
                <a16:creationId xmlns:a16="http://schemas.microsoft.com/office/drawing/2014/main" id="{A5AD87DB-C883-6AED-2ECF-2DEC1E4B1DF5}"/>
              </a:ext>
            </a:extLst>
          </p:cNvPr>
          <p:cNvSpPr txBox="1"/>
          <p:nvPr/>
        </p:nvSpPr>
        <p:spPr>
          <a:xfrm>
            <a:off x="-107114" y="140783"/>
            <a:ext cx="12672647" cy="497409"/>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50000"/>
              </a:lnSpc>
              <a:spcBef>
                <a:spcPts val="600"/>
              </a:spcBef>
              <a:spcAft>
                <a:spcPts val="600"/>
              </a:spcAft>
              <a:buClrTx/>
              <a:buSzTx/>
              <a:buFontTx/>
              <a:buNone/>
              <a:tabLst/>
              <a:defRPr/>
            </a:pP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Nhiệm</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lang="en-US" sz="2700" b="1" dirty="0" err="1"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vụ</a:t>
            </a:r>
            <a:r>
              <a:rPr lang="en-US" sz="2700" b="1" dirty="0" smtClean="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4</a:t>
            </a:r>
            <a:r>
              <a:rPr kumimoji="0" lang="en-US" sz="2700" b="1" i="0" u="none" strike="noStrike" kern="1200" cap="none" spc="0" normalizeH="0" baseline="0" noProof="0" dirty="0"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Xây</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dựng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kế</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hoạch</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tổ</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chức</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hoạt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động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phòng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chống</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bắt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nạt</a:t>
            </a:r>
            <a:r>
              <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học</a:t>
            </a:r>
            <a:r>
              <a:rPr lang="en-US" sz="2700" b="1" dirty="0">
                <a:solidFill>
                  <a:prstClr val="black"/>
                </a:solidFill>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 </a:t>
            </a:r>
            <a:r>
              <a:rPr kumimoji="0" lang="en-US" sz="27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rPr>
              <a:t>đường</a:t>
            </a:r>
            <a:endParaRPr kumimoji="0" lang="en-US" sz="2700" b="1"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34851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theme/theme1.xml><?xml version="1.0" encoding="utf-8"?>
<a:theme xmlns:a="http://schemas.openxmlformats.org/drawingml/2006/main" name="自定义设计方案">
  <a:themeElements>
    <a:clrScheme name="自定义 1">
      <a:dk1>
        <a:sysClr val="windowText" lastClr="000000"/>
      </a:dk1>
      <a:lt1>
        <a:sysClr val="window" lastClr="FFFFFF"/>
      </a:lt1>
      <a:dk2>
        <a:srgbClr val="44546A"/>
      </a:dk2>
      <a:lt2>
        <a:srgbClr val="E7E6E6"/>
      </a:lt2>
      <a:accent1>
        <a:srgbClr val="2D5419"/>
      </a:accent1>
      <a:accent2>
        <a:srgbClr val="2D5419"/>
      </a:accent2>
      <a:accent3>
        <a:srgbClr val="2D5419"/>
      </a:accent3>
      <a:accent4>
        <a:srgbClr val="2D5419"/>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panose="020F0302020204030204"/>
        <a:ea typeface="华康少女文字W5"/>
        <a:cs typeface=""/>
      </a:majorFont>
      <a:minorFont>
        <a:latin typeface="DFPOP1-W9" panose="020F0502020204030204"/>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2927</TotalTime>
  <Words>698</Words>
  <Application>Microsoft Office PowerPoint</Application>
  <PresentationFormat>Widescreen</PresentationFormat>
  <Paragraphs>81</Paragraphs>
  <Slides>16</Slides>
  <Notes>1</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16</vt:i4>
      </vt:variant>
    </vt:vector>
  </HeadingPairs>
  <TitlesOfParts>
    <vt:vector size="35" baseType="lpstr">
      <vt:lpstr>Microsoft YaHei</vt:lpstr>
      <vt:lpstr>宋体</vt:lpstr>
      <vt:lpstr>Arial</vt:lpstr>
      <vt:lpstr>Calibri</vt:lpstr>
      <vt:lpstr>Calibri Light</vt:lpstr>
      <vt:lpstr>等线</vt:lpstr>
      <vt:lpstr>等线 Light</vt:lpstr>
      <vt:lpstr>DFPOP1-W9</vt:lpstr>
      <vt:lpstr>Garamond</vt:lpstr>
      <vt:lpstr>Permanent Marker</vt:lpstr>
      <vt:lpstr>Times New Roman</vt:lpstr>
      <vt:lpstr>Wingdings</vt:lpstr>
      <vt:lpstr>华康少女文字W5</vt:lpstr>
      <vt:lpstr>方正静蕾简体</vt:lpstr>
      <vt:lpstr>自定义设计方案</vt:lpstr>
      <vt:lpstr>1_Office 主题​​</vt:lpstr>
      <vt:lpstr>2_Office 主题</vt:lpstr>
      <vt:lpstr>Office Theme</vt:lpstr>
      <vt:lpstr>Office 主题</vt:lpstr>
      <vt:lpstr>PowerPoint Presentation</vt:lpstr>
      <vt:lpstr>PowerPoint Presentation</vt:lpstr>
      <vt:lpstr>1) Bắt nạt học đường là gì?</vt:lpstr>
      <vt:lpstr>PowerPoint Presentation</vt:lpstr>
      <vt:lpstr>2) Các hình thức của bắt nạt học đường </vt:lpstr>
      <vt:lpstr>PowerPoint Presentation</vt:lpstr>
      <vt:lpstr>PowerPoint Presentation</vt:lpstr>
      <vt:lpstr>PowerPoint Presentation</vt:lpstr>
      <vt:lpstr>PowerPoint Presentation</vt:lpstr>
      <vt:lpstr>Hình ảnh bắt nạt học đường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606</cp:revision>
  <dcterms:created xsi:type="dcterms:W3CDTF">2021-10-26T14:05:20Z</dcterms:created>
  <dcterms:modified xsi:type="dcterms:W3CDTF">2025-02-24T03:17:15Z</dcterms:modified>
</cp:coreProperties>
</file>