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94" r:id="rId2"/>
    <p:sldId id="382" r:id="rId3"/>
    <p:sldId id="943" r:id="rId4"/>
    <p:sldId id="974" r:id="rId5"/>
    <p:sldId id="256" r:id="rId6"/>
    <p:sldId id="262" r:id="rId7"/>
    <p:sldId id="1001" r:id="rId8"/>
    <p:sldId id="258" r:id="rId9"/>
    <p:sldId id="1002" r:id="rId10"/>
    <p:sldId id="260" r:id="rId11"/>
    <p:sldId id="1003" r:id="rId12"/>
    <p:sldId id="335" r:id="rId13"/>
    <p:sldId id="340" r:id="rId14"/>
    <p:sldId id="334" r:id="rId15"/>
    <p:sldId id="978" r:id="rId16"/>
    <p:sldId id="979" r:id="rId17"/>
    <p:sldId id="980" r:id="rId18"/>
    <p:sldId id="981" r:id="rId19"/>
    <p:sldId id="983" r:id="rId20"/>
    <p:sldId id="986" r:id="rId21"/>
    <p:sldId id="984" r:id="rId22"/>
    <p:sldId id="282" r:id="rId23"/>
    <p:sldId id="990" r:id="rId24"/>
    <p:sldId id="989" r:id="rId25"/>
    <p:sldId id="991" r:id="rId26"/>
    <p:sldId id="358" r:id="rId27"/>
    <p:sldId id="359" r:id="rId28"/>
    <p:sldId id="1007" r:id="rId29"/>
    <p:sldId id="1004" r:id="rId30"/>
    <p:sldId id="1005" r:id="rId31"/>
    <p:sldId id="998" r:id="rId32"/>
    <p:sldId id="995" r:id="rId33"/>
    <p:sldId id="1006" r:id="rId34"/>
    <p:sldId id="972" r:id="rId35"/>
    <p:sldId id="996" r:id="rId36"/>
    <p:sldId id="949" r:id="rId37"/>
    <p:sldId id="950" r:id="rId38"/>
    <p:sldId id="952" r:id="rId39"/>
    <p:sldId id="272" r:id="rId40"/>
    <p:sldId id="381" r:id="rId41"/>
    <p:sldId id="997" r:id="rId42"/>
    <p:sldId id="982" r:id="rId43"/>
    <p:sldId id="1000" r:id="rId44"/>
    <p:sldId id="99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FF"/>
    <a:srgbClr val="FF0000"/>
    <a:srgbClr val="0000FF"/>
    <a:srgbClr val="00FFFF"/>
    <a:srgbClr val="FF6600"/>
    <a:srgbClr val="0000CC"/>
    <a:srgbClr val="9C0C24"/>
    <a:srgbClr val="A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98" autoAdjust="0"/>
    <p:restoredTop sz="98566" autoAdjust="0"/>
  </p:normalViewPr>
  <p:slideViewPr>
    <p:cSldViewPr snapToGrid="0">
      <p:cViewPr varScale="1">
        <p:scale>
          <a:sx n="70" d="100"/>
          <a:sy n="70" d="100"/>
        </p:scale>
        <p:origin x="56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E19520-DA59-425F-94A7-6A5E52C1A12A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9ED6399-56E8-445B-A1E5-32E745C8ECB9}">
      <dgm:prSet phldrT="[Text]"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Vẽ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sơ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đồ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mạch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điện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với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các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kí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hiệu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mô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tả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12BAA7-EF62-4396-B350-1D434D73C8F8}" type="parTrans" cxnId="{682225D0-1AC5-4CBD-BEC1-E668D3B274CD}">
      <dgm:prSet/>
      <dgm:spPr/>
      <dgm:t>
        <a:bodyPr/>
        <a:lstStyle/>
        <a:p>
          <a:endParaRPr lang="en-US"/>
        </a:p>
      </dgm:t>
    </dgm:pt>
    <dgm:pt modelId="{F6D239E1-C338-42B2-842C-112601635D0D}" type="sibTrans" cxnId="{682225D0-1AC5-4CBD-BEC1-E668D3B274CD}">
      <dgm:prSet/>
      <dgm:spPr/>
      <dgm:t>
        <a:bodyPr/>
        <a:lstStyle/>
        <a:p>
          <a:endParaRPr lang="en-US"/>
        </a:p>
      </dgm:t>
    </dgm:pt>
    <dgm:pt modelId="{3FD4AA2B-380F-4F57-8F76-ABE6E9BE5962}">
      <dgm:prSet phldrT="[Text]" phldr="1"/>
      <dgm:spPr/>
      <dgm:t>
        <a:bodyPr/>
        <a:lstStyle/>
        <a:p>
          <a:endParaRPr lang="en-US" dirty="0"/>
        </a:p>
      </dgm:t>
    </dgm:pt>
    <dgm:pt modelId="{4CD1C973-BAF7-430B-B5D5-DE1D675065A6}" type="parTrans" cxnId="{296E08B7-4FAE-4416-B6F7-37EB06D6BDAC}">
      <dgm:prSet/>
      <dgm:spPr/>
      <dgm:t>
        <a:bodyPr/>
        <a:lstStyle/>
        <a:p>
          <a:endParaRPr lang="en-US"/>
        </a:p>
      </dgm:t>
    </dgm:pt>
    <dgm:pt modelId="{39C66B7D-1EBC-4DF4-8096-50DD0657CF2E}" type="sibTrans" cxnId="{296E08B7-4FAE-4416-B6F7-37EB06D6BDAC}">
      <dgm:prSet/>
      <dgm:spPr/>
      <dgm:t>
        <a:bodyPr/>
        <a:lstStyle/>
        <a:p>
          <a:endParaRPr lang="en-US"/>
        </a:p>
      </dgm:t>
    </dgm:pt>
    <dgm:pt modelId="{8AAE1F11-282A-47D2-95A2-B81A4489BB1B}">
      <dgm:prSet phldrT="[Text]"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Mắc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mạch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điện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đơn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giản</a:t>
          </a:r>
          <a:r>
            <a: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6D0037-2807-4864-9EF1-4E9953282F3E}" type="parTrans" cxnId="{10D4416E-6610-4ACB-AEC7-7987B7C7AEDB}">
      <dgm:prSet/>
      <dgm:spPr/>
      <dgm:t>
        <a:bodyPr/>
        <a:lstStyle/>
        <a:p>
          <a:endParaRPr lang="en-US"/>
        </a:p>
      </dgm:t>
    </dgm:pt>
    <dgm:pt modelId="{F36FCF7A-A3F4-4D32-AA5C-CB63E9E61DC2}" type="sibTrans" cxnId="{10D4416E-6610-4ACB-AEC7-7987B7C7AEDB}">
      <dgm:prSet/>
      <dgm:spPr/>
      <dgm:t>
        <a:bodyPr/>
        <a:lstStyle/>
        <a:p>
          <a:endParaRPr lang="en-US"/>
        </a:p>
      </dgm:t>
    </dgm:pt>
    <dgm:pt modelId="{252EDE18-F501-4053-8C0D-2F9BB324E510}">
      <dgm:prSet phldrT="[Text]" phldr="1"/>
      <dgm:spPr/>
      <dgm:t>
        <a:bodyPr/>
        <a:lstStyle/>
        <a:p>
          <a:endParaRPr lang="en-US" dirty="0"/>
        </a:p>
      </dgm:t>
    </dgm:pt>
    <dgm:pt modelId="{BC648F53-E702-4C74-891A-E28ACB31AA0A}" type="parTrans" cxnId="{14FB8D50-6BE1-40B2-97D5-B80FC268E7CE}">
      <dgm:prSet/>
      <dgm:spPr/>
      <dgm:t>
        <a:bodyPr/>
        <a:lstStyle/>
        <a:p>
          <a:endParaRPr lang="en-US"/>
        </a:p>
      </dgm:t>
    </dgm:pt>
    <dgm:pt modelId="{FBD41CBA-EE23-4A31-B680-54E17A215468}" type="sibTrans" cxnId="{14FB8D50-6BE1-40B2-97D5-B80FC268E7CE}">
      <dgm:prSet/>
      <dgm:spPr/>
      <dgm:t>
        <a:bodyPr/>
        <a:lstStyle/>
        <a:p>
          <a:endParaRPr lang="en-US"/>
        </a:p>
      </dgm:t>
    </dgm:pt>
    <dgm:pt modelId="{E5B1EC13-649D-468D-B615-E37B93BE2170}" type="pres">
      <dgm:prSet presAssocID="{5DE19520-DA59-425F-94A7-6A5E52C1A12A}" presName="linear" presStyleCnt="0">
        <dgm:presLayoutVars>
          <dgm:animLvl val="lvl"/>
          <dgm:resizeHandles val="exact"/>
        </dgm:presLayoutVars>
      </dgm:prSet>
      <dgm:spPr/>
    </dgm:pt>
    <dgm:pt modelId="{4DD0C139-B9E5-49A5-9ED3-91BF11D3E781}" type="pres">
      <dgm:prSet presAssocID="{69ED6399-56E8-445B-A1E5-32E745C8ECB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DF5F699-B231-4AEF-96EA-DBB1E4811862}" type="pres">
      <dgm:prSet presAssocID="{69ED6399-56E8-445B-A1E5-32E745C8ECB9}" presName="childText" presStyleLbl="revTx" presStyleIdx="0" presStyleCnt="2">
        <dgm:presLayoutVars>
          <dgm:bulletEnabled val="1"/>
        </dgm:presLayoutVars>
      </dgm:prSet>
      <dgm:spPr/>
    </dgm:pt>
    <dgm:pt modelId="{5ADDBBFC-9C8F-4D47-B31B-0372C53693AC}" type="pres">
      <dgm:prSet presAssocID="{8AAE1F11-282A-47D2-95A2-B81A4489BB1B}" presName="parentText" presStyleLbl="node1" presStyleIdx="1" presStyleCnt="2" custLinFactNeighborX="-929">
        <dgm:presLayoutVars>
          <dgm:chMax val="0"/>
          <dgm:bulletEnabled val="1"/>
        </dgm:presLayoutVars>
      </dgm:prSet>
      <dgm:spPr/>
    </dgm:pt>
    <dgm:pt modelId="{99313DA3-108F-474C-841F-DBEF23BAF298}" type="pres">
      <dgm:prSet presAssocID="{8AAE1F11-282A-47D2-95A2-B81A4489BB1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361DC02-C527-4B35-AD46-EB4F96853DB3}" type="presOf" srcId="{252EDE18-F501-4053-8C0D-2F9BB324E510}" destId="{99313DA3-108F-474C-841F-DBEF23BAF298}" srcOrd="0" destOrd="0" presId="urn:microsoft.com/office/officeart/2005/8/layout/vList2"/>
    <dgm:cxn modelId="{50A7FA07-21A5-4D04-A1EC-617F2BB39AFF}" type="presOf" srcId="{3FD4AA2B-380F-4F57-8F76-ABE6E9BE5962}" destId="{3DF5F699-B231-4AEF-96EA-DBB1E4811862}" srcOrd="0" destOrd="0" presId="urn:microsoft.com/office/officeart/2005/8/layout/vList2"/>
    <dgm:cxn modelId="{10D4416E-6610-4ACB-AEC7-7987B7C7AEDB}" srcId="{5DE19520-DA59-425F-94A7-6A5E52C1A12A}" destId="{8AAE1F11-282A-47D2-95A2-B81A4489BB1B}" srcOrd="1" destOrd="0" parTransId="{B86D0037-2807-4864-9EF1-4E9953282F3E}" sibTransId="{F36FCF7A-A3F4-4D32-AA5C-CB63E9E61DC2}"/>
    <dgm:cxn modelId="{14FB8D50-6BE1-40B2-97D5-B80FC268E7CE}" srcId="{8AAE1F11-282A-47D2-95A2-B81A4489BB1B}" destId="{252EDE18-F501-4053-8C0D-2F9BB324E510}" srcOrd="0" destOrd="0" parTransId="{BC648F53-E702-4C74-891A-E28ACB31AA0A}" sibTransId="{FBD41CBA-EE23-4A31-B680-54E17A215468}"/>
    <dgm:cxn modelId="{3F1B669D-5151-4B16-A3B4-55078CF6E21E}" type="presOf" srcId="{8AAE1F11-282A-47D2-95A2-B81A4489BB1B}" destId="{5ADDBBFC-9C8F-4D47-B31B-0372C53693AC}" srcOrd="0" destOrd="0" presId="urn:microsoft.com/office/officeart/2005/8/layout/vList2"/>
    <dgm:cxn modelId="{296E08B7-4FAE-4416-B6F7-37EB06D6BDAC}" srcId="{69ED6399-56E8-445B-A1E5-32E745C8ECB9}" destId="{3FD4AA2B-380F-4F57-8F76-ABE6E9BE5962}" srcOrd="0" destOrd="0" parTransId="{4CD1C973-BAF7-430B-B5D5-DE1D675065A6}" sibTransId="{39C66B7D-1EBC-4DF4-8096-50DD0657CF2E}"/>
    <dgm:cxn modelId="{0A02D9B7-B7A1-4A86-936B-DCE6404BC2A4}" type="presOf" srcId="{69ED6399-56E8-445B-A1E5-32E745C8ECB9}" destId="{4DD0C139-B9E5-49A5-9ED3-91BF11D3E781}" srcOrd="0" destOrd="0" presId="urn:microsoft.com/office/officeart/2005/8/layout/vList2"/>
    <dgm:cxn modelId="{092E55C9-D75E-4148-8E94-19ECD4B08EC3}" type="presOf" srcId="{5DE19520-DA59-425F-94A7-6A5E52C1A12A}" destId="{E5B1EC13-649D-468D-B615-E37B93BE2170}" srcOrd="0" destOrd="0" presId="urn:microsoft.com/office/officeart/2005/8/layout/vList2"/>
    <dgm:cxn modelId="{682225D0-1AC5-4CBD-BEC1-E668D3B274CD}" srcId="{5DE19520-DA59-425F-94A7-6A5E52C1A12A}" destId="{69ED6399-56E8-445B-A1E5-32E745C8ECB9}" srcOrd="0" destOrd="0" parTransId="{AD12BAA7-EF62-4396-B350-1D434D73C8F8}" sibTransId="{F6D239E1-C338-42B2-842C-112601635D0D}"/>
    <dgm:cxn modelId="{D0755194-CC7F-4ADF-9CEA-1EE30E7C6A96}" type="presParOf" srcId="{E5B1EC13-649D-468D-B615-E37B93BE2170}" destId="{4DD0C139-B9E5-49A5-9ED3-91BF11D3E781}" srcOrd="0" destOrd="0" presId="urn:microsoft.com/office/officeart/2005/8/layout/vList2"/>
    <dgm:cxn modelId="{85380D82-8967-4C97-B91C-C2036402554C}" type="presParOf" srcId="{E5B1EC13-649D-468D-B615-E37B93BE2170}" destId="{3DF5F699-B231-4AEF-96EA-DBB1E4811862}" srcOrd="1" destOrd="0" presId="urn:microsoft.com/office/officeart/2005/8/layout/vList2"/>
    <dgm:cxn modelId="{210D0043-2DC9-4BD8-B449-DA75B9F42716}" type="presParOf" srcId="{E5B1EC13-649D-468D-B615-E37B93BE2170}" destId="{5ADDBBFC-9C8F-4D47-B31B-0372C53693AC}" srcOrd="2" destOrd="0" presId="urn:microsoft.com/office/officeart/2005/8/layout/vList2"/>
    <dgm:cxn modelId="{AA7CAA9E-E657-49A5-9576-149344084062}" type="presParOf" srcId="{E5B1EC13-649D-468D-B615-E37B93BE2170}" destId="{99313DA3-108F-474C-841F-DBEF23BAF29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0C139-B9E5-49A5-9ED3-91BF11D3E781}">
      <dsp:nvSpPr>
        <dsp:cNvPr id="0" name=""/>
        <dsp:cNvSpPr/>
      </dsp:nvSpPr>
      <dsp:spPr>
        <a:xfrm>
          <a:off x="0" y="233598"/>
          <a:ext cx="10363200" cy="865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Vẽ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sơ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đồ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mạch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điện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với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các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kí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hiệu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mô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tả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65" y="275863"/>
        <a:ext cx="10278670" cy="781270"/>
      </dsp:txXfrm>
    </dsp:sp>
    <dsp:sp modelId="{3DF5F699-B231-4AEF-96EA-DBB1E4811862}">
      <dsp:nvSpPr>
        <dsp:cNvPr id="0" name=""/>
        <dsp:cNvSpPr/>
      </dsp:nvSpPr>
      <dsp:spPr>
        <a:xfrm>
          <a:off x="0" y="1099398"/>
          <a:ext cx="10363200" cy="612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9032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900" kern="1200" dirty="0"/>
        </a:p>
      </dsp:txBody>
      <dsp:txXfrm>
        <a:off x="0" y="1099398"/>
        <a:ext cx="10363200" cy="612720"/>
      </dsp:txXfrm>
    </dsp:sp>
    <dsp:sp modelId="{5ADDBBFC-9C8F-4D47-B31B-0372C53693AC}">
      <dsp:nvSpPr>
        <dsp:cNvPr id="0" name=""/>
        <dsp:cNvSpPr/>
      </dsp:nvSpPr>
      <dsp:spPr>
        <a:xfrm>
          <a:off x="0" y="1712118"/>
          <a:ext cx="10363200" cy="865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Mắc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được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mạch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điện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đơn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700" b="1" kern="1200" dirty="0" err="1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giản</a:t>
          </a:r>
          <a:r>
            <a:rPr lang="en-US" sz="3700" b="1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65" y="1754383"/>
        <a:ext cx="10278670" cy="781270"/>
      </dsp:txXfrm>
    </dsp:sp>
    <dsp:sp modelId="{99313DA3-108F-474C-841F-DBEF23BAF298}">
      <dsp:nvSpPr>
        <dsp:cNvPr id="0" name=""/>
        <dsp:cNvSpPr/>
      </dsp:nvSpPr>
      <dsp:spPr>
        <a:xfrm>
          <a:off x="0" y="2577918"/>
          <a:ext cx="10363200" cy="612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9032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900" kern="1200" dirty="0"/>
        </a:p>
      </dsp:txBody>
      <dsp:txXfrm>
        <a:off x="0" y="2577918"/>
        <a:ext cx="10363200" cy="612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BCDB4-68F1-4CF5-B86E-7ECC8F61CF4F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9BF97-CCE8-4556-AECF-D3B0ACA3D1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74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40307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197B2-60FB-4E6E-9CF9-806767E75C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0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ACB9F-F4FF-D991-151E-7A77AD24B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1FB18-FFC9-640C-2546-95377B5851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6089A2-2856-5C0A-8E3F-0F1B057C8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5CF34-7E9F-4D80-C5CA-724BAFC29C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D8B50-956B-4B2D-8BCF-8AA324BF309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72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D8B50-956B-4B2D-8BCF-8AA324BF309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97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03423-AC26-81A6-D911-CC9E4035B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29A722-DED6-E4C0-713C-06AAA68E7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308FB-1498-7B9A-946F-62E1B025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CFA85-9F4C-191C-F201-193CD17C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B831E-DA43-063D-18A1-DB90E8D6A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1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6424F-6FF3-581E-D9F7-CC3699FF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0A5D7-9373-D28C-F89A-737616969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FF51C-A686-C9EF-6705-2D21B90A8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D90C3-869F-C288-4F55-A252885B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3D1F9-89D8-9F64-B07C-D123DEE8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62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D1C4D-97AE-9836-D351-8BB247533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F857A-248B-AA0A-6ECD-ED130A5EC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1E298-89A3-8D15-25E9-03DFDEE53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A0F6F-0B75-E846-009B-1690213FC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8A3CF-BCE3-2EA9-2FDD-D9867378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1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DFA6C-AB45-DD85-3521-91DF4480D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3F6DC-66D1-6A8D-28C7-C530456E1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A55E59-565D-A0D6-B7A4-34CCB370E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06D9F4-C35F-E5D4-C980-AF9C8B965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C7EAD-7C89-6EC3-C7A8-B66DDE2B4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29EFD7-C7BF-5164-3CF1-8FB389B52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2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78A87-FB49-3DEE-3661-0A34760C7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BB807-E386-B2CB-7253-C78C9FA98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D7D980-B07A-E27C-2A45-68A39F972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9F2E8-928C-854C-F944-59D364FCF4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264C32-CCC0-5C55-C11E-C5BFD0D835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7046D3-876D-4C5B-45C3-7A78EA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E8B65-41C0-F8DC-75B1-B3B31440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F5E86F-4264-6A88-EF6C-EF2EE1D61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6D308-D658-43EC-8619-1829004A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C2031-2CC5-7BA1-98FD-2403904DC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9A14F2-E749-902A-31C6-F874B212B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D2D4EB-9FBC-B70F-8618-4A37A97BF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85CE8-8581-2F50-4DAF-FC03F1FDF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7E7FA6-B5DF-8560-6067-2C59387AA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ED599-BE0F-70D7-28EE-1D8ED488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3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2498-553D-A2DB-F771-00B5A2B99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21FBF-EDCB-43AA-0632-84400D0C6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847BC-9E53-30FA-0FD6-6BE424C74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2C796-6882-D4E3-AA7F-532004367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08152-6956-F4C5-3A69-7CC7C7E2F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D2FE6-4227-FD82-4937-8D59EA69B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34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C873F-E510-719F-98AC-3E70D87AE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C9E2E2-2AE6-3EBD-A9E4-7ED224ABC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2EBDC-61E3-44F2-ABB4-2EB174992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2E887-1386-15D9-5ECB-2E2384DFF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42CEC-AEEF-DFC4-E282-D593A0296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F40693-F29B-CF3B-65FE-11FC48F97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1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6AB99-42D0-CE95-4922-976A7F2D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F6EB7F-1B14-FDAC-D9F6-7677633F1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29353-18A1-E62E-F0E7-0D1DB37C7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FBAF1-8F12-554D-5626-6E222607E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51114-B29E-9DB5-1161-02C36CE1D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98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4FAE5C-66BA-BDC3-EED8-AB2E7FDBE5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B6C9E6-16C6-6AEE-AEA6-FD466789C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8DFEF-F563-6ADA-AE7D-EA7B9CBD9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8784B-C865-9894-5752-1B48F7CB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8AD1F-F136-ABB3-FCE9-BBCDA401D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369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ACAE2-0CE6-874F-A716-328ABA600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15/12/2024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B8FAD-4974-2441-9F05-01EEDC65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9DB80A-0F80-2749-B512-641AB7892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图片占位符 2">
            <a:extLst>
              <a:ext uri="{FF2B5EF4-FFF2-40B4-BE49-F238E27FC236}">
                <a16:creationId xmlns:a16="http://schemas.microsoft.com/office/drawing/2014/main" id="{23B7C65E-927F-DC48-A325-00EC3C9ADB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954530"/>
            <a:ext cx="3063240" cy="3062207"/>
          </a:xfrm>
          <a:prstGeom prst="ellipse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5690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4C974-3CAD-41AF-AEA1-46FC73A3EB5A}" type="datetimeFigureOut">
              <a:rPr lang="vi-VN" smtClean="0"/>
              <a:t>15/12/2024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75894-4435-4D2D-8B49-DB714D78EA2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0953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A1EDD5-0880-E869-4D10-C85553C03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80795F-1B41-82CD-C290-311DBA831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86E56-0772-62DB-E800-7629071249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47B41-D574-4D99-8733-CDF2B4333776}" type="datetimeFigureOut">
              <a:rPr lang="en-US" smtClean="0"/>
              <a:pPr/>
              <a:t>15/12/2024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15C0E-FBAF-B2D2-251A-970E2D4CC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648B1-B142-9FCA-13B3-C5042150F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9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slide" Target="slide10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microsoft.com/office/2007/relationships/hdphoto" Target="../media/hdphoto2.wdp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20.png"/><Relationship Id="rId3" Type="http://schemas.microsoft.com/office/2007/relationships/media" Target="../media/media3.mp4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18.jpeg"/><Relationship Id="rId5" Type="http://schemas.microsoft.com/office/2007/relationships/media" Target="../media/media4.mp3"/><Relationship Id="rId15" Type="http://schemas.openxmlformats.org/officeDocument/2006/relationships/image" Target="../media/image22.png"/><Relationship Id="rId10" Type="http://schemas.openxmlformats.org/officeDocument/2006/relationships/slide" Target="slide5.xml"/><Relationship Id="rId4" Type="http://schemas.openxmlformats.org/officeDocument/2006/relationships/video" Target="../media/media3.mp4"/><Relationship Id="rId9" Type="http://schemas.openxmlformats.org/officeDocument/2006/relationships/image" Target="../media/image17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slide" Target="slide10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microsoft.com/office/2007/relationships/hdphoto" Target="../media/hdphoto2.wdp"/><Relationship Id="rId9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21.png"/><Relationship Id="rId3" Type="http://schemas.microsoft.com/office/2007/relationships/media" Target="../media/media4.mp3"/><Relationship Id="rId7" Type="http://schemas.openxmlformats.org/officeDocument/2006/relationships/audio" Target="../media/audio1.wav"/><Relationship Id="rId12" Type="http://schemas.openxmlformats.org/officeDocument/2006/relationships/image" Target="../media/image2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7.xml"/><Relationship Id="rId10" Type="http://schemas.microsoft.com/office/2007/relationships/hdphoto" Target="../media/hdphoto4.wdp"/><Relationship Id="rId4" Type="http://schemas.openxmlformats.org/officeDocument/2006/relationships/audio" Target="../media/media4.mp3"/><Relationship Id="rId9" Type="http://schemas.openxmlformats.org/officeDocument/2006/relationships/image" Target="../media/image23.pn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slide" Target="slide10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microsoft.com/office/2007/relationships/hdphoto" Target="../media/hdphoto2.wdp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openxmlformats.org/officeDocument/2006/relationships/slide" Target="slide5.xml"/><Relationship Id="rId12" Type="http://schemas.openxmlformats.org/officeDocument/2006/relationships/image" Target="../media/image2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audio" Target="../media/audio1.wav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slide" Target="slide10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microsoft.com/office/2007/relationships/hdphoto" Target="../media/hdphoto2.wdp"/><Relationship Id="rId9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5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gif"/><Relationship Id="rId5" Type="http://schemas.openxmlformats.org/officeDocument/2006/relationships/image" Target="../media/image49.gif"/><Relationship Id="rId4" Type="http://schemas.openxmlformats.org/officeDocument/2006/relationships/image" Target="../media/image51.gi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11" Type="http://schemas.openxmlformats.org/officeDocument/2006/relationships/image" Target="../media/image57.png"/><Relationship Id="rId5" Type="http://schemas.openxmlformats.org/officeDocument/2006/relationships/image" Target="../media/image10.png"/><Relationship Id="rId10" Type="http://schemas.openxmlformats.org/officeDocument/2006/relationships/image" Target="../media/image56.png"/><Relationship Id="rId4" Type="http://schemas.openxmlformats.org/officeDocument/2006/relationships/audio" Target="../media/audio5.wav"/><Relationship Id="rId9" Type="http://schemas.openxmlformats.org/officeDocument/2006/relationships/image" Target="../media/image55.png"/><Relationship Id="rId14" Type="http://schemas.openxmlformats.org/officeDocument/2006/relationships/audio" Target="../media/audio5.wav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20.png"/><Relationship Id="rId3" Type="http://schemas.microsoft.com/office/2007/relationships/media" Target="../media/media7.mp3"/><Relationship Id="rId7" Type="http://schemas.openxmlformats.org/officeDocument/2006/relationships/image" Target="../media/image59.png"/><Relationship Id="rId12" Type="http://schemas.openxmlformats.org/officeDocument/2006/relationships/image" Target="../media/image63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0.png"/><Relationship Id="rId11" Type="http://schemas.openxmlformats.org/officeDocument/2006/relationships/image" Target="../media/image6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1.png"/><Relationship Id="rId4" Type="http://schemas.openxmlformats.org/officeDocument/2006/relationships/audio" Target="../media/media7.mp3"/><Relationship Id="rId9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E7C2938-0C6F-4F4E-A81D-EDCCF7CA24C2}"/>
              </a:ext>
            </a:extLst>
          </p:cNvPr>
          <p:cNvSpPr/>
          <p:nvPr/>
        </p:nvSpPr>
        <p:spPr>
          <a:xfrm>
            <a:off x="5898719" y="1212419"/>
            <a:ext cx="4433161" cy="4433161"/>
          </a:xfrm>
          <a:prstGeom prst="ellipse">
            <a:avLst/>
          </a:prstGeom>
          <a:solidFill>
            <a:schemeClr val="bg1">
              <a:alpha val="4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2B49B08-670C-BB47-8CA1-2963455E4C74}"/>
              </a:ext>
            </a:extLst>
          </p:cNvPr>
          <p:cNvSpPr/>
          <p:nvPr/>
        </p:nvSpPr>
        <p:spPr>
          <a:xfrm>
            <a:off x="5518525" y="833098"/>
            <a:ext cx="5191803" cy="5191803"/>
          </a:xfrm>
          <a:prstGeom prst="ellipse">
            <a:avLst/>
          </a:prstGeom>
          <a:solidFill>
            <a:schemeClr val="bg1">
              <a:alpha val="1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F35731-7E80-7C44-B5EA-97793DF68DA5}"/>
              </a:ext>
            </a:extLst>
          </p:cNvPr>
          <p:cNvSpPr/>
          <p:nvPr/>
        </p:nvSpPr>
        <p:spPr>
          <a:xfrm>
            <a:off x="6256734" y="1571307"/>
            <a:ext cx="3715384" cy="371538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53395C3-6BCA-934A-9118-2EA90E507240}"/>
              </a:ext>
            </a:extLst>
          </p:cNvPr>
          <p:cNvSpPr/>
          <p:nvPr/>
        </p:nvSpPr>
        <p:spPr>
          <a:xfrm>
            <a:off x="-1" y="-1"/>
            <a:ext cx="721350" cy="721350"/>
          </a:xfrm>
          <a:custGeom>
            <a:avLst/>
            <a:gdLst>
              <a:gd name="connsiteX0" fmla="*/ 0 w 721350"/>
              <a:gd name="connsiteY0" fmla="*/ 0 h 721350"/>
              <a:gd name="connsiteX1" fmla="*/ 721350 w 721350"/>
              <a:gd name="connsiteY1" fmla="*/ 0 h 721350"/>
              <a:gd name="connsiteX2" fmla="*/ 721350 w 721350"/>
              <a:gd name="connsiteY2" fmla="*/ 1 h 721350"/>
              <a:gd name="connsiteX3" fmla="*/ 1 w 721350"/>
              <a:gd name="connsiteY3" fmla="*/ 721350 h 721350"/>
              <a:gd name="connsiteX4" fmla="*/ 0 w 721350"/>
              <a:gd name="connsiteY4" fmla="*/ 721350 h 72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350" h="721350">
                <a:moveTo>
                  <a:pt x="0" y="0"/>
                </a:moveTo>
                <a:lnTo>
                  <a:pt x="721350" y="0"/>
                </a:lnTo>
                <a:lnTo>
                  <a:pt x="721350" y="1"/>
                </a:lnTo>
                <a:cubicBezTo>
                  <a:pt x="721350" y="398391"/>
                  <a:pt x="398391" y="721350"/>
                  <a:pt x="1" y="721350"/>
                </a:cubicBezTo>
                <a:lnTo>
                  <a:pt x="0" y="72135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5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6621BE3-495F-BC47-8500-ADF613635D9F}"/>
              </a:ext>
            </a:extLst>
          </p:cNvPr>
          <p:cNvSpPr/>
          <p:nvPr/>
        </p:nvSpPr>
        <p:spPr>
          <a:xfrm>
            <a:off x="-1" y="-1"/>
            <a:ext cx="1021076" cy="1021076"/>
          </a:xfrm>
          <a:custGeom>
            <a:avLst/>
            <a:gdLst>
              <a:gd name="connsiteX0" fmla="*/ 0 w 1021076"/>
              <a:gd name="connsiteY0" fmla="*/ 0 h 1021076"/>
              <a:gd name="connsiteX1" fmla="*/ 1021076 w 1021076"/>
              <a:gd name="connsiteY1" fmla="*/ 0 h 1021076"/>
              <a:gd name="connsiteX2" fmla="*/ 1021076 w 1021076"/>
              <a:gd name="connsiteY2" fmla="*/ 1 h 1021076"/>
              <a:gd name="connsiteX3" fmla="*/ 1 w 1021076"/>
              <a:gd name="connsiteY3" fmla="*/ 1021076 h 1021076"/>
              <a:gd name="connsiteX4" fmla="*/ 0 w 1021076"/>
              <a:gd name="connsiteY4" fmla="*/ 1021076 h 102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076" h="1021076">
                <a:moveTo>
                  <a:pt x="0" y="0"/>
                </a:moveTo>
                <a:lnTo>
                  <a:pt x="1021076" y="0"/>
                </a:lnTo>
                <a:lnTo>
                  <a:pt x="1021076" y="1"/>
                </a:lnTo>
                <a:cubicBezTo>
                  <a:pt x="1021076" y="563925"/>
                  <a:pt x="563925" y="1021076"/>
                  <a:pt x="1" y="1021076"/>
                </a:cubicBezTo>
                <a:lnTo>
                  <a:pt x="0" y="102107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7000"/>
                </a:schemeClr>
              </a:gs>
              <a:gs pos="95000">
                <a:schemeClr val="accent2">
                  <a:alpha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C0C5659-A59B-9540-9CFD-4F1A077D0DAC}"/>
              </a:ext>
            </a:extLst>
          </p:cNvPr>
          <p:cNvSpPr/>
          <p:nvPr/>
        </p:nvSpPr>
        <p:spPr>
          <a:xfrm rot="2945328">
            <a:off x="8223267" y="37929"/>
            <a:ext cx="2667000" cy="8432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1000">
                <a:schemeClr val="bg1">
                  <a:alpha val="3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38F3C5CB-8AEB-114D-B9EB-930AB68EBA3D}"/>
              </a:ext>
            </a:extLst>
          </p:cNvPr>
          <p:cNvSpPr/>
          <p:nvPr/>
        </p:nvSpPr>
        <p:spPr>
          <a:xfrm rot="2945328">
            <a:off x="9451185" y="1339246"/>
            <a:ext cx="2564053" cy="1969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1000">
                <a:schemeClr val="bg1">
                  <a:alpha val="3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22186C3-3763-5C49-86D5-1D5B27F3A39C}"/>
              </a:ext>
            </a:extLst>
          </p:cNvPr>
          <p:cNvSpPr/>
          <p:nvPr/>
        </p:nvSpPr>
        <p:spPr>
          <a:xfrm rot="2945328">
            <a:off x="9720370" y="-416231"/>
            <a:ext cx="2400978" cy="1583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1000">
                <a:schemeClr val="bg1">
                  <a:alpha val="3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AAEDAE2-B5CB-EC4B-8EF1-6F6DE8408D1F}"/>
              </a:ext>
            </a:extLst>
          </p:cNvPr>
          <p:cNvSpPr/>
          <p:nvPr/>
        </p:nvSpPr>
        <p:spPr>
          <a:xfrm rot="2945328">
            <a:off x="9212333" y="3782979"/>
            <a:ext cx="2339195" cy="3918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1000">
                <a:schemeClr val="bg1">
                  <a:alpha val="3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0736BAC5-8AC9-B744-9E6F-6DF16C66FE7A}"/>
              </a:ext>
            </a:extLst>
          </p:cNvPr>
          <p:cNvSpPr/>
          <p:nvPr/>
        </p:nvSpPr>
        <p:spPr>
          <a:xfrm rot="2945328">
            <a:off x="10906076" y="2658495"/>
            <a:ext cx="1773162" cy="58238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1000">
                <a:schemeClr val="bg1">
                  <a:alpha val="3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D452A44-11F7-154A-910B-E9DD7ACD36C5}"/>
              </a:ext>
            </a:extLst>
          </p:cNvPr>
          <p:cNvSpPr/>
          <p:nvPr/>
        </p:nvSpPr>
        <p:spPr>
          <a:xfrm rot="2945328">
            <a:off x="10846435" y="4256487"/>
            <a:ext cx="1799435" cy="3166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1000">
                <a:schemeClr val="bg1">
                  <a:alpha val="3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F5D3A698-895A-1C46-B372-6BC7DD24EF65}"/>
              </a:ext>
            </a:extLst>
          </p:cNvPr>
          <p:cNvSpPr/>
          <p:nvPr/>
        </p:nvSpPr>
        <p:spPr>
          <a:xfrm rot="2945328">
            <a:off x="9746902" y="2536780"/>
            <a:ext cx="1603374" cy="3642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1000">
                <a:schemeClr val="bg1">
                  <a:alpha val="3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791080C-DFA4-674E-9A9A-BC47E875BCD6}"/>
              </a:ext>
            </a:extLst>
          </p:cNvPr>
          <p:cNvSpPr/>
          <p:nvPr/>
        </p:nvSpPr>
        <p:spPr>
          <a:xfrm rot="2945328">
            <a:off x="7283741" y="185291"/>
            <a:ext cx="1603374" cy="2240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91000">
                <a:schemeClr val="bg1">
                  <a:alpha val="3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77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5B910A7-86AE-BB4D-A5A2-3FCCF9655BC8}"/>
              </a:ext>
            </a:extLst>
          </p:cNvPr>
          <p:cNvGrpSpPr/>
          <p:nvPr/>
        </p:nvGrpSpPr>
        <p:grpSpPr>
          <a:xfrm>
            <a:off x="8832743" y="4116044"/>
            <a:ext cx="1258153" cy="1258153"/>
            <a:chOff x="9160033" y="5423321"/>
            <a:chExt cx="1258153" cy="125815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30C919C-925F-D04E-8E93-92DB89AFF890}"/>
                </a:ext>
              </a:extLst>
            </p:cNvPr>
            <p:cNvSpPr/>
            <p:nvPr/>
          </p:nvSpPr>
          <p:spPr>
            <a:xfrm>
              <a:off x="9465650" y="5728938"/>
              <a:ext cx="646919" cy="6469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77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49F5C1-4122-BF4D-B811-A221C99CFC01}"/>
                </a:ext>
              </a:extLst>
            </p:cNvPr>
            <p:cNvSpPr/>
            <p:nvPr/>
          </p:nvSpPr>
          <p:spPr>
            <a:xfrm>
              <a:off x="9306677" y="5569965"/>
              <a:ext cx="964864" cy="964864"/>
            </a:xfrm>
            <a:prstGeom prst="ellipse">
              <a:avLst/>
            </a:prstGeom>
            <a:solidFill>
              <a:schemeClr val="bg1">
                <a:alpha val="4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77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C09933E-868B-2F4C-A75B-56DB9D0CEE0A}"/>
                </a:ext>
              </a:extLst>
            </p:cNvPr>
            <p:cNvSpPr/>
            <p:nvPr/>
          </p:nvSpPr>
          <p:spPr>
            <a:xfrm>
              <a:off x="9160033" y="5423321"/>
              <a:ext cx="1258153" cy="1258153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77"/>
              </a:endParaRPr>
            </a:p>
          </p:txBody>
        </p:sp>
      </p:grpSp>
      <p:pic>
        <p:nvPicPr>
          <p:cNvPr id="10" name="Picture 9" descr="A magnifying glass and a graph&#10;&#10;Description automatically generated">
            <a:extLst>
              <a:ext uri="{FF2B5EF4-FFF2-40B4-BE49-F238E27FC236}">
                <a16:creationId xmlns:a16="http://schemas.microsoft.com/office/drawing/2014/main" id="{032F939E-18F3-3646-AE33-54E6EFAE8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365" y="4526317"/>
            <a:ext cx="457335" cy="4573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0DAA82-A971-A629-8787-D57D32B8BC22}"/>
              </a:ext>
            </a:extLst>
          </p:cNvPr>
          <p:cNvSpPr txBox="1"/>
          <p:nvPr/>
        </p:nvSpPr>
        <p:spPr>
          <a:xfrm>
            <a:off x="0" y="833098"/>
            <a:ext cx="5612675" cy="165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" panose="020B060402020202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“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9D14A4-8949-69B4-050A-01664C563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53" y="-1"/>
            <a:ext cx="10081484" cy="756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35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 descr="C:\Users\Administrator\Desktop\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123825" y="4606753"/>
            <a:ext cx="2915816" cy="2251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C:\Users\Administrator\Desktop\8bea6ffdccf97f1fcc27cd2b7f144d9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016044" y="0"/>
            <a:ext cx="4175956" cy="221250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03;p41"/>
          <p:cNvSpPr/>
          <p:nvPr/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5;p41"/>
          <p:cNvSpPr/>
          <p:nvPr/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08;p41"/>
          <p:cNvSpPr txBox="1">
            <a:spLocks noGrp="1"/>
          </p:cNvSpPr>
          <p:nvPr>
            <p:ph type="sldNum" idx="4294967295"/>
          </p:nvPr>
        </p:nvSpPr>
        <p:spPr>
          <a:xfrm>
            <a:off x="3479899" y="6118474"/>
            <a:ext cx="4902950" cy="56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en-US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LỚP DỰ GIỜ: LỚP 8/2 </a:t>
            </a:r>
            <a:endParaRPr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Google Shape;111;p41"/>
          <p:cNvSpPr/>
          <p:nvPr/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CCBABD-BF6B-4A81-B872-3FEB35A8D16E}"/>
              </a:ext>
            </a:extLst>
          </p:cNvPr>
          <p:cNvSpPr txBox="1"/>
          <p:nvPr/>
        </p:nvSpPr>
        <p:spPr>
          <a:xfrm>
            <a:off x="2791990" y="4573401"/>
            <a:ext cx="60015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NGÀY 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- 12-2024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en-US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GIÁO VIÊN SOẠN GIẢNG</a:t>
            </a:r>
            <a:endParaRPr lang="en-GB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208681-4DEE-4919-B107-9560A6AEC93A}"/>
              </a:ext>
            </a:extLst>
          </p:cNvPr>
          <p:cNvSpPr txBox="1"/>
          <p:nvPr/>
        </p:nvSpPr>
        <p:spPr>
          <a:xfrm>
            <a:off x="2913343" y="5663472"/>
            <a:ext cx="6097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VŨ THỊ THU </a:t>
            </a:r>
            <a:endParaRPr lang="en-GB" sz="2400" cap="all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247B8C0-774D-44A7-8D46-05DF1138B503}"/>
              </a:ext>
            </a:extLst>
          </p:cNvPr>
          <p:cNvCxnSpPr/>
          <p:nvPr/>
        </p:nvCxnSpPr>
        <p:spPr>
          <a:xfrm>
            <a:off x="5011719" y="5612196"/>
            <a:ext cx="1871529" cy="0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2754072" y="163283"/>
            <a:ext cx="6039492" cy="6204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 THCS LONG BÌNH TÂN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88142" y="1365736"/>
            <a:ext cx="9365226" cy="3949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NHIỆT LIỆT CHÀO MỪNG CÁC THẦY CÔ </a:t>
            </a:r>
          </a:p>
          <a:p>
            <a:pPr algn="ctr"/>
            <a:r>
              <a:rPr lang="en-US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VỀ DỰ TIẾT DẠY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73161" y="870719"/>
            <a:ext cx="3723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KHOA HỌC TỰ NHIÊN 8</a:t>
            </a:r>
          </a:p>
        </p:txBody>
      </p:sp>
      <p:pic>
        <p:nvPicPr>
          <p:cNvPr id="22" name="Picture 5" descr="FLOWERS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665" y="3792859"/>
            <a:ext cx="2282239" cy="309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FLOWERS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393" y="5073755"/>
            <a:ext cx="2112714" cy="181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65F2B8-A74C-6728-B0F1-B1C6528451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192" y="278234"/>
            <a:ext cx="12763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0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ẫn-chương-trình">
            <a:hlinkClick r:id="" action="ppaction://media"/>
            <a:extLst>
              <a:ext uri="{FF2B5EF4-FFF2-40B4-BE49-F238E27FC236}">
                <a16:creationId xmlns:a16="http://schemas.microsoft.com/office/drawing/2014/main" id="{6900FF4B-1D20-5D12-05B1-70C2306DEE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8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483042-4AAF-4ED4-86F5-27FC9C384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C1C1992F-2DF9-408E-8B2B-246F76CCC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1477995"/>
            <a:ext cx="7657240" cy="512718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48A43FB-80EC-4164-A90F-A83D614108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457" y="304800"/>
            <a:ext cx="4899760" cy="987549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99007BCE-EE95-474D-8D52-57F2F837FC19}"/>
              </a:ext>
            </a:extLst>
          </p:cNvPr>
          <p:cNvSpPr txBox="1"/>
          <p:nvPr/>
        </p:nvSpPr>
        <p:spPr>
          <a:xfrm>
            <a:off x="4380930" y="1929471"/>
            <a:ext cx="746730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Trò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chơi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gồm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3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hộp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quà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, 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tương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ứng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với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3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câu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hỏi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trắc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nghiệm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719B177-22AD-4318-A31E-D7DB50EBAF18}"/>
              </a:ext>
            </a:extLst>
          </p:cNvPr>
          <p:cNvSpPr txBox="1"/>
          <p:nvPr/>
        </p:nvSpPr>
        <p:spPr>
          <a:xfrm>
            <a:off x="4648200" y="3008539"/>
            <a:ext cx="7063462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Các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bạn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sẽ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chọn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1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hộp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quà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may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mắn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.</a:t>
            </a:r>
          </a:p>
          <a:p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Ở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mỗi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phần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quà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sẽ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có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1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câu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hỏi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,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các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bạn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sẽ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có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thời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gian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20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giây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để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đưa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ra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đáp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án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874A39E-A77B-48C4-B6D7-719B81AD5380}"/>
              </a:ext>
            </a:extLst>
          </p:cNvPr>
          <p:cNvGrpSpPr/>
          <p:nvPr/>
        </p:nvGrpSpPr>
        <p:grpSpPr>
          <a:xfrm>
            <a:off x="4648200" y="4572000"/>
            <a:ext cx="1552923" cy="954107"/>
            <a:chOff x="4648200" y="4572000"/>
            <a:chExt cx="1552923" cy="954107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0E57AD2F-94ED-4342-BAEB-964A653A9BC4}"/>
                </a:ext>
              </a:extLst>
            </p:cNvPr>
            <p:cNvSpPr/>
            <p:nvPr/>
          </p:nvSpPr>
          <p:spPr>
            <a:xfrm>
              <a:off x="4648200" y="4572000"/>
              <a:ext cx="1552923" cy="954107"/>
            </a:xfrm>
            <a:prstGeom prst="roundRect">
              <a:avLst/>
            </a:prstGeom>
            <a:solidFill>
              <a:srgbClr val="F49C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CED4D03-5600-462A-B55E-D17FE6EDBE60}"/>
                </a:ext>
              </a:extLst>
            </p:cNvPr>
            <p:cNvSpPr txBox="1"/>
            <p:nvPr/>
          </p:nvSpPr>
          <p:spPr>
            <a:xfrm>
              <a:off x="5283596" y="4761479"/>
              <a:ext cx="282129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A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5C7B07A-A340-4FC5-A28D-F348AAFB86F1}"/>
              </a:ext>
            </a:extLst>
          </p:cNvPr>
          <p:cNvGrpSpPr/>
          <p:nvPr/>
        </p:nvGrpSpPr>
        <p:grpSpPr>
          <a:xfrm>
            <a:off x="6365089" y="4572000"/>
            <a:ext cx="1552923" cy="954107"/>
            <a:chOff x="6365089" y="4572000"/>
            <a:chExt cx="1552923" cy="954107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F7350BDF-073A-481A-81FD-ABBBA01D605B}"/>
                </a:ext>
              </a:extLst>
            </p:cNvPr>
            <p:cNvSpPr/>
            <p:nvPr/>
          </p:nvSpPr>
          <p:spPr>
            <a:xfrm>
              <a:off x="6365089" y="4572000"/>
              <a:ext cx="1552923" cy="954107"/>
            </a:xfrm>
            <a:prstGeom prst="roundRect">
              <a:avLst/>
            </a:prstGeom>
            <a:solidFill>
              <a:srgbClr val="337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89B7B8F-0869-4218-BF92-E7123E0AFF47}"/>
                </a:ext>
              </a:extLst>
            </p:cNvPr>
            <p:cNvSpPr txBox="1"/>
            <p:nvPr/>
          </p:nvSpPr>
          <p:spPr>
            <a:xfrm>
              <a:off x="7060543" y="4672044"/>
              <a:ext cx="84164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4A1F501-4ABC-4EFD-9A60-D1C3033105E1}"/>
              </a:ext>
            </a:extLst>
          </p:cNvPr>
          <p:cNvGrpSpPr/>
          <p:nvPr/>
        </p:nvGrpSpPr>
        <p:grpSpPr>
          <a:xfrm>
            <a:off x="8081978" y="4572000"/>
            <a:ext cx="1552923" cy="954107"/>
            <a:chOff x="8081978" y="4572000"/>
            <a:chExt cx="1552923" cy="954107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1527A35-61C3-49EC-8178-056761ED2D86}"/>
                </a:ext>
              </a:extLst>
            </p:cNvPr>
            <p:cNvSpPr/>
            <p:nvPr/>
          </p:nvSpPr>
          <p:spPr>
            <a:xfrm>
              <a:off x="8081978" y="4572000"/>
              <a:ext cx="1552923" cy="954107"/>
            </a:xfrm>
            <a:prstGeom prst="roundRect">
              <a:avLst/>
            </a:prstGeom>
            <a:solidFill>
              <a:srgbClr val="00CF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DC425B9-F398-43A8-BD9D-023DD0061CAC}"/>
                </a:ext>
              </a:extLst>
            </p:cNvPr>
            <p:cNvSpPr txBox="1"/>
            <p:nvPr/>
          </p:nvSpPr>
          <p:spPr>
            <a:xfrm>
              <a:off x="8773517" y="4672043"/>
              <a:ext cx="68159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9F6D6F4-A214-4F08-B79C-3321773AC747}"/>
              </a:ext>
            </a:extLst>
          </p:cNvPr>
          <p:cNvGrpSpPr/>
          <p:nvPr/>
        </p:nvGrpSpPr>
        <p:grpSpPr>
          <a:xfrm>
            <a:off x="9798867" y="4572000"/>
            <a:ext cx="1552923" cy="954107"/>
            <a:chOff x="9798867" y="4572000"/>
            <a:chExt cx="1552923" cy="954107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4E9F5C83-FEFA-4251-9B94-714B7FC8D493}"/>
                </a:ext>
              </a:extLst>
            </p:cNvPr>
            <p:cNvSpPr/>
            <p:nvPr/>
          </p:nvSpPr>
          <p:spPr>
            <a:xfrm>
              <a:off x="9798867" y="4572000"/>
              <a:ext cx="1552923" cy="954107"/>
            </a:xfrm>
            <a:prstGeom prst="roundRect">
              <a:avLst/>
            </a:prstGeom>
            <a:solidFill>
              <a:srgbClr val="FF4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2323BC0-2B71-4E70-B542-6EF0A07065A5}"/>
                </a:ext>
              </a:extLst>
            </p:cNvPr>
            <p:cNvSpPr txBox="1"/>
            <p:nvPr/>
          </p:nvSpPr>
          <p:spPr>
            <a:xfrm>
              <a:off x="10455817" y="4772054"/>
              <a:ext cx="296556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D</a:t>
              </a: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806C6907-6F3F-4076-9E0A-D88C210EB6B2}"/>
              </a:ext>
            </a:extLst>
          </p:cNvPr>
          <p:cNvSpPr txBox="1"/>
          <p:nvPr/>
        </p:nvSpPr>
        <p:spPr>
          <a:xfrm>
            <a:off x="5640188" y="5757863"/>
            <a:ext cx="475886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Các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bạn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có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thời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gian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20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giây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để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chuẩn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bị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nhé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!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841A18C3-C6B1-47FF-A8CF-B6D33F8CE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585" y="2082030"/>
            <a:ext cx="4187637" cy="452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5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click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9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9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3940" r="6767" b="8081"/>
          <a:stretch/>
        </p:blipFill>
        <p:spPr>
          <a:xfrm>
            <a:off x="4622300" y="2023424"/>
            <a:ext cx="2947399" cy="2626749"/>
          </a:xfrm>
          <a:prstGeom prst="rect">
            <a:avLst/>
          </a:prstGeom>
        </p:spPr>
      </p:pic>
      <p:pic>
        <p:nvPicPr>
          <p:cNvPr id="6" name="q3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33" r="21307" b="11174"/>
          <a:stretch/>
        </p:blipFill>
        <p:spPr>
          <a:xfrm>
            <a:off x="1489525" y="1983897"/>
            <a:ext cx="2482994" cy="2537747"/>
          </a:xfrm>
          <a:prstGeom prst="rect">
            <a:avLst/>
          </a:prstGeom>
        </p:spPr>
      </p:pic>
      <p:pic>
        <p:nvPicPr>
          <p:cNvPr id="9" name="q6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7576" r="25555" b="21786"/>
          <a:stretch/>
        </p:blipFill>
        <p:spPr>
          <a:xfrm>
            <a:off x="8184210" y="2134830"/>
            <a:ext cx="2407590" cy="240393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8481920" y="3009342"/>
            <a:ext cx="1979665" cy="122480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730415" y="2803678"/>
            <a:ext cx="2001215" cy="125064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908901" y="2762406"/>
            <a:ext cx="2174714" cy="133318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962609" y="3252770"/>
            <a:ext cx="1564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49311" y="3198166"/>
            <a:ext cx="1834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87559" y="3009342"/>
            <a:ext cx="217471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1 </a:t>
            </a:r>
            <a:r>
              <a:rPr lang="en-US" sz="2600" b="1" dirty="0" err="1">
                <a:solidFill>
                  <a:srgbClr val="FF0000"/>
                </a:solidFill>
              </a:rPr>
              <a:t>tràng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pháo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tay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thật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lớn</a:t>
            </a:r>
            <a:r>
              <a:rPr lang="en-US" sz="26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22" name="Rounded Rectangle 21">
            <a:hlinkClick r:id="rId10" action="ppaction://hlinksldjump"/>
          </p:cNvPr>
          <p:cNvSpPr/>
          <p:nvPr/>
        </p:nvSpPr>
        <p:spPr>
          <a:xfrm>
            <a:off x="11049000" y="6248400"/>
            <a:ext cx="1028700" cy="4572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2DE22A-6B31-4057-8A3B-F69B39594ABA}"/>
              </a:ext>
            </a:extLst>
          </p:cNvPr>
          <p:cNvSpPr txBox="1"/>
          <p:nvPr/>
        </p:nvSpPr>
        <p:spPr>
          <a:xfrm>
            <a:off x="2698159" y="374795"/>
            <a:ext cx="6264450" cy="163121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Times New Roman" pitchFamily="18" charset="0"/>
                <a:cs typeface="Times New Roman" pitchFamily="18" charset="0"/>
              </a:rPr>
              <a:t>KHỞI ĐỘNG</a:t>
            </a:r>
          </a:p>
          <a:p>
            <a:pPr algn="ctr"/>
            <a:r>
              <a:rPr lang="en-US" sz="5000" b="1" dirty="0">
                <a:latin typeface="Times New Roman" pitchFamily="18" charset="0"/>
                <a:cs typeface="Times New Roman" pitchFamily="18" charset="0"/>
              </a:rPr>
              <a:t>HỘP QUÀ VUI VẺ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3A6102-FB8C-5671-55FB-93849E538FCA}"/>
              </a:ext>
            </a:extLst>
          </p:cNvPr>
          <p:cNvSpPr/>
          <p:nvPr/>
        </p:nvSpPr>
        <p:spPr>
          <a:xfrm>
            <a:off x="1697551" y="4650173"/>
            <a:ext cx="2001215" cy="113401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4DC7384-434E-3F95-274D-160DB4F8C4CB}"/>
              </a:ext>
            </a:extLst>
          </p:cNvPr>
          <p:cNvSpPr/>
          <p:nvPr/>
        </p:nvSpPr>
        <p:spPr>
          <a:xfrm>
            <a:off x="5410199" y="4521643"/>
            <a:ext cx="2001215" cy="126254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A7EFDEB-C403-33C0-D494-F61848D740EC}"/>
              </a:ext>
            </a:extLst>
          </p:cNvPr>
          <p:cNvSpPr/>
          <p:nvPr/>
        </p:nvSpPr>
        <p:spPr>
          <a:xfrm>
            <a:off x="8525478" y="4667584"/>
            <a:ext cx="2001214" cy="111660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883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7" grpId="0"/>
      <p:bldP spid="20" grpId="0"/>
      <p:bldP spid="21" grpId="0"/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199" y="203200"/>
            <a:ext cx="8122453" cy="1447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5840" y="571981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4380503"/>
            <a:ext cx="32004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Cọ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257801"/>
            <a:ext cx="32004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D.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Nung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241301"/>
            <a:ext cx="475169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Nhúng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3404175"/>
            <a:ext cx="53340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Cho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châm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17861" y="56803"/>
            <a:ext cx="609600" cy="609600"/>
          </a:xfrm>
          <a:prstGeom prst="rect">
            <a:avLst/>
          </a:prstGeom>
        </p:spPr>
      </p:pic>
      <p:pic>
        <p:nvPicPr>
          <p:cNvPr id="21" name="q3">
            <a:hlinkClick r:id="rId10" action="ppaction://hlinksldjump"/>
          </p:cNvPr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33" r="21307" b="11174"/>
          <a:stretch/>
        </p:blipFill>
        <p:spPr>
          <a:xfrm>
            <a:off x="10953420" y="5599071"/>
            <a:ext cx="1238580" cy="1265892"/>
          </a:xfrm>
          <a:prstGeom prst="rect">
            <a:avLst/>
          </a:prstGeom>
        </p:spPr>
      </p:pic>
      <p:pic>
        <p:nvPicPr>
          <p:cNvPr id="22" name="Đồng hồ đếm ngược 20 giây">
            <a:hlinkClick r:id="" action="ppaction://media"/>
            <a:extLst>
              <a:ext uri="{FF2B5EF4-FFF2-40B4-BE49-F238E27FC236}">
                <a16:creationId xmlns:a16="http://schemas.microsoft.com/office/drawing/2014/main" id="{39636433-A9A9-4D31-A2B1-CEFCE5A4C86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2"/>
          <a:srcRect l="19048" t="18307" r="23600" b="4416"/>
          <a:stretch/>
        </p:blipFill>
        <p:spPr>
          <a:xfrm>
            <a:off x="10591800" y="320859"/>
            <a:ext cx="1371600" cy="1087017"/>
          </a:xfrm>
          <a:prstGeom prst="rect">
            <a:avLst/>
          </a:prstGeom>
        </p:spPr>
      </p:pic>
      <p:pic>
        <p:nvPicPr>
          <p:cNvPr id="5" name="Tieng-tinh-tinh">
            <a:hlinkClick r:id="" action="ppaction://media"/>
            <a:extLst>
              <a:ext uri="{FF2B5EF4-FFF2-40B4-BE49-F238E27FC236}">
                <a16:creationId xmlns:a16="http://schemas.microsoft.com/office/drawing/2014/main" id="{2460FB9F-F21A-48C5-AADA-8E0685CED3A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217861" y="718209"/>
            <a:ext cx="736599" cy="73659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4C05745-FFC0-4E4E-B48C-EE6CF341BF7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539" y="4370343"/>
            <a:ext cx="804743" cy="64379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2B6B8BA-8886-4D63-A7E7-016B74D140B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35" y="2195186"/>
            <a:ext cx="805723" cy="82056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491FE6C-E71B-46C2-8860-41F67FF07C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9" y="5241477"/>
            <a:ext cx="805723" cy="82056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CB2599A-5F42-40BE-A009-655DD1E95A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858" y="3244456"/>
            <a:ext cx="805723" cy="82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2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5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13FDB-71E1-B090-9EEE-8F3B0205F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2">
            <a:hlinkClick r:id="rId2" action="ppaction://hlinksldjump"/>
            <a:extLst>
              <a:ext uri="{FF2B5EF4-FFF2-40B4-BE49-F238E27FC236}">
                <a16:creationId xmlns:a16="http://schemas.microsoft.com/office/drawing/2014/main" id="{B7A6F0EA-B754-FB0E-FF33-CCD56A8D8E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3940" r="6767" b="8081"/>
          <a:stretch/>
        </p:blipFill>
        <p:spPr>
          <a:xfrm>
            <a:off x="4622300" y="2023424"/>
            <a:ext cx="2947399" cy="2626749"/>
          </a:xfrm>
          <a:prstGeom prst="rect">
            <a:avLst/>
          </a:prstGeom>
        </p:spPr>
      </p:pic>
      <p:pic>
        <p:nvPicPr>
          <p:cNvPr id="6" name="q3">
            <a:hlinkClick r:id="rId5" action="ppaction://hlinksldjump"/>
            <a:extLst>
              <a:ext uri="{FF2B5EF4-FFF2-40B4-BE49-F238E27FC236}">
                <a16:creationId xmlns:a16="http://schemas.microsoft.com/office/drawing/2014/main" id="{27EACC2C-1DF2-83EE-3FB3-15FCB6E5AEA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33" r="21307" b="11174"/>
          <a:stretch/>
        </p:blipFill>
        <p:spPr>
          <a:xfrm>
            <a:off x="1489525" y="1983897"/>
            <a:ext cx="2482994" cy="2537747"/>
          </a:xfrm>
          <a:prstGeom prst="rect">
            <a:avLst/>
          </a:prstGeom>
        </p:spPr>
      </p:pic>
      <p:pic>
        <p:nvPicPr>
          <p:cNvPr id="9" name="q6">
            <a:hlinkClick r:id="rId7" action="ppaction://hlinksldjump"/>
            <a:extLst>
              <a:ext uri="{FF2B5EF4-FFF2-40B4-BE49-F238E27FC236}">
                <a16:creationId xmlns:a16="http://schemas.microsoft.com/office/drawing/2014/main" id="{B9E0AD1B-CEB6-A7FE-1281-F428806F033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7576" r="25555" b="21786"/>
          <a:stretch/>
        </p:blipFill>
        <p:spPr>
          <a:xfrm>
            <a:off x="8184210" y="2134830"/>
            <a:ext cx="2407590" cy="240393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704AA54-514A-4795-26C8-DFE8BCB9CC40}"/>
              </a:ext>
            </a:extLst>
          </p:cNvPr>
          <p:cNvSpPr/>
          <p:nvPr/>
        </p:nvSpPr>
        <p:spPr>
          <a:xfrm>
            <a:off x="8481920" y="3009342"/>
            <a:ext cx="1979665" cy="122480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2A56A5-D6FC-A362-B584-53927192AD1C}"/>
              </a:ext>
            </a:extLst>
          </p:cNvPr>
          <p:cNvSpPr/>
          <p:nvPr/>
        </p:nvSpPr>
        <p:spPr>
          <a:xfrm>
            <a:off x="1730415" y="2803678"/>
            <a:ext cx="2001215" cy="125064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70D47C6-333B-90A5-4A97-CA20C0F8356D}"/>
              </a:ext>
            </a:extLst>
          </p:cNvPr>
          <p:cNvSpPr/>
          <p:nvPr/>
        </p:nvSpPr>
        <p:spPr>
          <a:xfrm>
            <a:off x="4908901" y="2762406"/>
            <a:ext cx="2174714" cy="133318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080AF1-F786-FC38-F9C2-A8CD53F4C0A9}"/>
              </a:ext>
            </a:extLst>
          </p:cNvPr>
          <p:cNvSpPr txBox="1"/>
          <p:nvPr/>
        </p:nvSpPr>
        <p:spPr>
          <a:xfrm>
            <a:off x="8962609" y="3252770"/>
            <a:ext cx="1564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4C6255-94C0-5394-46A1-E843ECA96745}"/>
              </a:ext>
            </a:extLst>
          </p:cNvPr>
          <p:cNvSpPr txBox="1"/>
          <p:nvPr/>
        </p:nvSpPr>
        <p:spPr>
          <a:xfrm>
            <a:off x="1849311" y="3198166"/>
            <a:ext cx="1834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2BE27C-4FB3-8F19-768D-0CD2CA4D4DBE}"/>
              </a:ext>
            </a:extLst>
          </p:cNvPr>
          <p:cNvSpPr txBox="1"/>
          <p:nvPr/>
        </p:nvSpPr>
        <p:spPr>
          <a:xfrm>
            <a:off x="5087559" y="3009342"/>
            <a:ext cx="217471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1 </a:t>
            </a:r>
            <a:r>
              <a:rPr lang="en-US" sz="2600" b="1" dirty="0" err="1">
                <a:solidFill>
                  <a:srgbClr val="FF0000"/>
                </a:solidFill>
              </a:rPr>
              <a:t>tràng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pháo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tay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thật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lớn</a:t>
            </a:r>
            <a:r>
              <a:rPr lang="en-US" sz="26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22" name="Rounded Rectangle 21">
            <a:hlinkClick r:id="rId10" action="ppaction://hlinksldjump"/>
            <a:extLst>
              <a:ext uri="{FF2B5EF4-FFF2-40B4-BE49-F238E27FC236}">
                <a16:creationId xmlns:a16="http://schemas.microsoft.com/office/drawing/2014/main" id="{D3B402E7-0A76-6685-A4C1-BA16001C8919}"/>
              </a:ext>
            </a:extLst>
          </p:cNvPr>
          <p:cNvSpPr/>
          <p:nvPr/>
        </p:nvSpPr>
        <p:spPr>
          <a:xfrm>
            <a:off x="11049000" y="6248400"/>
            <a:ext cx="1028700" cy="4572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90C06D-E0DC-DD8E-950A-F7EA54C397D9}"/>
              </a:ext>
            </a:extLst>
          </p:cNvPr>
          <p:cNvSpPr txBox="1"/>
          <p:nvPr/>
        </p:nvSpPr>
        <p:spPr>
          <a:xfrm>
            <a:off x="2698159" y="374795"/>
            <a:ext cx="6264450" cy="163121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Times New Roman" pitchFamily="18" charset="0"/>
                <a:cs typeface="Times New Roman" pitchFamily="18" charset="0"/>
              </a:rPr>
              <a:t>KHỞI ĐỘNG</a:t>
            </a:r>
          </a:p>
          <a:p>
            <a:pPr algn="ctr"/>
            <a:r>
              <a:rPr lang="en-US" sz="5000" b="1" dirty="0">
                <a:latin typeface="Times New Roman" pitchFamily="18" charset="0"/>
                <a:cs typeface="Times New Roman" pitchFamily="18" charset="0"/>
              </a:rPr>
              <a:t>HỘP QUÀ VUI VẺ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7A38624-8DBC-8408-68A2-08C49FCF6C0E}"/>
              </a:ext>
            </a:extLst>
          </p:cNvPr>
          <p:cNvSpPr/>
          <p:nvPr/>
        </p:nvSpPr>
        <p:spPr>
          <a:xfrm>
            <a:off x="1697551" y="4650173"/>
            <a:ext cx="2001215" cy="113401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0A57FBE-5341-7386-F0AE-7DB5743E674C}"/>
              </a:ext>
            </a:extLst>
          </p:cNvPr>
          <p:cNvSpPr/>
          <p:nvPr/>
        </p:nvSpPr>
        <p:spPr>
          <a:xfrm>
            <a:off x="5410199" y="4521643"/>
            <a:ext cx="2001215" cy="126254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0544572-8102-E343-9BC3-90872A012E43}"/>
              </a:ext>
            </a:extLst>
          </p:cNvPr>
          <p:cNvSpPr/>
          <p:nvPr/>
        </p:nvSpPr>
        <p:spPr>
          <a:xfrm>
            <a:off x="8525478" y="4667584"/>
            <a:ext cx="2001214" cy="111660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5134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7" grpId="0"/>
      <p:bldP spid="20" grpId="0"/>
      <p:bldP spid="21" grpId="0"/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310465"/>
            <a:ext cx="8763000" cy="228033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409242"/>
            <a:ext cx="8534400" cy="222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30480" algn="just">
              <a:lnSpc>
                <a:spcPct val="150000"/>
              </a:lnSpc>
            </a:pPr>
            <a:r>
              <a:rPr lang="vi-VN" sz="3200" b="1" i="0" dirty="0">
                <a:solidFill>
                  <a:srgbClr val="0000FF"/>
                </a:solidFill>
                <a:effectLst/>
                <a:latin typeface="+mj-lt"/>
              </a:rPr>
              <a:t>Câu </a:t>
            </a:r>
            <a:r>
              <a:rPr lang="en-US" sz="3200" b="1" dirty="0">
                <a:solidFill>
                  <a:srgbClr val="0000FF"/>
                </a:solidFill>
                <a:latin typeface="+mj-lt"/>
              </a:rPr>
              <a:t>2</a:t>
            </a:r>
            <a:r>
              <a:rPr lang="vi-VN" sz="3200" b="1" i="0" dirty="0">
                <a:solidFill>
                  <a:srgbClr val="0000FF"/>
                </a:solidFill>
                <a:effectLst/>
                <a:latin typeface="+mj-lt"/>
              </a:rPr>
              <a:t>: </a:t>
            </a:r>
            <a:r>
              <a:rPr lang="vi-VN" sz="3200" b="1" i="0" dirty="0">
                <a:solidFill>
                  <a:srgbClr val="000000"/>
                </a:solidFill>
                <a:effectLst/>
                <a:latin typeface="+mj-lt"/>
              </a:rPr>
              <a:t>Vào những ngày như thế nào thì các thí nghiệm về sự nhiễm điện do cọ xát thực hiện dễ thành công?</a:t>
            </a:r>
            <a:endParaRPr lang="en-US" sz="3200" b="1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5473" y="3942469"/>
            <a:ext cx="8296865" cy="6020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vi-VN" sz="3200" b="1" dirty="0">
                <a:latin typeface="+mj-lt"/>
              </a:rPr>
              <a:t>Hanh khô, rất ít hơi nước trong không khí.</a:t>
            </a:r>
            <a:endParaRPr lang="en-US" sz="3200" b="1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5473" y="5855323"/>
            <a:ext cx="558029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D.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mưa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nắng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5476" y="4864723"/>
            <a:ext cx="4313321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dirty="0"/>
              <a:t>.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5474" y="2989834"/>
            <a:ext cx="4313322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nắng</a:t>
            </a:r>
            <a:endParaRPr lang="en-US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q2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3940" r="6767" b="8081"/>
          <a:stretch/>
        </p:blipFill>
        <p:spPr>
          <a:xfrm>
            <a:off x="10867348" y="5640794"/>
            <a:ext cx="1293121" cy="1217178"/>
          </a:xfrm>
          <a:prstGeom prst="rect">
            <a:avLst/>
          </a:prstGeom>
        </p:spPr>
      </p:pic>
      <p:pic>
        <p:nvPicPr>
          <p:cNvPr id="22" name="Đồng hồ đếm ngược 20 giây">
            <a:hlinkClick r:id="" action="ppaction://media"/>
            <a:extLst>
              <a:ext uri="{FF2B5EF4-FFF2-40B4-BE49-F238E27FC236}">
                <a16:creationId xmlns:a16="http://schemas.microsoft.com/office/drawing/2014/main" id="{32F7611C-2AAF-4849-95B2-87FBFA9DA6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19048" t="18307" r="23600" b="4416"/>
          <a:stretch/>
        </p:blipFill>
        <p:spPr>
          <a:xfrm>
            <a:off x="10439400" y="367678"/>
            <a:ext cx="1371600" cy="1087017"/>
          </a:xfrm>
          <a:prstGeom prst="rect">
            <a:avLst/>
          </a:prstGeom>
        </p:spPr>
      </p:pic>
      <p:pic>
        <p:nvPicPr>
          <p:cNvPr id="23" name="Tieng-tinh-tinh">
            <a:hlinkClick r:id="" action="ppaction://media"/>
            <a:extLst>
              <a:ext uri="{FF2B5EF4-FFF2-40B4-BE49-F238E27FC236}">
                <a16:creationId xmlns:a16="http://schemas.microsoft.com/office/drawing/2014/main" id="{A341AB84-9941-4308-989E-263D48A923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83621" y="4640923"/>
            <a:ext cx="406400" cy="406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003DD05-1AB5-4499-84E5-2F14883923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338" y="3900757"/>
            <a:ext cx="804743" cy="64379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AC2063-8AD2-40B0-907E-5F397BED48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75" y="2851654"/>
            <a:ext cx="805723" cy="82056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F038C0-2783-453D-A0EE-D1F432EC4A4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339" y="5640794"/>
            <a:ext cx="805723" cy="82056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40B342E-5332-46B5-884A-B7032EA83A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243" y="4687550"/>
            <a:ext cx="805723" cy="82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2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5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4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F5CCD-36AB-8A91-B922-FB775608E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2">
            <a:hlinkClick r:id="rId2" action="ppaction://hlinksldjump"/>
            <a:extLst>
              <a:ext uri="{FF2B5EF4-FFF2-40B4-BE49-F238E27FC236}">
                <a16:creationId xmlns:a16="http://schemas.microsoft.com/office/drawing/2014/main" id="{9C3CEA40-4163-00C6-FA4A-B93566ECAF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3940" r="6767" b="8081"/>
          <a:stretch/>
        </p:blipFill>
        <p:spPr>
          <a:xfrm>
            <a:off x="4622300" y="2023424"/>
            <a:ext cx="2947399" cy="2626749"/>
          </a:xfrm>
          <a:prstGeom prst="rect">
            <a:avLst/>
          </a:prstGeom>
        </p:spPr>
      </p:pic>
      <p:pic>
        <p:nvPicPr>
          <p:cNvPr id="6" name="q3">
            <a:hlinkClick r:id="rId5" action="ppaction://hlinksldjump"/>
            <a:extLst>
              <a:ext uri="{FF2B5EF4-FFF2-40B4-BE49-F238E27FC236}">
                <a16:creationId xmlns:a16="http://schemas.microsoft.com/office/drawing/2014/main" id="{A734C7C3-70CF-6A33-1144-626291AE62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33" r="21307" b="11174"/>
          <a:stretch/>
        </p:blipFill>
        <p:spPr>
          <a:xfrm>
            <a:off x="1489525" y="1983897"/>
            <a:ext cx="2482994" cy="2537747"/>
          </a:xfrm>
          <a:prstGeom prst="rect">
            <a:avLst/>
          </a:prstGeom>
        </p:spPr>
      </p:pic>
      <p:pic>
        <p:nvPicPr>
          <p:cNvPr id="9" name="q6">
            <a:hlinkClick r:id="rId7" action="ppaction://hlinksldjump"/>
            <a:extLst>
              <a:ext uri="{FF2B5EF4-FFF2-40B4-BE49-F238E27FC236}">
                <a16:creationId xmlns:a16="http://schemas.microsoft.com/office/drawing/2014/main" id="{998C2E61-A3F4-111E-14D3-A4DC29FA9F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7576" r="25555" b="21786"/>
          <a:stretch/>
        </p:blipFill>
        <p:spPr>
          <a:xfrm>
            <a:off x="8184210" y="2134830"/>
            <a:ext cx="2407590" cy="240393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F79860E-9DA6-B332-F323-52A6B59141E9}"/>
              </a:ext>
            </a:extLst>
          </p:cNvPr>
          <p:cNvSpPr/>
          <p:nvPr/>
        </p:nvSpPr>
        <p:spPr>
          <a:xfrm>
            <a:off x="8481920" y="3009342"/>
            <a:ext cx="1979665" cy="122480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69D778D-F152-8627-5B11-0D7EB80013BE}"/>
              </a:ext>
            </a:extLst>
          </p:cNvPr>
          <p:cNvSpPr/>
          <p:nvPr/>
        </p:nvSpPr>
        <p:spPr>
          <a:xfrm>
            <a:off x="1730415" y="2803678"/>
            <a:ext cx="2001215" cy="125064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E7BA8F7-FEF2-D48A-B34C-9C6377273EB7}"/>
              </a:ext>
            </a:extLst>
          </p:cNvPr>
          <p:cNvSpPr/>
          <p:nvPr/>
        </p:nvSpPr>
        <p:spPr>
          <a:xfrm>
            <a:off x="4908901" y="2762406"/>
            <a:ext cx="2174714" cy="133318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5FBABB-517D-23E1-E974-DA0746E21487}"/>
              </a:ext>
            </a:extLst>
          </p:cNvPr>
          <p:cNvSpPr txBox="1"/>
          <p:nvPr/>
        </p:nvSpPr>
        <p:spPr>
          <a:xfrm>
            <a:off x="8962609" y="3252770"/>
            <a:ext cx="1564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1B9D27-3B26-6DCB-6DA2-C7FCBCDD587B}"/>
              </a:ext>
            </a:extLst>
          </p:cNvPr>
          <p:cNvSpPr txBox="1"/>
          <p:nvPr/>
        </p:nvSpPr>
        <p:spPr>
          <a:xfrm>
            <a:off x="1849311" y="3198166"/>
            <a:ext cx="1834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B869CC-605F-E16B-3E03-817F09FB9D6D}"/>
              </a:ext>
            </a:extLst>
          </p:cNvPr>
          <p:cNvSpPr txBox="1"/>
          <p:nvPr/>
        </p:nvSpPr>
        <p:spPr>
          <a:xfrm>
            <a:off x="5087559" y="3009342"/>
            <a:ext cx="217471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1 </a:t>
            </a:r>
            <a:r>
              <a:rPr lang="en-US" sz="2600" b="1" dirty="0" err="1">
                <a:solidFill>
                  <a:srgbClr val="FF0000"/>
                </a:solidFill>
              </a:rPr>
              <a:t>tràng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pháo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tay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thật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lớn</a:t>
            </a:r>
            <a:r>
              <a:rPr lang="en-US" sz="26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22" name="Rounded Rectangle 21">
            <a:hlinkClick r:id="rId10" action="ppaction://hlinksldjump"/>
            <a:extLst>
              <a:ext uri="{FF2B5EF4-FFF2-40B4-BE49-F238E27FC236}">
                <a16:creationId xmlns:a16="http://schemas.microsoft.com/office/drawing/2014/main" id="{667C3BB8-F1D4-4F96-6E22-4EA4C3F23B4A}"/>
              </a:ext>
            </a:extLst>
          </p:cNvPr>
          <p:cNvSpPr/>
          <p:nvPr/>
        </p:nvSpPr>
        <p:spPr>
          <a:xfrm>
            <a:off x="11049000" y="6248400"/>
            <a:ext cx="1028700" cy="4572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338E40-F43D-F5A6-5A59-6A543376F7F5}"/>
              </a:ext>
            </a:extLst>
          </p:cNvPr>
          <p:cNvSpPr txBox="1"/>
          <p:nvPr/>
        </p:nvSpPr>
        <p:spPr>
          <a:xfrm>
            <a:off x="2698159" y="374795"/>
            <a:ext cx="6264450" cy="163121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Times New Roman" pitchFamily="18" charset="0"/>
                <a:cs typeface="Times New Roman" pitchFamily="18" charset="0"/>
              </a:rPr>
              <a:t>KHỞI ĐỘNG</a:t>
            </a:r>
          </a:p>
          <a:p>
            <a:pPr algn="ctr"/>
            <a:r>
              <a:rPr lang="en-US" sz="5000" b="1" dirty="0">
                <a:latin typeface="Times New Roman" pitchFamily="18" charset="0"/>
                <a:cs typeface="Times New Roman" pitchFamily="18" charset="0"/>
              </a:rPr>
              <a:t>HỘP QUÀ VUI VẺ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7C03C25-F815-8247-AF9E-12E4C40F4BF1}"/>
              </a:ext>
            </a:extLst>
          </p:cNvPr>
          <p:cNvSpPr/>
          <p:nvPr/>
        </p:nvSpPr>
        <p:spPr>
          <a:xfrm>
            <a:off x="1697551" y="4650173"/>
            <a:ext cx="2001215" cy="113401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A38225D-4F2A-41F2-832E-2C26CE4053B6}"/>
              </a:ext>
            </a:extLst>
          </p:cNvPr>
          <p:cNvSpPr/>
          <p:nvPr/>
        </p:nvSpPr>
        <p:spPr>
          <a:xfrm>
            <a:off x="5410199" y="4521643"/>
            <a:ext cx="2001215" cy="126254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DCAC0EA-6400-3920-13B5-33FA104274AC}"/>
              </a:ext>
            </a:extLst>
          </p:cNvPr>
          <p:cNvSpPr/>
          <p:nvPr/>
        </p:nvSpPr>
        <p:spPr>
          <a:xfrm>
            <a:off x="8525478" y="4667584"/>
            <a:ext cx="2001214" cy="111660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386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7" grpId="0"/>
      <p:bldP spid="20" grpId="0"/>
      <p:bldP spid="21" grpId="0"/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624326"/>
            <a:ext cx="8669594" cy="98242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583530"/>
            <a:ext cx="8397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dính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bụi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599" y="2082457"/>
            <a:ext cx="8848300" cy="111068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cọ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hút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bụi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598" y="5905138"/>
            <a:ext cx="7988489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Bụi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604138"/>
            <a:ext cx="798849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Một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nhờn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đọng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hút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bụi</a:t>
            </a:r>
            <a:r>
              <a:rPr lang="en-US" dirty="0"/>
              <a:t>.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398821"/>
            <a:ext cx="781903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quạt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ẩm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hút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bụi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q6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7576" r="25555" b="21786"/>
          <a:stretch/>
        </p:blipFill>
        <p:spPr>
          <a:xfrm>
            <a:off x="10820400" y="5406800"/>
            <a:ext cx="1219307" cy="1355511"/>
          </a:xfrm>
          <a:prstGeom prst="rect">
            <a:avLst/>
          </a:prstGeom>
        </p:spPr>
      </p:pic>
      <p:pic>
        <p:nvPicPr>
          <p:cNvPr id="22" name="Đồng hồ đếm ngược 20 giây">
            <a:hlinkClick r:id="" action="ppaction://media"/>
            <a:extLst>
              <a:ext uri="{FF2B5EF4-FFF2-40B4-BE49-F238E27FC236}">
                <a16:creationId xmlns:a16="http://schemas.microsoft.com/office/drawing/2014/main" id="{098C21E9-91C8-4C31-9051-EBC474926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19048" t="18307" r="23600" b="4416"/>
          <a:stretch/>
        </p:blipFill>
        <p:spPr>
          <a:xfrm>
            <a:off x="10439400" y="367678"/>
            <a:ext cx="1371600" cy="1087017"/>
          </a:xfrm>
          <a:prstGeom prst="rect">
            <a:avLst/>
          </a:prstGeom>
        </p:spPr>
      </p:pic>
      <p:pic>
        <p:nvPicPr>
          <p:cNvPr id="23" name="Tieng-tinh-tinh">
            <a:hlinkClick r:id="" action="ppaction://media"/>
            <a:extLst>
              <a:ext uri="{FF2B5EF4-FFF2-40B4-BE49-F238E27FC236}">
                <a16:creationId xmlns:a16="http://schemas.microsoft.com/office/drawing/2014/main" id="{16341CA1-DBCB-4718-BC91-88BACF5D29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82021" y="321539"/>
            <a:ext cx="406400" cy="40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2FFC5A0-C9C2-4AC2-92F9-D96CA7C38D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657" y="2082457"/>
            <a:ext cx="804743" cy="64379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61F4F67-5F33-417F-A677-BDEBE60C4DF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037" y="3313866"/>
            <a:ext cx="805723" cy="82056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A13761-19A1-4E42-A241-C13EC6BE3C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136" y="4722359"/>
            <a:ext cx="805723" cy="82056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9D0B2E5-1A92-4256-88AE-2E3FF602FB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037" y="5823391"/>
            <a:ext cx="805723" cy="82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5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4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CCCE9-F636-1930-E045-EDAE6CADE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q2">
            <a:hlinkClick r:id="rId2" action="ppaction://hlinksldjump"/>
            <a:extLst>
              <a:ext uri="{FF2B5EF4-FFF2-40B4-BE49-F238E27FC236}">
                <a16:creationId xmlns:a16="http://schemas.microsoft.com/office/drawing/2014/main" id="{CEAF86B5-92A7-01CE-4D4D-C809E27830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3940" r="6767" b="8081"/>
          <a:stretch/>
        </p:blipFill>
        <p:spPr>
          <a:xfrm>
            <a:off x="4622300" y="2023424"/>
            <a:ext cx="2947399" cy="2626749"/>
          </a:xfrm>
          <a:prstGeom prst="rect">
            <a:avLst/>
          </a:prstGeom>
        </p:spPr>
      </p:pic>
      <p:pic>
        <p:nvPicPr>
          <p:cNvPr id="6" name="q3">
            <a:hlinkClick r:id="rId5" action="ppaction://hlinksldjump"/>
            <a:extLst>
              <a:ext uri="{FF2B5EF4-FFF2-40B4-BE49-F238E27FC236}">
                <a16:creationId xmlns:a16="http://schemas.microsoft.com/office/drawing/2014/main" id="{AAFF4F7E-BA28-EAD5-D17B-5F9EA779B3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33" r="21307" b="11174"/>
          <a:stretch/>
        </p:blipFill>
        <p:spPr>
          <a:xfrm>
            <a:off x="1489525" y="1983897"/>
            <a:ext cx="2482994" cy="2537747"/>
          </a:xfrm>
          <a:prstGeom prst="rect">
            <a:avLst/>
          </a:prstGeom>
        </p:spPr>
      </p:pic>
      <p:pic>
        <p:nvPicPr>
          <p:cNvPr id="9" name="q6">
            <a:hlinkClick r:id="rId7" action="ppaction://hlinksldjump"/>
            <a:extLst>
              <a:ext uri="{FF2B5EF4-FFF2-40B4-BE49-F238E27FC236}">
                <a16:creationId xmlns:a16="http://schemas.microsoft.com/office/drawing/2014/main" id="{BF64989B-F094-4C0D-6DAD-06D3012711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7576" r="25555" b="21786"/>
          <a:stretch/>
        </p:blipFill>
        <p:spPr>
          <a:xfrm>
            <a:off x="8184210" y="2134830"/>
            <a:ext cx="2407590" cy="240393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0BEF3DC-B9C0-EC10-CE7D-6F5E8A0FDD2F}"/>
              </a:ext>
            </a:extLst>
          </p:cNvPr>
          <p:cNvSpPr/>
          <p:nvPr/>
        </p:nvSpPr>
        <p:spPr>
          <a:xfrm>
            <a:off x="8481920" y="3009342"/>
            <a:ext cx="1979665" cy="122480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D7950B-6F3D-43C6-F991-BBBD5A30620C}"/>
              </a:ext>
            </a:extLst>
          </p:cNvPr>
          <p:cNvSpPr/>
          <p:nvPr/>
        </p:nvSpPr>
        <p:spPr>
          <a:xfrm>
            <a:off x="1730415" y="2803678"/>
            <a:ext cx="2001215" cy="125064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724801D-5CBA-EDD8-02FC-2AD64620C264}"/>
              </a:ext>
            </a:extLst>
          </p:cNvPr>
          <p:cNvSpPr/>
          <p:nvPr/>
        </p:nvSpPr>
        <p:spPr>
          <a:xfrm>
            <a:off x="4908901" y="2762406"/>
            <a:ext cx="2174714" cy="133318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E2C949-6F93-413F-6DB9-F2169A21B826}"/>
              </a:ext>
            </a:extLst>
          </p:cNvPr>
          <p:cNvSpPr txBox="1"/>
          <p:nvPr/>
        </p:nvSpPr>
        <p:spPr>
          <a:xfrm>
            <a:off x="8962609" y="3252770"/>
            <a:ext cx="1564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AD4A0C-F9D3-7DA1-26AF-9715836D3558}"/>
              </a:ext>
            </a:extLst>
          </p:cNvPr>
          <p:cNvSpPr txBox="1"/>
          <p:nvPr/>
        </p:nvSpPr>
        <p:spPr>
          <a:xfrm>
            <a:off x="1849311" y="3198166"/>
            <a:ext cx="1834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780E8A-DED0-93F6-EA1F-8707BB8F664A}"/>
              </a:ext>
            </a:extLst>
          </p:cNvPr>
          <p:cNvSpPr txBox="1"/>
          <p:nvPr/>
        </p:nvSpPr>
        <p:spPr>
          <a:xfrm>
            <a:off x="5087559" y="3009342"/>
            <a:ext cx="217471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1 </a:t>
            </a:r>
            <a:r>
              <a:rPr lang="en-US" sz="2600" b="1" dirty="0" err="1">
                <a:solidFill>
                  <a:srgbClr val="FF0000"/>
                </a:solidFill>
              </a:rPr>
              <a:t>tràng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pháo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tay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thật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lớn</a:t>
            </a:r>
            <a:r>
              <a:rPr lang="en-US" sz="26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22" name="Rounded Rectangle 21">
            <a:hlinkClick r:id="rId10" action="ppaction://hlinksldjump"/>
            <a:extLst>
              <a:ext uri="{FF2B5EF4-FFF2-40B4-BE49-F238E27FC236}">
                <a16:creationId xmlns:a16="http://schemas.microsoft.com/office/drawing/2014/main" id="{32F57DB4-1228-F8A9-3FCB-0E9A0D09D168}"/>
              </a:ext>
            </a:extLst>
          </p:cNvPr>
          <p:cNvSpPr/>
          <p:nvPr/>
        </p:nvSpPr>
        <p:spPr>
          <a:xfrm>
            <a:off x="11049000" y="6248400"/>
            <a:ext cx="1028700" cy="4572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B0A7E3-6E7C-846D-A861-F3D4CB08F24E}"/>
              </a:ext>
            </a:extLst>
          </p:cNvPr>
          <p:cNvSpPr txBox="1"/>
          <p:nvPr/>
        </p:nvSpPr>
        <p:spPr>
          <a:xfrm>
            <a:off x="2698159" y="374795"/>
            <a:ext cx="6264450" cy="163121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Times New Roman" pitchFamily="18" charset="0"/>
                <a:cs typeface="Times New Roman" pitchFamily="18" charset="0"/>
              </a:rPr>
              <a:t>KHỞI ĐỘNG</a:t>
            </a:r>
          </a:p>
          <a:p>
            <a:pPr algn="ctr"/>
            <a:r>
              <a:rPr lang="en-US" sz="5000" b="1" dirty="0">
                <a:latin typeface="Times New Roman" pitchFamily="18" charset="0"/>
                <a:cs typeface="Times New Roman" pitchFamily="18" charset="0"/>
              </a:rPr>
              <a:t>HỘP QUÀ VUI VẺ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399CE4E-1315-4248-64BD-674CD009AC9E}"/>
              </a:ext>
            </a:extLst>
          </p:cNvPr>
          <p:cNvSpPr/>
          <p:nvPr/>
        </p:nvSpPr>
        <p:spPr>
          <a:xfrm>
            <a:off x="1697551" y="4650173"/>
            <a:ext cx="2001215" cy="113401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7FA2671-DE3D-375D-DEA8-5D5404893CFC}"/>
              </a:ext>
            </a:extLst>
          </p:cNvPr>
          <p:cNvSpPr/>
          <p:nvPr/>
        </p:nvSpPr>
        <p:spPr>
          <a:xfrm>
            <a:off x="5410199" y="4521643"/>
            <a:ext cx="2001215" cy="126254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8290106-A122-B480-AD3E-C2553C3138B8}"/>
              </a:ext>
            </a:extLst>
          </p:cNvPr>
          <p:cNvSpPr/>
          <p:nvPr/>
        </p:nvSpPr>
        <p:spPr>
          <a:xfrm>
            <a:off x="8525478" y="4667584"/>
            <a:ext cx="2001214" cy="111660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5102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7" grpId="0"/>
      <p:bldP spid="20" grpId="0"/>
      <p:bldP spid="21" grpId="0"/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3206" y="1199488"/>
            <a:ext cx="11618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16-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24: BÀI 21: MẠCH ĐIỆN</a:t>
            </a:r>
            <a:endParaRPr lang="en-US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21374" y="368490"/>
            <a:ext cx="420617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err="1">
                <a:ln w="11430"/>
                <a:solidFill>
                  <a:srgbClr val="FF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CHỦ</a:t>
            </a:r>
            <a:r>
              <a:rPr lang="en-US" sz="4800" b="1" cap="none" spc="0" dirty="0">
                <a:ln w="11430"/>
                <a:solidFill>
                  <a:srgbClr val="FF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cap="none" spc="0" dirty="0" err="1">
                <a:ln w="11430"/>
                <a:solidFill>
                  <a:srgbClr val="FF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ĐỀ</a:t>
            </a:r>
            <a:r>
              <a:rPr lang="en-US" sz="4800" b="1" cap="none" spc="0" dirty="0">
                <a:ln w="11430"/>
                <a:solidFill>
                  <a:srgbClr val="FF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5: </a:t>
            </a:r>
            <a:r>
              <a:rPr lang="en-US" sz="4800" b="1" cap="none" spc="0" dirty="0" err="1">
                <a:ln w="11430"/>
                <a:solidFill>
                  <a:srgbClr val="FF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ĐIỆN</a:t>
            </a:r>
            <a:endParaRPr lang="en-US" sz="4800" b="1" cap="none" spc="0" dirty="0">
              <a:ln w="11430"/>
              <a:solidFill>
                <a:srgbClr val="FF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1" descr="25022013277">
            <a:extLst>
              <a:ext uri="{FF2B5EF4-FFF2-40B4-BE49-F238E27FC236}">
                <a16:creationId xmlns:a16="http://schemas.microsoft.com/office/drawing/2014/main" id="{2C5DB32D-5A7C-488F-E4C3-FE6DC3A30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218" y="1845819"/>
            <a:ext cx="6444769" cy="5079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570B5-93B1-6AD3-C44D-C22C16B9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TIÊU TIẾT HỌC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D814056-0DE9-1943-4DF2-6FE7B20277F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97870179"/>
              </p:ext>
            </p:extLst>
          </p:nvPr>
        </p:nvGraphicFramePr>
        <p:xfrm>
          <a:off x="914400" y="2366963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708900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9642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TUẦN 16- TIẾT 24 - BÀI 21:  MẠCH ĐIỆN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6878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8572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8667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8667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11430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0" y="7334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0" y="9906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0" y="9525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0" y="7620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0" y="798272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213906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kí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thống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8515" y="2166617"/>
            <a:ext cx="5955735" cy="448353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1943B-C05D-078A-39DC-B96C4BBC5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9F87819A-B92C-D1D8-9773-E587D7336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514851"/>
            <a:ext cx="131127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4AFDE3D-2377-213A-C828-7ED7B4D02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567238"/>
            <a:ext cx="13144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273B7E1-7E9A-BB3C-338B-50D0BA94E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4491038"/>
            <a:ext cx="13112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1824944-FFC7-6498-9770-568AF60AD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38651"/>
            <a:ext cx="130968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004C9EF9-8EB7-0806-3FDE-69900FC6A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24438"/>
            <a:ext cx="18811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15">
            <a:extLst>
              <a:ext uri="{FF2B5EF4-FFF2-40B4-BE49-F238E27FC236}">
                <a16:creationId xmlns:a16="http://schemas.microsoft.com/office/drawing/2014/main" id="{7458D62E-C0F4-8630-6C5E-4DEAD6370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438650"/>
            <a:ext cx="14414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4" name="Text Box 34">
            <a:extLst>
              <a:ext uri="{FF2B5EF4-FFF2-40B4-BE49-F238E27FC236}">
                <a16:creationId xmlns:a16="http://schemas.microsoft.com/office/drawing/2014/main" id="{8BD99DF0-4FAD-F542-2FED-171E2AB3F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57201"/>
            <a:ext cx="352423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ghép</a:t>
            </a: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endParaRPr lang="en-US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64">
            <a:extLst>
              <a:ext uri="{FF2B5EF4-FFF2-40B4-BE49-F238E27FC236}">
                <a16:creationId xmlns:a16="http://schemas.microsoft.com/office/drawing/2014/main" id="{9C6C36F7-5653-9D1D-7F01-D4610623E515}"/>
              </a:ext>
            </a:extLst>
          </p:cNvPr>
          <p:cNvGrpSpPr>
            <a:grpSpLocks/>
          </p:cNvGrpSpPr>
          <p:nvPr/>
        </p:nvGrpSpPr>
        <p:grpSpPr bwMode="auto">
          <a:xfrm>
            <a:off x="2875307" y="5153974"/>
            <a:ext cx="1441450" cy="1223962"/>
            <a:chOff x="218" y="3452"/>
            <a:chExt cx="908" cy="771"/>
          </a:xfrm>
        </p:grpSpPr>
        <p:sp>
          <p:nvSpPr>
            <p:cNvPr id="1047" name="Rectangle 8">
              <a:extLst>
                <a:ext uri="{FF2B5EF4-FFF2-40B4-BE49-F238E27FC236}">
                  <a16:creationId xmlns:a16="http://schemas.microsoft.com/office/drawing/2014/main" id="{66143979-9D96-2A42-83B6-70BD147B3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" y="3452"/>
              <a:ext cx="908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1" hangingPunct="1"/>
              <a:endParaRPr lang="vi-VN" altLang="en-US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" name="Line 32">
              <a:extLst>
                <a:ext uri="{FF2B5EF4-FFF2-40B4-BE49-F238E27FC236}">
                  <a16:creationId xmlns:a16="http://schemas.microsoft.com/office/drawing/2014/main" id="{9AF1E943-0311-EAB7-0F9C-86425355DB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" y="3885"/>
              <a:ext cx="317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Line 33">
              <a:extLst>
                <a:ext uri="{FF2B5EF4-FFF2-40B4-BE49-F238E27FC236}">
                  <a16:creationId xmlns:a16="http://schemas.microsoft.com/office/drawing/2014/main" id="{77A40CAE-931E-C776-93BB-48422591B6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" y="3679"/>
              <a:ext cx="0" cy="4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Line 34">
              <a:extLst>
                <a:ext uri="{FF2B5EF4-FFF2-40B4-BE49-F238E27FC236}">
                  <a16:creationId xmlns:a16="http://schemas.microsoft.com/office/drawing/2014/main" id="{8B0F7A00-6339-969E-709B-B89A2929ED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6" y="3796"/>
              <a:ext cx="0" cy="181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Line 35">
              <a:extLst>
                <a:ext uri="{FF2B5EF4-FFF2-40B4-BE49-F238E27FC236}">
                  <a16:creationId xmlns:a16="http://schemas.microsoft.com/office/drawing/2014/main" id="{EA6654B8-7E0E-B50B-7A75-232ADF02FC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3" y="3885"/>
              <a:ext cx="317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Text Box 70">
              <a:extLst>
                <a:ext uri="{FF2B5EF4-FFF2-40B4-BE49-F238E27FC236}">
                  <a16:creationId xmlns:a16="http://schemas.microsoft.com/office/drawing/2014/main" id="{B489634A-C5E2-0447-58C1-BD61726EC4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" y="3679"/>
              <a:ext cx="22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Unicode MS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Unicode MS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Unicode MS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Unicode MS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>+</a:t>
              </a:r>
            </a:p>
          </p:txBody>
        </p:sp>
        <p:sp>
          <p:nvSpPr>
            <p:cNvPr id="1053" name="Text Box 71">
              <a:extLst>
                <a:ext uri="{FF2B5EF4-FFF2-40B4-BE49-F238E27FC236}">
                  <a16:creationId xmlns:a16="http://schemas.microsoft.com/office/drawing/2014/main" id="{0570D166-DAC5-80BA-2364-A1D405423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" y="3629"/>
              <a:ext cx="22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Unicode MS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Unicode MS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Unicode MS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Unicode MS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 dirty="0">
                  <a:latin typeface="Times New Roman" pitchFamily="18" charset="0"/>
                  <a:cs typeface="Times New Roman" pitchFamily="18" charset="0"/>
                </a:rPr>
                <a:t>_</a:t>
              </a:r>
            </a:p>
          </p:txBody>
        </p:sp>
      </p:grpSp>
      <p:sp>
        <p:nvSpPr>
          <p:cNvPr id="1042" name="Text Box 99">
            <a:extLst>
              <a:ext uri="{FF2B5EF4-FFF2-40B4-BE49-F238E27FC236}">
                <a16:creationId xmlns:a16="http://schemas.microsoft.com/office/drawing/2014/main" id="{A6BA34E9-575A-37F8-72B1-44CB3F753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7200"/>
            <a:ext cx="3955576" cy="2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 sz="2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346" name="Object 106">
            <a:extLst>
              <a:ext uri="{FF2B5EF4-FFF2-40B4-BE49-F238E27FC236}">
                <a16:creationId xmlns:a16="http://schemas.microsoft.com/office/drawing/2014/main" id="{5908A432-E1EC-1F48-3B39-15F029B5C5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973789"/>
              </p:ext>
            </p:extLst>
          </p:nvPr>
        </p:nvGraphicFramePr>
        <p:xfrm>
          <a:off x="2613612" y="1613900"/>
          <a:ext cx="2002043" cy="3900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399255" imgH="795260" progId="Photoshop.Image.9">
                  <p:embed/>
                </p:oleObj>
              </mc:Choice>
              <mc:Fallback>
                <p:oleObj name="Image" r:id="rId2" imgW="399255" imgH="795260" progId="Photoshop.Image.9">
                  <p:embed/>
                  <p:pic>
                    <p:nvPicPr>
                      <p:cNvPr id="10346" name="Object 106">
                        <a:extLst>
                          <a:ext uri="{FF2B5EF4-FFF2-40B4-BE49-F238E27FC236}">
                            <a16:creationId xmlns:a16="http://schemas.microsoft.com/office/drawing/2014/main" id="{5D33A84E-22E2-4443-DE97-F4CB0F3142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3612" y="1613900"/>
                        <a:ext cx="2002043" cy="39004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86" name="Picture 146" descr="25022013292">
            <a:extLst>
              <a:ext uri="{FF2B5EF4-FFF2-40B4-BE49-F238E27FC236}">
                <a16:creationId xmlns:a16="http://schemas.microsoft.com/office/drawing/2014/main" id="{F79DA5C0-93BD-31DD-9D18-6D1F0863E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057" y="1824274"/>
            <a:ext cx="3328176" cy="2870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EE3B2C-A1CF-5A4B-45D7-335CF05AAD32}"/>
              </a:ext>
            </a:extLst>
          </p:cNvPr>
          <p:cNvSpPr txBox="1"/>
          <p:nvPr/>
        </p:nvSpPr>
        <p:spPr>
          <a:xfrm>
            <a:off x="2252664" y="304800"/>
            <a:ext cx="320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Một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DB888A-BD98-E5C9-FE01-39ABE1D11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6456" y="5037840"/>
            <a:ext cx="1902214" cy="121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3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46601-3F74-EB6D-B022-9E4B9F4B7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7616C527-0ACA-DFBD-40D0-CF83DA37D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514851"/>
            <a:ext cx="131127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83CED0C-0026-16A3-66E9-CCD4CF9B4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567238"/>
            <a:ext cx="13144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63BA398-CE09-D859-18C4-710F5F764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4491038"/>
            <a:ext cx="13112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A91DDED-1DA5-2BF6-158C-0021AC848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38651"/>
            <a:ext cx="130968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0FD56DB7-5410-8D34-634B-53092BB1D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24438"/>
            <a:ext cx="18811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15">
            <a:extLst>
              <a:ext uri="{FF2B5EF4-FFF2-40B4-BE49-F238E27FC236}">
                <a16:creationId xmlns:a16="http://schemas.microsoft.com/office/drawing/2014/main" id="{3721E012-36C4-6AF3-9FEE-DC9A4ADC7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438650"/>
            <a:ext cx="14414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2" name="Text Box 99">
            <a:extLst>
              <a:ext uri="{FF2B5EF4-FFF2-40B4-BE49-F238E27FC236}">
                <a16:creationId xmlns:a16="http://schemas.microsoft.com/office/drawing/2014/main" id="{4F0864F2-76C8-3577-5C3B-F5DF2D283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7200"/>
            <a:ext cx="3955576" cy="2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 sz="2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B70829-F6E2-047E-E784-6A96BB4E68EE}"/>
              </a:ext>
            </a:extLst>
          </p:cNvPr>
          <p:cNvSpPr txBox="1"/>
          <p:nvPr/>
        </p:nvSpPr>
        <p:spPr>
          <a:xfrm>
            <a:off x="2252664" y="304800"/>
            <a:ext cx="320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30" descr="wires">
            <a:extLst>
              <a:ext uri="{FF2B5EF4-FFF2-40B4-BE49-F238E27FC236}">
                <a16:creationId xmlns:a16="http://schemas.microsoft.com/office/drawing/2014/main" id="{DC074714-062B-4305-0030-D5B1AAFBF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4797771" cy="6372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639087-1FF9-FEDC-D122-90495B437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680" y="5697538"/>
            <a:ext cx="3292670" cy="6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5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2CE86-3D6D-AD23-E8D9-4E7579E9F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6CB944E6-85D2-2E63-343C-AAFCC5FE6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514851"/>
            <a:ext cx="131127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F075804-BDCE-596D-6309-424B0D3BE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567238"/>
            <a:ext cx="13144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AC768ED-93D9-2141-1713-715FFBF09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4491038"/>
            <a:ext cx="13112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F0F28AE-3B82-CAB7-F46B-15AEA6019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38651"/>
            <a:ext cx="130968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1B01D73-9F62-7C57-666E-4CCC74F78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24438"/>
            <a:ext cx="18811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15">
            <a:extLst>
              <a:ext uri="{FF2B5EF4-FFF2-40B4-BE49-F238E27FC236}">
                <a16:creationId xmlns:a16="http://schemas.microsoft.com/office/drawing/2014/main" id="{F4B2B972-0DCB-4686-D564-F86B913BC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438650"/>
            <a:ext cx="14414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4" name="Text Box 34">
            <a:extLst>
              <a:ext uri="{FF2B5EF4-FFF2-40B4-BE49-F238E27FC236}">
                <a16:creationId xmlns:a16="http://schemas.microsoft.com/office/drawing/2014/main" id="{E6659EB1-2EDF-6F7B-5BA9-25C165366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57201"/>
            <a:ext cx="35242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lang="en-US" alt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mở</a:t>
            </a:r>
            <a:endParaRPr lang="en-US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2" name="Text Box 99">
            <a:extLst>
              <a:ext uri="{FF2B5EF4-FFF2-40B4-BE49-F238E27FC236}">
                <a16:creationId xmlns:a16="http://schemas.microsoft.com/office/drawing/2014/main" id="{D1428ACD-9C20-6A24-FBD0-FA5216BF7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7200"/>
            <a:ext cx="3955576" cy="2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 sz="2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B399C8-FAC2-F2D3-32BE-BB4FE6FF3DAD}"/>
              </a:ext>
            </a:extLst>
          </p:cNvPr>
          <p:cNvSpPr txBox="1"/>
          <p:nvPr/>
        </p:nvSpPr>
        <p:spPr>
          <a:xfrm>
            <a:off x="2252664" y="304800"/>
            <a:ext cx="320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đóng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03" descr="Untitled-2">
            <a:extLst>
              <a:ext uri="{FF2B5EF4-FFF2-40B4-BE49-F238E27FC236}">
                <a16:creationId xmlns:a16="http://schemas.microsoft.com/office/drawing/2014/main" id="{AF601839-02C6-CCBE-AFF3-F797832D9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38" y="1933653"/>
            <a:ext cx="3982175" cy="2838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2" descr="Untitled-2">
            <a:extLst>
              <a:ext uri="{FF2B5EF4-FFF2-40B4-BE49-F238E27FC236}">
                <a16:creationId xmlns:a16="http://schemas.microsoft.com/office/drawing/2014/main" id="{D29B7C48-0852-A9B4-15DD-A0399A7D2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077" y="1879912"/>
            <a:ext cx="3589341" cy="255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408B2B-DBC9-6D82-5422-A6B1AE4C9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5121478"/>
            <a:ext cx="1769574" cy="1071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E2EBD9-4D3D-D905-1545-7F78FE829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0813" y="4757646"/>
            <a:ext cx="1881188" cy="130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4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31180-8C54-3E95-DE32-944BD4A98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21F8FE7B-739B-BEA6-09AC-DF20328A2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514851"/>
            <a:ext cx="131127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4373D83-C2D9-07F4-8CD1-913848A5D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567238"/>
            <a:ext cx="13144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C0340B3-902C-A79F-FC47-547A5CCC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4491038"/>
            <a:ext cx="13112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D8B261A-EA80-16D9-6642-39BD7C46E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38651"/>
            <a:ext cx="130968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FD2FE66-A8A0-9D92-2AEC-7AEBD8F26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24438"/>
            <a:ext cx="18811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15">
            <a:extLst>
              <a:ext uri="{FF2B5EF4-FFF2-40B4-BE49-F238E27FC236}">
                <a16:creationId xmlns:a16="http://schemas.microsoft.com/office/drawing/2014/main" id="{D1F9F2E0-A2E7-EDFF-8DDE-9917D70C1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438650"/>
            <a:ext cx="14414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2" name="Text Box 99">
            <a:extLst>
              <a:ext uri="{FF2B5EF4-FFF2-40B4-BE49-F238E27FC236}">
                <a16:creationId xmlns:a16="http://schemas.microsoft.com/office/drawing/2014/main" id="{74B09D09-988C-4B56-676B-EF201CE70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7200"/>
            <a:ext cx="3955576" cy="2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 sz="2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FA253-34CC-6E25-A597-D22E0886137F}"/>
              </a:ext>
            </a:extLst>
          </p:cNvPr>
          <p:cNvSpPr txBox="1"/>
          <p:nvPr/>
        </p:nvSpPr>
        <p:spPr>
          <a:xfrm>
            <a:off x="2252664" y="304800"/>
            <a:ext cx="320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đèn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sợi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đốt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48" descr="Untitled-1">
            <a:extLst>
              <a:ext uri="{FF2B5EF4-FFF2-40B4-BE49-F238E27FC236}">
                <a16:creationId xmlns:a16="http://schemas.microsoft.com/office/drawing/2014/main" id="{68497369-3CBE-6E50-FB80-FA16952EF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563" y="1444624"/>
            <a:ext cx="5079686" cy="380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945FB17F-42D8-B1E9-FEA4-D268E22865FC}"/>
              </a:ext>
            </a:extLst>
          </p:cNvPr>
          <p:cNvGrpSpPr>
            <a:grpSpLocks/>
          </p:cNvGrpSpPr>
          <p:nvPr/>
        </p:nvGrpSpPr>
        <p:grpSpPr bwMode="auto">
          <a:xfrm>
            <a:off x="1499856" y="2640344"/>
            <a:ext cx="2960464" cy="1418324"/>
            <a:chOff x="2396" y="3697"/>
            <a:chExt cx="641" cy="272"/>
          </a:xfrm>
        </p:grpSpPr>
        <p:sp>
          <p:nvSpPr>
            <p:cNvPr id="7" name="Line 47">
              <a:extLst>
                <a:ext uri="{FF2B5EF4-FFF2-40B4-BE49-F238E27FC236}">
                  <a16:creationId xmlns:a16="http://schemas.microsoft.com/office/drawing/2014/main" id="{C40D2AB5-D8A2-8A73-310B-8A713F2A7E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8" y="3743"/>
              <a:ext cx="182" cy="18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48">
              <a:extLst>
                <a:ext uri="{FF2B5EF4-FFF2-40B4-BE49-F238E27FC236}">
                  <a16:creationId xmlns:a16="http://schemas.microsoft.com/office/drawing/2014/main" id="{1A69B6FE-0971-CCB0-6A23-2EC626B143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2" y="3772"/>
              <a:ext cx="227" cy="131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5B26E874-202C-783F-7361-CB885D0B1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96" y="3697"/>
              <a:ext cx="641" cy="272"/>
              <a:chOff x="2396" y="3697"/>
              <a:chExt cx="641" cy="272"/>
            </a:xfrm>
          </p:grpSpPr>
          <p:sp>
            <p:nvSpPr>
              <p:cNvPr id="10" name="Oval 46">
                <a:extLst>
                  <a:ext uri="{FF2B5EF4-FFF2-40B4-BE49-F238E27FC236}">
                    <a16:creationId xmlns:a16="http://schemas.microsoft.com/office/drawing/2014/main" id="{B33EB41D-A0DA-1121-256F-7A8467A96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3" y="3697"/>
                <a:ext cx="272" cy="272"/>
              </a:xfrm>
              <a:prstGeom prst="ellips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vi-VN" alt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Line 49">
                <a:extLst>
                  <a:ext uri="{FF2B5EF4-FFF2-40B4-BE49-F238E27FC236}">
                    <a16:creationId xmlns:a16="http://schemas.microsoft.com/office/drawing/2014/main" id="{13D6582C-18A5-0EC7-AD0E-0C9B53A5E9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55" y="3833"/>
                <a:ext cx="182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50">
                <a:extLst>
                  <a:ext uri="{FF2B5EF4-FFF2-40B4-BE49-F238E27FC236}">
                    <a16:creationId xmlns:a16="http://schemas.microsoft.com/office/drawing/2014/main" id="{DCAFEFA9-0686-0A13-776E-9CFB7BF511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96" y="3833"/>
                <a:ext cx="182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746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BA3F9-F01B-6B8A-9BF9-CE6C8A66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>
            <a:extLst>
              <a:ext uri="{FF2B5EF4-FFF2-40B4-BE49-F238E27FC236}">
                <a16:creationId xmlns:a16="http://schemas.microsoft.com/office/drawing/2014/main" id="{0ECF6E43-BA37-9F66-9B90-5AD0296D4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567238"/>
            <a:ext cx="13144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8B23D30-FB8B-C290-6357-C7910C93E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4491038"/>
            <a:ext cx="13112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78F2D73-85E5-E930-DA84-719315A5E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38651"/>
            <a:ext cx="130968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8F7DDED-9DA6-C392-DBEF-8C6BC0463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24438"/>
            <a:ext cx="18811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15">
            <a:extLst>
              <a:ext uri="{FF2B5EF4-FFF2-40B4-BE49-F238E27FC236}">
                <a16:creationId xmlns:a16="http://schemas.microsoft.com/office/drawing/2014/main" id="{FACD8D74-6BD8-19EB-4CDE-53587C270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438650"/>
            <a:ext cx="14414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2" name="Text Box 99">
            <a:extLst>
              <a:ext uri="{FF2B5EF4-FFF2-40B4-BE49-F238E27FC236}">
                <a16:creationId xmlns:a16="http://schemas.microsoft.com/office/drawing/2014/main" id="{C2346797-90FE-545B-7CD3-581B3F49A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7200"/>
            <a:ext cx="3955576" cy="2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 sz="2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8C4413-8EDF-9FA5-AB59-09817F674B45}"/>
              </a:ext>
            </a:extLst>
          </p:cNvPr>
          <p:cNvSpPr txBox="1"/>
          <p:nvPr/>
        </p:nvSpPr>
        <p:spPr>
          <a:xfrm>
            <a:off x="4710112" y="304800"/>
            <a:ext cx="4376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hồ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đo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40D8B8-8598-4D5A-A411-0F7D95AE6A61}"/>
              </a:ext>
            </a:extLst>
          </p:cNvPr>
          <p:cNvSpPr txBox="1"/>
          <p:nvPr/>
        </p:nvSpPr>
        <p:spPr>
          <a:xfrm>
            <a:off x="1981200" y="4426278"/>
            <a:ext cx="320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Am pe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DCF7CA-C371-2E0C-205C-4DB21589F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914" y="4963671"/>
            <a:ext cx="2512657" cy="16827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D4E437-1CE8-9059-9405-E7988D2B1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425" y="1606476"/>
            <a:ext cx="2990850" cy="23050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251861-DB94-2D9E-84CD-87E4190969BC}"/>
              </a:ext>
            </a:extLst>
          </p:cNvPr>
          <p:cNvSpPr txBox="1"/>
          <p:nvPr/>
        </p:nvSpPr>
        <p:spPr>
          <a:xfrm>
            <a:off x="8174038" y="4164668"/>
            <a:ext cx="1447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Vôn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CEB4BA-E8C8-06D0-C5F9-8396FCEE6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0467" y="5110017"/>
            <a:ext cx="2396533" cy="12553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60DD50-0D1E-4D98-4251-AB5DEAF76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800" y="1415036"/>
            <a:ext cx="2512656" cy="310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9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67272-F4CC-DCE9-C1E0-10C901E94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>
            <a:extLst>
              <a:ext uri="{FF2B5EF4-FFF2-40B4-BE49-F238E27FC236}">
                <a16:creationId xmlns:a16="http://schemas.microsoft.com/office/drawing/2014/main" id="{97F6B089-F59B-BCAE-C30D-A0183D020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514851"/>
            <a:ext cx="131127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13E252B-CFEE-EFE9-3507-1D74811DB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567238"/>
            <a:ext cx="13144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9247F6-6BE1-E216-523F-B41191C8C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4491038"/>
            <a:ext cx="13112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12C856B-5ECE-8E3E-9CB0-633846A0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38651"/>
            <a:ext cx="130968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2C122556-92A1-5C64-462D-8C3303750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24438"/>
            <a:ext cx="18811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15">
            <a:extLst>
              <a:ext uri="{FF2B5EF4-FFF2-40B4-BE49-F238E27FC236}">
                <a16:creationId xmlns:a16="http://schemas.microsoft.com/office/drawing/2014/main" id="{E91F4415-4891-871F-6499-B676F007F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438650"/>
            <a:ext cx="14414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2" name="Text Box 99">
            <a:extLst>
              <a:ext uri="{FF2B5EF4-FFF2-40B4-BE49-F238E27FC236}">
                <a16:creationId xmlns:a16="http://schemas.microsoft.com/office/drawing/2014/main" id="{357315A3-82EB-0BBC-6503-06185AD0B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7200"/>
            <a:ext cx="3955576" cy="2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 sz="2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2F1BD-CBB5-5833-E1CF-EC7EC2E74011}"/>
              </a:ext>
            </a:extLst>
          </p:cNvPr>
          <p:cNvSpPr txBox="1"/>
          <p:nvPr/>
        </p:nvSpPr>
        <p:spPr>
          <a:xfrm>
            <a:off x="2252664" y="304800"/>
            <a:ext cx="320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chì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B0FBB-D831-F614-0739-D2EB8628D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76" y="1938339"/>
            <a:ext cx="5519951" cy="32408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E6F2E6B-E8FE-08C8-A5B4-85060201A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979" y="2800351"/>
            <a:ext cx="29051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CC704-8008-2E07-B12C-6016151F9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>
            <a:extLst>
              <a:ext uri="{FF2B5EF4-FFF2-40B4-BE49-F238E27FC236}">
                <a16:creationId xmlns:a16="http://schemas.microsoft.com/office/drawing/2014/main" id="{DB132203-AC03-B099-BE07-1450581A9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567238"/>
            <a:ext cx="13144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5FF78B7-239F-83FB-171F-2BE2E7E16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1" y="4491038"/>
            <a:ext cx="131127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37EEE81-A998-FB65-248B-508C4265F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38651"/>
            <a:ext cx="130968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A475D15-F3A9-0756-0549-26474BD04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24438"/>
            <a:ext cx="188118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vi-VN" altLang="en-US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15">
            <a:extLst>
              <a:ext uri="{FF2B5EF4-FFF2-40B4-BE49-F238E27FC236}">
                <a16:creationId xmlns:a16="http://schemas.microsoft.com/office/drawing/2014/main" id="{8353917A-28CB-C4DC-8E86-A355F02DA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438650"/>
            <a:ext cx="14414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altLang="en-US" sz="16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2" name="Text Box 99">
            <a:extLst>
              <a:ext uri="{FF2B5EF4-FFF2-40B4-BE49-F238E27FC236}">
                <a16:creationId xmlns:a16="http://schemas.microsoft.com/office/drawing/2014/main" id="{846102AF-0996-1163-C4A5-F3C029DED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57200"/>
            <a:ext cx="3955576" cy="25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 sz="26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6EE680-98EE-B156-CD01-016FDE12C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6" y="154716"/>
            <a:ext cx="11136573" cy="631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1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477672" y="259307"/>
            <a:ext cx="1090456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Phiếu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học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tập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1: </a:t>
            </a:r>
          </a:p>
          <a:p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Làm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việc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</a:rPr>
              <a:t>nhóm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</a:rPr>
              <a:t>: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Dùng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các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kí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hiệu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cho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ở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bảng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21.1vẽ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sơ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đồ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mạch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điện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gồm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: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Nguồn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điện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2 pin,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một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công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tắc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một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bóng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đèn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sợi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đốt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dây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dẫn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.</a:t>
            </a:r>
            <a:endParaRPr lang="en-US" sz="3600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grpSp>
        <p:nvGrpSpPr>
          <p:cNvPr id="70926" name="Group 270"/>
          <p:cNvGrpSpPr>
            <a:grpSpLocks/>
          </p:cNvGrpSpPr>
          <p:nvPr/>
        </p:nvGrpSpPr>
        <p:grpSpPr bwMode="auto">
          <a:xfrm>
            <a:off x="6324600" y="5092700"/>
            <a:ext cx="2971800" cy="1308100"/>
            <a:chOff x="3024" y="3208"/>
            <a:chExt cx="1872" cy="824"/>
          </a:xfrm>
        </p:grpSpPr>
        <p:sp>
          <p:nvSpPr>
            <p:cNvPr id="70886" name="AutoShape 230"/>
            <p:cNvSpPr>
              <a:spLocks noChangeArrowheads="1"/>
            </p:cNvSpPr>
            <p:nvPr/>
          </p:nvSpPr>
          <p:spPr bwMode="auto">
            <a:xfrm>
              <a:off x="3024" y="3623"/>
              <a:ext cx="1872" cy="409"/>
            </a:xfrm>
            <a:prstGeom prst="cube">
              <a:avLst>
                <a:gd name="adj" fmla="val 6875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887" name="Group 231"/>
            <p:cNvGrpSpPr>
              <a:grpSpLocks/>
            </p:cNvGrpSpPr>
            <p:nvPr/>
          </p:nvGrpSpPr>
          <p:grpSpPr bwMode="auto">
            <a:xfrm rot="10800000" flipV="1">
              <a:off x="4512" y="3456"/>
              <a:ext cx="191" cy="309"/>
              <a:chOff x="2928" y="720"/>
              <a:chExt cx="624" cy="1008"/>
            </a:xfrm>
          </p:grpSpPr>
          <p:sp>
            <p:nvSpPr>
              <p:cNvPr id="70888" name="AutoShape 232"/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889" name="AutoShape 233"/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890" name="AutoShape 234"/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891" name="Oval 235"/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892" name="Group 236"/>
            <p:cNvGrpSpPr>
              <a:grpSpLocks/>
            </p:cNvGrpSpPr>
            <p:nvPr/>
          </p:nvGrpSpPr>
          <p:grpSpPr bwMode="auto">
            <a:xfrm>
              <a:off x="3567" y="3208"/>
              <a:ext cx="1302" cy="572"/>
              <a:chOff x="1216" y="2536"/>
              <a:chExt cx="1536" cy="672"/>
            </a:xfrm>
          </p:grpSpPr>
          <p:grpSp>
            <p:nvGrpSpPr>
              <p:cNvPr id="70893" name="Group 237"/>
              <p:cNvGrpSpPr>
                <a:grpSpLocks/>
              </p:cNvGrpSpPr>
              <p:nvPr/>
            </p:nvGrpSpPr>
            <p:grpSpPr bwMode="auto">
              <a:xfrm>
                <a:off x="1216" y="2536"/>
                <a:ext cx="1536" cy="664"/>
                <a:chOff x="1216" y="2536"/>
                <a:chExt cx="1536" cy="664"/>
              </a:xfrm>
            </p:grpSpPr>
            <p:grpSp>
              <p:nvGrpSpPr>
                <p:cNvPr id="70894" name="Group 238"/>
                <p:cNvGrpSpPr>
                  <a:grpSpLocks/>
                </p:cNvGrpSpPr>
                <p:nvPr/>
              </p:nvGrpSpPr>
              <p:grpSpPr bwMode="auto">
                <a:xfrm>
                  <a:off x="1216" y="2536"/>
                  <a:ext cx="1536" cy="624"/>
                  <a:chOff x="1216" y="2536"/>
                  <a:chExt cx="1536" cy="624"/>
                </a:xfrm>
              </p:grpSpPr>
              <p:sp>
                <p:nvSpPr>
                  <p:cNvPr id="70895" name="AutoShape 239"/>
                  <p:cNvSpPr>
                    <a:spLocks noChangeArrowheads="1"/>
                  </p:cNvSpPr>
                  <p:nvPr/>
                </p:nvSpPr>
                <p:spPr bwMode="auto">
                  <a:xfrm>
                    <a:off x="1264" y="2680"/>
                    <a:ext cx="192" cy="480"/>
                  </a:xfrm>
                  <a:prstGeom prst="cube">
                    <a:avLst>
                      <a:gd name="adj" fmla="val 12500"/>
                    </a:avLst>
                  </a:prstGeom>
                  <a:gradFill rotWithShape="0">
                    <a:gsLst>
                      <a:gs pos="0">
                        <a:srgbClr val="B075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B075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70896" name="Group 240"/>
                  <p:cNvGrpSpPr>
                    <a:grpSpLocks/>
                  </p:cNvGrpSpPr>
                  <p:nvPr/>
                </p:nvGrpSpPr>
                <p:grpSpPr bwMode="auto">
                  <a:xfrm rot="-1095164">
                    <a:off x="1216" y="2536"/>
                    <a:ext cx="1536" cy="96"/>
                    <a:chOff x="1152" y="2160"/>
                    <a:chExt cx="1536" cy="96"/>
                  </a:xfrm>
                </p:grpSpPr>
                <p:sp>
                  <p:nvSpPr>
                    <p:cNvPr id="70897" name="Rectangle 2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2160"/>
                      <a:ext cx="1152" cy="9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CC66"/>
                        </a:gs>
                        <a:gs pos="10000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898" name="Rectangle 2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4" y="2176"/>
                      <a:ext cx="384" cy="48"/>
                    </a:xfrm>
                    <a:prstGeom prst="rect">
                      <a:avLst/>
                    </a:prstGeom>
                    <a:solidFill>
                      <a:schemeClr val="hlink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70899" name="AutoShape 243"/>
                <p:cNvSpPr>
                  <a:spLocks noChangeArrowheads="1"/>
                </p:cNvSpPr>
                <p:nvPr/>
              </p:nvSpPr>
              <p:spPr bwMode="auto">
                <a:xfrm>
                  <a:off x="1216" y="2720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FFCC66">
                        <a:gamma/>
                        <a:shade val="46275"/>
                        <a:invGamma/>
                      </a:srgbClr>
                    </a:gs>
                    <a:gs pos="100000">
                      <a:srgbClr val="FFCC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900" name="Group 244"/>
              <p:cNvGrpSpPr>
                <a:grpSpLocks/>
              </p:cNvGrpSpPr>
              <p:nvPr/>
            </p:nvGrpSpPr>
            <p:grpSpPr bwMode="auto">
              <a:xfrm>
                <a:off x="1968" y="2688"/>
                <a:ext cx="240" cy="520"/>
                <a:chOff x="1968" y="2672"/>
                <a:chExt cx="240" cy="520"/>
              </a:xfrm>
            </p:grpSpPr>
            <p:sp>
              <p:nvSpPr>
                <p:cNvPr id="70901" name="AutoShape 245"/>
                <p:cNvSpPr>
                  <a:spLocks noChangeArrowheads="1"/>
                </p:cNvSpPr>
                <p:nvPr/>
              </p:nvSpPr>
              <p:spPr bwMode="auto">
                <a:xfrm>
                  <a:off x="2016" y="2672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B07500">
                        <a:gamma/>
                        <a:shade val="46275"/>
                        <a:invGamma/>
                      </a:srgbClr>
                    </a:gs>
                    <a:gs pos="100000">
                      <a:srgbClr val="B0750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902" name="AutoShape 246"/>
                <p:cNvSpPr>
                  <a:spLocks noChangeArrowheads="1"/>
                </p:cNvSpPr>
                <p:nvPr/>
              </p:nvSpPr>
              <p:spPr bwMode="auto">
                <a:xfrm>
                  <a:off x="1968" y="2712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FFCC66">
                        <a:gamma/>
                        <a:shade val="46275"/>
                        <a:invGamma/>
                      </a:srgbClr>
                    </a:gs>
                    <a:gs pos="100000">
                      <a:srgbClr val="FFCC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0903" name="Group 247"/>
            <p:cNvGrpSpPr>
              <a:grpSpLocks/>
            </p:cNvGrpSpPr>
            <p:nvPr/>
          </p:nvGrpSpPr>
          <p:grpSpPr bwMode="auto">
            <a:xfrm>
              <a:off x="3264" y="3504"/>
              <a:ext cx="191" cy="309"/>
              <a:chOff x="527" y="1632"/>
              <a:chExt cx="191" cy="309"/>
            </a:xfrm>
          </p:grpSpPr>
          <p:sp>
            <p:nvSpPr>
              <p:cNvPr id="70904" name="AutoShape 248"/>
              <p:cNvSpPr>
                <a:spLocks noChangeArrowheads="1"/>
              </p:cNvSpPr>
              <p:nvPr/>
            </p:nvSpPr>
            <p:spPr bwMode="auto">
              <a:xfrm rot="10800000" flipV="1">
                <a:off x="527" y="1823"/>
                <a:ext cx="191" cy="118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05" name="AutoShape 249"/>
              <p:cNvSpPr>
                <a:spLocks noChangeArrowheads="1"/>
              </p:cNvSpPr>
              <p:nvPr/>
            </p:nvSpPr>
            <p:spPr bwMode="auto">
              <a:xfrm rot="10800000" flipV="1">
                <a:off x="572" y="1706"/>
                <a:ext cx="103" cy="161"/>
              </a:xfrm>
              <a:prstGeom prst="can">
                <a:avLst>
                  <a:gd name="adj" fmla="val 36118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06" name="AutoShape 250"/>
              <p:cNvSpPr>
                <a:spLocks noChangeArrowheads="1"/>
              </p:cNvSpPr>
              <p:nvPr/>
            </p:nvSpPr>
            <p:spPr bwMode="auto">
              <a:xfrm rot="10800000" flipV="1">
                <a:off x="527" y="1632"/>
                <a:ext cx="191" cy="162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07" name="Oval 251"/>
              <p:cNvSpPr>
                <a:spLocks noChangeArrowheads="1"/>
              </p:cNvSpPr>
              <p:nvPr/>
            </p:nvSpPr>
            <p:spPr bwMode="auto">
              <a:xfrm rot="10800000" flipV="1">
                <a:off x="564" y="1637"/>
                <a:ext cx="117" cy="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0908" name="Group 252"/>
          <p:cNvGrpSpPr>
            <a:grpSpLocks/>
          </p:cNvGrpSpPr>
          <p:nvPr/>
        </p:nvGrpSpPr>
        <p:grpSpPr bwMode="auto">
          <a:xfrm>
            <a:off x="4800600" y="3055938"/>
            <a:ext cx="3124200" cy="1287462"/>
            <a:chOff x="3360" y="1392"/>
            <a:chExt cx="1968" cy="811"/>
          </a:xfrm>
        </p:grpSpPr>
        <p:sp>
          <p:nvSpPr>
            <p:cNvPr id="70909" name="AutoShape 253"/>
            <p:cNvSpPr>
              <a:spLocks noChangeArrowheads="1"/>
            </p:cNvSpPr>
            <p:nvPr/>
          </p:nvSpPr>
          <p:spPr bwMode="auto">
            <a:xfrm rot="-10800000" flipH="1" flipV="1">
              <a:off x="3360" y="1776"/>
              <a:ext cx="1968" cy="427"/>
            </a:xfrm>
            <a:prstGeom prst="cube">
              <a:avLst>
                <a:gd name="adj" fmla="val 78454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910" name="Group 254"/>
            <p:cNvGrpSpPr>
              <a:grpSpLocks/>
            </p:cNvGrpSpPr>
            <p:nvPr/>
          </p:nvGrpSpPr>
          <p:grpSpPr bwMode="auto">
            <a:xfrm rot="10800000" flipV="1">
              <a:off x="3648" y="1680"/>
              <a:ext cx="214" cy="315"/>
              <a:chOff x="2928" y="720"/>
              <a:chExt cx="624" cy="1008"/>
            </a:xfrm>
          </p:grpSpPr>
          <p:sp>
            <p:nvSpPr>
              <p:cNvPr id="70911" name="AutoShape 255"/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12" name="AutoShape 256"/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13" name="AutoShape 257"/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14" name="Oval 258"/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15" name="Group 259"/>
            <p:cNvGrpSpPr>
              <a:grpSpLocks/>
            </p:cNvGrpSpPr>
            <p:nvPr/>
          </p:nvGrpSpPr>
          <p:grpSpPr bwMode="auto">
            <a:xfrm>
              <a:off x="4224" y="1392"/>
              <a:ext cx="369" cy="562"/>
              <a:chOff x="3910" y="981"/>
              <a:chExt cx="369" cy="562"/>
            </a:xfrm>
          </p:grpSpPr>
          <p:sp>
            <p:nvSpPr>
              <p:cNvPr id="70916" name="AutoShape 260"/>
              <p:cNvSpPr>
                <a:spLocks noChangeArrowheads="1"/>
              </p:cNvSpPr>
              <p:nvPr/>
            </p:nvSpPr>
            <p:spPr bwMode="auto">
              <a:xfrm rot="10800000" flipV="1">
                <a:off x="3981" y="1247"/>
                <a:ext cx="224" cy="296"/>
              </a:xfrm>
              <a:prstGeom prst="can">
                <a:avLst>
                  <a:gd name="adj" fmla="val 33036"/>
                </a:avLst>
              </a:prstGeom>
              <a:gradFill rotWithShape="0">
                <a:gsLst>
                  <a:gs pos="0">
                    <a:srgbClr val="E1E52D">
                      <a:gamma/>
                      <a:shade val="46275"/>
                      <a:invGamma/>
                    </a:srgbClr>
                  </a:gs>
                  <a:gs pos="50000">
                    <a:srgbClr val="E1E52D"/>
                  </a:gs>
                  <a:gs pos="100000">
                    <a:srgbClr val="E1E52D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17" name="Oval 261"/>
              <p:cNvSpPr>
                <a:spLocks noChangeArrowheads="1"/>
              </p:cNvSpPr>
              <p:nvPr/>
            </p:nvSpPr>
            <p:spPr bwMode="auto">
              <a:xfrm rot="10800000" flipV="1">
                <a:off x="3910" y="981"/>
                <a:ext cx="369" cy="340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E1E52D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18" name="Group 262"/>
            <p:cNvGrpSpPr>
              <a:grpSpLocks/>
            </p:cNvGrpSpPr>
            <p:nvPr/>
          </p:nvGrpSpPr>
          <p:grpSpPr bwMode="auto">
            <a:xfrm>
              <a:off x="4824" y="1656"/>
              <a:ext cx="191" cy="309"/>
              <a:chOff x="527" y="1632"/>
              <a:chExt cx="191" cy="309"/>
            </a:xfrm>
          </p:grpSpPr>
          <p:sp>
            <p:nvSpPr>
              <p:cNvPr id="70919" name="AutoShape 263"/>
              <p:cNvSpPr>
                <a:spLocks noChangeArrowheads="1"/>
              </p:cNvSpPr>
              <p:nvPr/>
            </p:nvSpPr>
            <p:spPr bwMode="auto">
              <a:xfrm rot="10800000" flipV="1">
                <a:off x="527" y="1823"/>
                <a:ext cx="191" cy="118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20" name="AutoShape 264"/>
              <p:cNvSpPr>
                <a:spLocks noChangeArrowheads="1"/>
              </p:cNvSpPr>
              <p:nvPr/>
            </p:nvSpPr>
            <p:spPr bwMode="auto">
              <a:xfrm rot="10800000" flipV="1">
                <a:off x="572" y="1706"/>
                <a:ext cx="103" cy="161"/>
              </a:xfrm>
              <a:prstGeom prst="can">
                <a:avLst>
                  <a:gd name="adj" fmla="val 36118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21" name="AutoShape 265"/>
              <p:cNvSpPr>
                <a:spLocks noChangeArrowheads="1"/>
              </p:cNvSpPr>
              <p:nvPr/>
            </p:nvSpPr>
            <p:spPr bwMode="auto">
              <a:xfrm rot="10800000" flipV="1">
                <a:off x="527" y="1632"/>
                <a:ext cx="191" cy="162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22" name="Oval 266"/>
              <p:cNvSpPr>
                <a:spLocks noChangeArrowheads="1"/>
              </p:cNvSpPr>
              <p:nvPr/>
            </p:nvSpPr>
            <p:spPr bwMode="auto">
              <a:xfrm rot="10800000" flipV="1">
                <a:off x="564" y="1637"/>
                <a:ext cx="117" cy="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0930" name="Group 274"/>
          <p:cNvGrpSpPr>
            <a:grpSpLocks/>
          </p:cNvGrpSpPr>
          <p:nvPr/>
        </p:nvGrpSpPr>
        <p:grpSpPr bwMode="auto">
          <a:xfrm>
            <a:off x="2133600" y="5029200"/>
            <a:ext cx="3352800" cy="1371600"/>
            <a:chOff x="2016" y="48"/>
            <a:chExt cx="2112" cy="864"/>
          </a:xfrm>
        </p:grpSpPr>
        <p:sp>
          <p:nvSpPr>
            <p:cNvPr id="70931" name="AutoShape 275"/>
            <p:cNvSpPr>
              <a:spLocks noChangeArrowheads="1"/>
            </p:cNvSpPr>
            <p:nvPr/>
          </p:nvSpPr>
          <p:spPr bwMode="auto">
            <a:xfrm>
              <a:off x="2147" y="355"/>
              <a:ext cx="1802" cy="300"/>
            </a:xfrm>
            <a:prstGeom prst="cube">
              <a:avLst>
                <a:gd name="adj" fmla="val 13889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932" name="Group 276"/>
            <p:cNvGrpSpPr>
              <a:grpSpLocks/>
            </p:cNvGrpSpPr>
            <p:nvPr/>
          </p:nvGrpSpPr>
          <p:grpSpPr bwMode="auto">
            <a:xfrm>
              <a:off x="2016" y="48"/>
              <a:ext cx="2112" cy="864"/>
              <a:chOff x="528" y="664"/>
              <a:chExt cx="2832" cy="968"/>
            </a:xfrm>
          </p:grpSpPr>
          <p:grpSp>
            <p:nvGrpSpPr>
              <p:cNvPr id="70933" name="Group 277"/>
              <p:cNvGrpSpPr>
                <a:grpSpLocks/>
              </p:cNvGrpSpPr>
              <p:nvPr/>
            </p:nvGrpSpPr>
            <p:grpSpPr bwMode="auto">
              <a:xfrm>
                <a:off x="528" y="664"/>
                <a:ext cx="2832" cy="968"/>
                <a:chOff x="528" y="664"/>
                <a:chExt cx="2832" cy="968"/>
              </a:xfrm>
            </p:grpSpPr>
            <p:grpSp>
              <p:nvGrpSpPr>
                <p:cNvPr id="70934" name="Group 278"/>
                <p:cNvGrpSpPr>
                  <a:grpSpLocks/>
                </p:cNvGrpSpPr>
                <p:nvPr/>
              </p:nvGrpSpPr>
              <p:grpSpPr bwMode="auto">
                <a:xfrm>
                  <a:off x="528" y="672"/>
                  <a:ext cx="2832" cy="960"/>
                  <a:chOff x="528" y="672"/>
                  <a:chExt cx="2832" cy="960"/>
                </a:xfrm>
              </p:grpSpPr>
              <p:grpSp>
                <p:nvGrpSpPr>
                  <p:cNvPr id="70935" name="Group 279"/>
                  <p:cNvGrpSpPr>
                    <a:grpSpLocks/>
                  </p:cNvGrpSpPr>
                  <p:nvPr/>
                </p:nvGrpSpPr>
                <p:grpSpPr bwMode="auto">
                  <a:xfrm>
                    <a:off x="528" y="672"/>
                    <a:ext cx="2832" cy="960"/>
                    <a:chOff x="720" y="1256"/>
                    <a:chExt cx="4464" cy="1528"/>
                  </a:xfrm>
                </p:grpSpPr>
                <p:sp>
                  <p:nvSpPr>
                    <p:cNvPr id="70936" name="AutoShape 2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20" y="1920"/>
                      <a:ext cx="4464" cy="864"/>
                    </a:xfrm>
                    <a:prstGeom prst="cube">
                      <a:avLst>
                        <a:gd name="adj" fmla="val 82176"/>
                      </a:avLst>
                    </a:prstGeom>
                    <a:gradFill rotWithShape="0">
                      <a:gsLst>
                        <a:gs pos="0">
                          <a:schemeClr val="accent1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189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937" name="AutoShape 2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256"/>
                      <a:ext cx="3840" cy="752"/>
                    </a:xfrm>
                    <a:prstGeom prst="cube">
                      <a:avLst>
                        <a:gd name="adj" fmla="val 11704"/>
                      </a:avLst>
                    </a:prstGeom>
                    <a:gradFill rotWithShape="0">
                      <a:gsLst>
                        <a:gs pos="0">
                          <a:schemeClr val="accent1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189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70938" name="AutoShape 282"/>
                  <p:cNvSpPr>
                    <a:spLocks noChangeArrowheads="1"/>
                  </p:cNvSpPr>
                  <p:nvPr/>
                </p:nvSpPr>
                <p:spPr bwMode="auto">
                  <a:xfrm>
                    <a:off x="751" y="727"/>
                    <a:ext cx="274" cy="603"/>
                  </a:xfrm>
                  <a:prstGeom prst="cube">
                    <a:avLst>
                      <a:gd name="adj" fmla="val 58333"/>
                    </a:avLst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0939" name="Group 283"/>
                <p:cNvGrpSpPr>
                  <a:grpSpLocks/>
                </p:cNvGrpSpPr>
                <p:nvPr/>
              </p:nvGrpSpPr>
              <p:grpSpPr bwMode="auto">
                <a:xfrm>
                  <a:off x="928" y="664"/>
                  <a:ext cx="1152" cy="576"/>
                  <a:chOff x="1440" y="2256"/>
                  <a:chExt cx="1192" cy="720"/>
                </a:xfrm>
              </p:grpSpPr>
              <p:grpSp>
                <p:nvGrpSpPr>
                  <p:cNvPr id="70940" name="Group 284"/>
                  <p:cNvGrpSpPr>
                    <a:grpSpLocks/>
                  </p:cNvGrpSpPr>
                  <p:nvPr/>
                </p:nvGrpSpPr>
                <p:grpSpPr bwMode="auto">
                  <a:xfrm>
                    <a:off x="1440" y="2256"/>
                    <a:ext cx="1152" cy="720"/>
                    <a:chOff x="1440" y="2256"/>
                    <a:chExt cx="1152" cy="720"/>
                  </a:xfrm>
                </p:grpSpPr>
                <p:sp>
                  <p:nvSpPr>
                    <p:cNvPr id="70941" name="AutoShape 285"/>
                    <p:cNvSpPr>
                      <a:spLocks noChangeArrowheads="1"/>
                    </p:cNvSpPr>
                    <p:nvPr/>
                  </p:nvSpPr>
                  <p:spPr bwMode="auto">
                    <a:xfrm rot="5400000" flipH="1">
                      <a:off x="1656" y="2040"/>
                      <a:ext cx="720" cy="1152"/>
                    </a:xfrm>
                    <a:prstGeom prst="can">
                      <a:avLst>
                        <a:gd name="adj" fmla="val 24000"/>
                      </a:avLst>
                    </a:prstGeom>
                    <a:gradFill rotWithShape="0">
                      <a:gsLst>
                        <a:gs pos="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3300"/>
                        </a:gs>
                        <a:gs pos="10000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0942" name="Group 2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56" y="2352"/>
                      <a:ext cx="960" cy="192"/>
                      <a:chOff x="2016" y="1752"/>
                      <a:chExt cx="1344" cy="240"/>
                    </a:xfrm>
                  </p:grpSpPr>
                  <p:sp>
                    <p:nvSpPr>
                      <p:cNvPr id="70943" name="Rectangle 28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016" y="1752"/>
                        <a:ext cx="1344" cy="24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0944" name="WordArt 288"/>
                      <p:cNvSpPr>
                        <a:spLocks noChangeArrowheads="1" noChangeShapeType="1" noTextEdit="1"/>
                      </p:cNvSpPr>
                      <p:nvPr/>
                    </p:nvSpPr>
                    <p:spPr bwMode="auto">
                      <a:xfrm>
                        <a:off x="2064" y="1776"/>
                        <a:ext cx="1248" cy="176"/>
                      </a:xfrm>
                      <a:prstGeom prst="rect">
                        <a:avLst/>
                      </a:prstGeom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/>
                          </a14:hiddenEffects>
                        </a:ext>
                      </a:extLst>
                    </p:spPr>
                    <p:txBody>
                      <a:bodyPr wrap="none" fromWordArt="1">
                        <a:prstTxWarp prst="textPlain">
                          <a:avLst>
                            <a:gd name="adj" fmla="val 50000"/>
                          </a:avLst>
                        </a:prstTxWarp>
                      </a:bodyPr>
                      <a:lstStyle/>
                      <a:p>
                        <a:pPr algn="ctr"/>
                        <a:r>
                          <a:rPr lang="en-US" sz="3600" kern="10">
                            <a:gradFill rotWithShape="0">
                              <a:gsLst>
                                <a:gs pos="0">
                                  <a:srgbClr val="FFFFFF">
                                    <a:gamma/>
                                    <a:shade val="46275"/>
                                    <a:invGamma/>
                                  </a:srgbClr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1"/>
                            </a:gradFill>
                            <a:latin typeface="Arial Black"/>
                          </a:rPr>
                          <a:t>PINACO</a:t>
                        </a:r>
                      </a:p>
                    </p:txBody>
                  </p:sp>
                </p:grpSp>
              </p:grpSp>
              <p:grpSp>
                <p:nvGrpSpPr>
                  <p:cNvPr id="70945" name="Group 289"/>
                  <p:cNvGrpSpPr>
                    <a:grpSpLocks/>
                  </p:cNvGrpSpPr>
                  <p:nvPr/>
                </p:nvGrpSpPr>
                <p:grpSpPr bwMode="auto">
                  <a:xfrm>
                    <a:off x="2440" y="2272"/>
                    <a:ext cx="192" cy="691"/>
                    <a:chOff x="2440" y="2272"/>
                    <a:chExt cx="192" cy="691"/>
                  </a:xfrm>
                </p:grpSpPr>
                <p:sp>
                  <p:nvSpPr>
                    <p:cNvPr id="70946" name="Oval 29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40" y="2272"/>
                      <a:ext cx="144" cy="691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57150">
                      <a:solidFill>
                        <a:schemeClr val="bg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947" name="AutoShape 291"/>
                    <p:cNvSpPr>
                      <a:spLocks noChangeArrowheads="1"/>
                    </p:cNvSpPr>
                    <p:nvPr/>
                  </p:nvSpPr>
                  <p:spPr bwMode="auto">
                    <a:xfrm rot="5400000" flipH="1">
                      <a:off x="2459" y="2565"/>
                      <a:ext cx="202" cy="144"/>
                    </a:xfrm>
                    <a:prstGeom prst="can">
                      <a:avLst>
                        <a:gd name="adj" fmla="val 31667"/>
                      </a:avLst>
                    </a:prstGeom>
                    <a:gradFill rotWithShape="0">
                      <a:gsLst>
                        <a:gs pos="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CC66"/>
                        </a:gs>
                        <a:gs pos="10000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70948" name="Group 292"/>
                <p:cNvGrpSpPr>
                  <a:grpSpLocks/>
                </p:cNvGrpSpPr>
                <p:nvPr/>
              </p:nvGrpSpPr>
              <p:grpSpPr bwMode="auto">
                <a:xfrm>
                  <a:off x="1984" y="664"/>
                  <a:ext cx="1152" cy="576"/>
                  <a:chOff x="1440" y="2256"/>
                  <a:chExt cx="1192" cy="720"/>
                </a:xfrm>
              </p:grpSpPr>
              <p:grpSp>
                <p:nvGrpSpPr>
                  <p:cNvPr id="70949" name="Group 293"/>
                  <p:cNvGrpSpPr>
                    <a:grpSpLocks/>
                  </p:cNvGrpSpPr>
                  <p:nvPr/>
                </p:nvGrpSpPr>
                <p:grpSpPr bwMode="auto">
                  <a:xfrm>
                    <a:off x="1440" y="2256"/>
                    <a:ext cx="1152" cy="720"/>
                    <a:chOff x="1440" y="2256"/>
                    <a:chExt cx="1152" cy="720"/>
                  </a:xfrm>
                </p:grpSpPr>
                <p:sp>
                  <p:nvSpPr>
                    <p:cNvPr id="70950" name="AutoShape 294"/>
                    <p:cNvSpPr>
                      <a:spLocks noChangeArrowheads="1"/>
                    </p:cNvSpPr>
                    <p:nvPr/>
                  </p:nvSpPr>
                  <p:spPr bwMode="auto">
                    <a:xfrm rot="5400000" flipH="1">
                      <a:off x="1656" y="2040"/>
                      <a:ext cx="720" cy="1152"/>
                    </a:xfrm>
                    <a:prstGeom prst="can">
                      <a:avLst>
                        <a:gd name="adj" fmla="val 24000"/>
                      </a:avLst>
                    </a:prstGeom>
                    <a:gradFill rotWithShape="0">
                      <a:gsLst>
                        <a:gs pos="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3300"/>
                        </a:gs>
                        <a:gs pos="10000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0951" name="Group 2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56" y="2352"/>
                      <a:ext cx="960" cy="192"/>
                      <a:chOff x="2016" y="1752"/>
                      <a:chExt cx="1344" cy="240"/>
                    </a:xfrm>
                  </p:grpSpPr>
                  <p:sp>
                    <p:nvSpPr>
                      <p:cNvPr id="70952" name="Rectangle 29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016" y="1752"/>
                        <a:ext cx="1344" cy="24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0953" name="WordArt 297"/>
                      <p:cNvSpPr>
                        <a:spLocks noChangeArrowheads="1" noChangeShapeType="1" noTextEdit="1"/>
                      </p:cNvSpPr>
                      <p:nvPr/>
                    </p:nvSpPr>
                    <p:spPr bwMode="auto">
                      <a:xfrm>
                        <a:off x="2064" y="1776"/>
                        <a:ext cx="1248" cy="176"/>
                      </a:xfrm>
                      <a:prstGeom prst="rect">
                        <a:avLst/>
                      </a:prstGeom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/>
                          </a14:hiddenEffects>
                        </a:ext>
                      </a:extLst>
                    </p:spPr>
                    <p:txBody>
                      <a:bodyPr wrap="none" fromWordArt="1">
                        <a:prstTxWarp prst="textPlain">
                          <a:avLst>
                            <a:gd name="adj" fmla="val 50000"/>
                          </a:avLst>
                        </a:prstTxWarp>
                      </a:bodyPr>
                      <a:lstStyle/>
                      <a:p>
                        <a:pPr algn="ctr"/>
                        <a:r>
                          <a:rPr lang="en-US" sz="3600" kern="10">
                            <a:gradFill rotWithShape="0">
                              <a:gsLst>
                                <a:gs pos="0">
                                  <a:srgbClr val="FFFFFF">
                                    <a:gamma/>
                                    <a:shade val="46275"/>
                                    <a:invGamma/>
                                  </a:srgbClr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1"/>
                            </a:gradFill>
                            <a:latin typeface="Arial Black"/>
                          </a:rPr>
                          <a:t>PINACO</a:t>
                        </a:r>
                      </a:p>
                    </p:txBody>
                  </p:sp>
                </p:grpSp>
              </p:grpSp>
              <p:grpSp>
                <p:nvGrpSpPr>
                  <p:cNvPr id="70954" name="Group 298"/>
                  <p:cNvGrpSpPr>
                    <a:grpSpLocks/>
                  </p:cNvGrpSpPr>
                  <p:nvPr/>
                </p:nvGrpSpPr>
                <p:grpSpPr bwMode="auto">
                  <a:xfrm>
                    <a:off x="2440" y="2272"/>
                    <a:ext cx="192" cy="691"/>
                    <a:chOff x="2440" y="2272"/>
                    <a:chExt cx="192" cy="691"/>
                  </a:xfrm>
                </p:grpSpPr>
                <p:sp>
                  <p:nvSpPr>
                    <p:cNvPr id="70955" name="Oval 2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40" y="2272"/>
                      <a:ext cx="144" cy="691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57150">
                      <a:solidFill>
                        <a:schemeClr val="bg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956" name="AutoShape 300"/>
                    <p:cNvSpPr>
                      <a:spLocks noChangeArrowheads="1"/>
                    </p:cNvSpPr>
                    <p:nvPr/>
                  </p:nvSpPr>
                  <p:spPr bwMode="auto">
                    <a:xfrm rot="5400000" flipH="1">
                      <a:off x="2459" y="2565"/>
                      <a:ext cx="202" cy="144"/>
                    </a:xfrm>
                    <a:prstGeom prst="can">
                      <a:avLst>
                        <a:gd name="adj" fmla="val 31667"/>
                      </a:avLst>
                    </a:prstGeom>
                    <a:gradFill rotWithShape="0">
                      <a:gsLst>
                        <a:gs pos="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CC66"/>
                        </a:gs>
                        <a:gs pos="10000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sp>
            <p:nvSpPr>
              <p:cNvPr id="70957" name="AutoShape 301"/>
              <p:cNvSpPr>
                <a:spLocks noChangeArrowheads="1"/>
              </p:cNvSpPr>
              <p:nvPr/>
            </p:nvSpPr>
            <p:spPr bwMode="auto">
              <a:xfrm>
                <a:off x="3024" y="720"/>
                <a:ext cx="274" cy="603"/>
              </a:xfrm>
              <a:prstGeom prst="cube">
                <a:avLst>
                  <a:gd name="adj" fmla="val 58333"/>
                </a:avLst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0958" name="AutoShape 302"/>
            <p:cNvSpPr>
              <a:spLocks noChangeArrowheads="1"/>
            </p:cNvSpPr>
            <p:nvPr/>
          </p:nvSpPr>
          <p:spPr bwMode="auto">
            <a:xfrm>
              <a:off x="2160" y="288"/>
              <a:ext cx="1776" cy="288"/>
            </a:xfrm>
            <a:prstGeom prst="cube">
              <a:avLst>
                <a:gd name="adj" fmla="val 13889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959" name="Group 303"/>
            <p:cNvGrpSpPr>
              <a:grpSpLocks/>
            </p:cNvGrpSpPr>
            <p:nvPr/>
          </p:nvGrpSpPr>
          <p:grpSpPr bwMode="auto">
            <a:xfrm rot="10800000" flipV="1">
              <a:off x="2160" y="432"/>
              <a:ext cx="184" cy="295"/>
              <a:chOff x="2928" y="720"/>
              <a:chExt cx="624" cy="1008"/>
            </a:xfrm>
          </p:grpSpPr>
          <p:sp>
            <p:nvSpPr>
              <p:cNvPr id="70960" name="AutoShape 304"/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61" name="AutoShape 305"/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62" name="AutoShape 306"/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63" name="Oval 307"/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64" name="Group 308"/>
            <p:cNvGrpSpPr>
              <a:grpSpLocks/>
            </p:cNvGrpSpPr>
            <p:nvPr/>
          </p:nvGrpSpPr>
          <p:grpSpPr bwMode="auto">
            <a:xfrm>
              <a:off x="3552" y="432"/>
              <a:ext cx="184" cy="294"/>
              <a:chOff x="3983" y="2879"/>
              <a:chExt cx="314" cy="458"/>
            </a:xfrm>
          </p:grpSpPr>
          <p:sp>
            <p:nvSpPr>
              <p:cNvPr id="70965" name="AutoShape 309"/>
              <p:cNvSpPr>
                <a:spLocks noChangeArrowheads="1"/>
              </p:cNvSpPr>
              <p:nvPr/>
            </p:nvSpPr>
            <p:spPr bwMode="auto">
              <a:xfrm rot="10800000" flipV="1">
                <a:off x="3983" y="3163"/>
                <a:ext cx="314" cy="17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0921D3">
                      <a:gamma/>
                      <a:shade val="46275"/>
                      <a:invGamma/>
                    </a:srgbClr>
                  </a:gs>
                  <a:gs pos="50000">
                    <a:srgbClr val="0921D3"/>
                  </a:gs>
                  <a:gs pos="100000">
                    <a:srgbClr val="0921D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66" name="AutoShape 310"/>
              <p:cNvSpPr>
                <a:spLocks noChangeArrowheads="1"/>
              </p:cNvSpPr>
              <p:nvPr/>
            </p:nvSpPr>
            <p:spPr bwMode="auto">
              <a:xfrm rot="10800000" flipV="1">
                <a:off x="4056" y="2989"/>
                <a:ext cx="170" cy="240"/>
              </a:xfrm>
              <a:prstGeom prst="can">
                <a:avLst>
                  <a:gd name="adj" fmla="val 32621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67" name="AutoShape 311"/>
              <p:cNvSpPr>
                <a:spLocks noChangeArrowheads="1"/>
              </p:cNvSpPr>
              <p:nvPr/>
            </p:nvSpPr>
            <p:spPr bwMode="auto">
              <a:xfrm rot="10800000" flipV="1">
                <a:off x="3983" y="2879"/>
                <a:ext cx="314" cy="240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0921D3">
                      <a:gamma/>
                      <a:shade val="46275"/>
                      <a:invGamma/>
                    </a:srgbClr>
                  </a:gs>
                  <a:gs pos="50000">
                    <a:srgbClr val="0921D3"/>
                  </a:gs>
                  <a:gs pos="100000">
                    <a:srgbClr val="0921D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68" name="Oval 312"/>
              <p:cNvSpPr>
                <a:spLocks noChangeArrowheads="1"/>
              </p:cNvSpPr>
              <p:nvPr/>
            </p:nvSpPr>
            <p:spPr bwMode="auto">
              <a:xfrm rot="10800000" flipV="1">
                <a:off x="4043" y="2886"/>
                <a:ext cx="194" cy="6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69" name="Group 313"/>
            <p:cNvGrpSpPr>
              <a:grpSpLocks/>
            </p:cNvGrpSpPr>
            <p:nvPr/>
          </p:nvGrpSpPr>
          <p:grpSpPr bwMode="auto">
            <a:xfrm rot="10800000" flipV="1">
              <a:off x="2880" y="432"/>
              <a:ext cx="184" cy="295"/>
              <a:chOff x="2928" y="720"/>
              <a:chExt cx="624" cy="1008"/>
            </a:xfrm>
          </p:grpSpPr>
          <p:sp>
            <p:nvSpPr>
              <p:cNvPr id="70970" name="AutoShape 314"/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71" name="AutoShape 315"/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72" name="AutoShape 316"/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73" name="Oval 317"/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0974" name="Freeform 318"/>
          <p:cNvSpPr>
            <a:spLocks/>
          </p:cNvSpPr>
          <p:nvPr/>
        </p:nvSpPr>
        <p:spPr bwMode="auto">
          <a:xfrm>
            <a:off x="1409700" y="3200400"/>
            <a:ext cx="3924300" cy="2794000"/>
          </a:xfrm>
          <a:custGeom>
            <a:avLst/>
            <a:gdLst>
              <a:gd name="T0" fmla="*/ 2472 w 2472"/>
              <a:gd name="T1" fmla="*/ 408 h 1928"/>
              <a:gd name="T2" fmla="*/ 1272 w 2472"/>
              <a:gd name="T3" fmla="*/ 72 h 1928"/>
              <a:gd name="T4" fmla="*/ 168 w 2472"/>
              <a:gd name="T5" fmla="*/ 840 h 1928"/>
              <a:gd name="T6" fmla="*/ 264 w 2472"/>
              <a:gd name="T7" fmla="*/ 1752 h 1928"/>
              <a:gd name="T8" fmla="*/ 648 w 2472"/>
              <a:gd name="T9" fmla="*/ 1896 h 1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2" h="1928">
                <a:moveTo>
                  <a:pt x="2472" y="408"/>
                </a:moveTo>
                <a:cubicBezTo>
                  <a:pt x="2064" y="204"/>
                  <a:pt x="1656" y="0"/>
                  <a:pt x="1272" y="72"/>
                </a:cubicBezTo>
                <a:cubicBezTo>
                  <a:pt x="888" y="144"/>
                  <a:pt x="336" y="560"/>
                  <a:pt x="168" y="840"/>
                </a:cubicBezTo>
                <a:cubicBezTo>
                  <a:pt x="0" y="1120"/>
                  <a:pt x="184" y="1576"/>
                  <a:pt x="264" y="1752"/>
                </a:cubicBezTo>
                <a:cubicBezTo>
                  <a:pt x="344" y="1928"/>
                  <a:pt x="496" y="1912"/>
                  <a:pt x="648" y="1896"/>
                </a:cubicBezTo>
              </a:path>
            </a:pathLst>
          </a:custGeom>
          <a:noFill/>
          <a:ln w="28575" cmpd="sng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976" name="AutoShape 320"/>
          <p:cNvSpPr>
            <a:spLocks noChangeArrowheads="1"/>
          </p:cNvSpPr>
          <p:nvPr/>
        </p:nvSpPr>
        <p:spPr bwMode="auto">
          <a:xfrm>
            <a:off x="5562600" y="2247901"/>
            <a:ext cx="1809750" cy="2009775"/>
          </a:xfrm>
          <a:prstGeom prst="star16">
            <a:avLst>
              <a:gd name="adj" fmla="val 13597"/>
            </a:avLst>
          </a:prstGeom>
          <a:gradFill rotWithShape="0">
            <a:gsLst>
              <a:gs pos="0">
                <a:srgbClr val="FFFF66"/>
              </a:gs>
              <a:gs pos="100000">
                <a:srgbClr val="F9493B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0977" name="Group 321"/>
          <p:cNvGrpSpPr>
            <a:grpSpLocks/>
          </p:cNvGrpSpPr>
          <p:nvPr/>
        </p:nvGrpSpPr>
        <p:grpSpPr bwMode="auto">
          <a:xfrm>
            <a:off x="6315076" y="5276851"/>
            <a:ext cx="2981325" cy="1133475"/>
            <a:chOff x="1920" y="3326"/>
            <a:chExt cx="1878" cy="714"/>
          </a:xfrm>
        </p:grpSpPr>
        <p:sp>
          <p:nvSpPr>
            <p:cNvPr id="70978" name="AutoShape 322"/>
            <p:cNvSpPr>
              <a:spLocks noChangeArrowheads="1"/>
            </p:cNvSpPr>
            <p:nvPr/>
          </p:nvSpPr>
          <p:spPr bwMode="auto">
            <a:xfrm>
              <a:off x="1920" y="3631"/>
              <a:ext cx="1872" cy="409"/>
            </a:xfrm>
            <a:prstGeom prst="cube">
              <a:avLst>
                <a:gd name="adj" fmla="val 6875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979" name="Group 323"/>
            <p:cNvGrpSpPr>
              <a:grpSpLocks/>
            </p:cNvGrpSpPr>
            <p:nvPr/>
          </p:nvGrpSpPr>
          <p:grpSpPr bwMode="auto">
            <a:xfrm rot="10800000" flipV="1">
              <a:off x="2117" y="3492"/>
              <a:ext cx="191" cy="309"/>
              <a:chOff x="2928" y="720"/>
              <a:chExt cx="624" cy="1008"/>
            </a:xfrm>
          </p:grpSpPr>
          <p:sp>
            <p:nvSpPr>
              <p:cNvPr id="70980" name="AutoShape 324"/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81" name="AutoShape 325"/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82" name="AutoShape 326"/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83" name="Oval 327"/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84" name="Group 328"/>
            <p:cNvGrpSpPr>
              <a:grpSpLocks/>
            </p:cNvGrpSpPr>
            <p:nvPr/>
          </p:nvGrpSpPr>
          <p:grpSpPr bwMode="auto">
            <a:xfrm>
              <a:off x="2463" y="3326"/>
              <a:ext cx="1335" cy="462"/>
              <a:chOff x="2463" y="3326"/>
              <a:chExt cx="1335" cy="462"/>
            </a:xfrm>
          </p:grpSpPr>
          <p:grpSp>
            <p:nvGrpSpPr>
              <p:cNvPr id="70985" name="Group 329"/>
              <p:cNvGrpSpPr>
                <a:grpSpLocks/>
              </p:cNvGrpSpPr>
              <p:nvPr/>
            </p:nvGrpSpPr>
            <p:grpSpPr bwMode="auto">
              <a:xfrm>
                <a:off x="2463" y="3326"/>
                <a:ext cx="1335" cy="455"/>
                <a:chOff x="2463" y="3326"/>
                <a:chExt cx="1335" cy="455"/>
              </a:xfrm>
            </p:grpSpPr>
            <p:grpSp>
              <p:nvGrpSpPr>
                <p:cNvPr id="70986" name="Group 330"/>
                <p:cNvGrpSpPr>
                  <a:grpSpLocks/>
                </p:cNvGrpSpPr>
                <p:nvPr/>
              </p:nvGrpSpPr>
              <p:grpSpPr bwMode="auto">
                <a:xfrm>
                  <a:off x="2496" y="3326"/>
                  <a:ext cx="1302" cy="421"/>
                  <a:chOff x="2496" y="3326"/>
                  <a:chExt cx="1302" cy="421"/>
                </a:xfrm>
              </p:grpSpPr>
              <p:sp>
                <p:nvSpPr>
                  <p:cNvPr id="70987" name="AutoShape 331"/>
                  <p:cNvSpPr>
                    <a:spLocks noChangeArrowheads="1"/>
                  </p:cNvSpPr>
                  <p:nvPr/>
                </p:nvSpPr>
                <p:spPr bwMode="auto">
                  <a:xfrm>
                    <a:off x="2504" y="3339"/>
                    <a:ext cx="162" cy="408"/>
                  </a:xfrm>
                  <a:prstGeom prst="cube">
                    <a:avLst>
                      <a:gd name="adj" fmla="val 12500"/>
                    </a:avLst>
                  </a:prstGeom>
                  <a:gradFill rotWithShape="0">
                    <a:gsLst>
                      <a:gs pos="0">
                        <a:srgbClr val="B075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B075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70988" name="Group 332"/>
                  <p:cNvGrpSpPr>
                    <a:grpSpLocks/>
                  </p:cNvGrpSpPr>
                  <p:nvPr/>
                </p:nvGrpSpPr>
                <p:grpSpPr bwMode="auto">
                  <a:xfrm rot="31706">
                    <a:off x="2496" y="3326"/>
                    <a:ext cx="1302" cy="82"/>
                    <a:chOff x="1152" y="2160"/>
                    <a:chExt cx="1536" cy="96"/>
                  </a:xfrm>
                </p:grpSpPr>
                <p:sp>
                  <p:nvSpPr>
                    <p:cNvPr id="70989" name="Rectangle 3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2160"/>
                      <a:ext cx="1152" cy="9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CC66"/>
                        </a:gs>
                        <a:gs pos="10000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990" name="Rectangle 3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4" y="2176"/>
                      <a:ext cx="384" cy="48"/>
                    </a:xfrm>
                    <a:prstGeom prst="rect">
                      <a:avLst/>
                    </a:prstGeom>
                    <a:solidFill>
                      <a:schemeClr val="hlink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70991" name="AutoShape 335"/>
                <p:cNvSpPr>
                  <a:spLocks noChangeArrowheads="1"/>
                </p:cNvSpPr>
                <p:nvPr/>
              </p:nvSpPr>
              <p:spPr bwMode="auto">
                <a:xfrm>
                  <a:off x="2463" y="3373"/>
                  <a:ext cx="163" cy="408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FFCC66">
                        <a:gamma/>
                        <a:shade val="46275"/>
                        <a:invGamma/>
                      </a:srgbClr>
                    </a:gs>
                    <a:gs pos="100000">
                      <a:srgbClr val="FFCC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992" name="Group 336"/>
              <p:cNvGrpSpPr>
                <a:grpSpLocks/>
              </p:cNvGrpSpPr>
              <p:nvPr/>
            </p:nvGrpSpPr>
            <p:grpSpPr bwMode="auto">
              <a:xfrm>
                <a:off x="3100" y="3345"/>
                <a:ext cx="204" cy="443"/>
                <a:chOff x="1968" y="2672"/>
                <a:chExt cx="240" cy="520"/>
              </a:xfrm>
            </p:grpSpPr>
            <p:sp>
              <p:nvSpPr>
                <p:cNvPr id="70993" name="AutoShape 337"/>
                <p:cNvSpPr>
                  <a:spLocks noChangeArrowheads="1"/>
                </p:cNvSpPr>
                <p:nvPr/>
              </p:nvSpPr>
              <p:spPr bwMode="auto">
                <a:xfrm>
                  <a:off x="2016" y="2672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B07500">
                        <a:gamma/>
                        <a:shade val="46275"/>
                        <a:invGamma/>
                      </a:srgbClr>
                    </a:gs>
                    <a:gs pos="100000">
                      <a:srgbClr val="B0750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994" name="AutoShape 338"/>
                <p:cNvSpPr>
                  <a:spLocks noChangeArrowheads="1"/>
                </p:cNvSpPr>
                <p:nvPr/>
              </p:nvSpPr>
              <p:spPr bwMode="auto">
                <a:xfrm>
                  <a:off x="1968" y="2712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FFCC66">
                        <a:gamma/>
                        <a:shade val="46275"/>
                        <a:invGamma/>
                      </a:srgbClr>
                    </a:gs>
                    <a:gs pos="100000">
                      <a:srgbClr val="FFCC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0995" name="Group 339"/>
            <p:cNvGrpSpPr>
              <a:grpSpLocks/>
            </p:cNvGrpSpPr>
            <p:nvPr/>
          </p:nvGrpSpPr>
          <p:grpSpPr bwMode="auto">
            <a:xfrm>
              <a:off x="3395" y="3480"/>
              <a:ext cx="191" cy="309"/>
              <a:chOff x="527" y="1632"/>
              <a:chExt cx="191" cy="309"/>
            </a:xfrm>
          </p:grpSpPr>
          <p:sp>
            <p:nvSpPr>
              <p:cNvPr id="70996" name="AutoShape 340"/>
              <p:cNvSpPr>
                <a:spLocks noChangeArrowheads="1"/>
              </p:cNvSpPr>
              <p:nvPr/>
            </p:nvSpPr>
            <p:spPr bwMode="auto">
              <a:xfrm rot="10800000" flipV="1">
                <a:off x="527" y="1823"/>
                <a:ext cx="191" cy="118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97" name="AutoShape 341"/>
              <p:cNvSpPr>
                <a:spLocks noChangeArrowheads="1"/>
              </p:cNvSpPr>
              <p:nvPr/>
            </p:nvSpPr>
            <p:spPr bwMode="auto">
              <a:xfrm rot="10800000" flipV="1">
                <a:off x="572" y="1706"/>
                <a:ext cx="103" cy="161"/>
              </a:xfrm>
              <a:prstGeom prst="can">
                <a:avLst>
                  <a:gd name="adj" fmla="val 36118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98" name="AutoShape 342"/>
              <p:cNvSpPr>
                <a:spLocks noChangeArrowheads="1"/>
              </p:cNvSpPr>
              <p:nvPr/>
            </p:nvSpPr>
            <p:spPr bwMode="auto">
              <a:xfrm rot="10800000" flipV="1">
                <a:off x="527" y="1632"/>
                <a:ext cx="191" cy="162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99" name="Oval 343"/>
              <p:cNvSpPr>
                <a:spLocks noChangeArrowheads="1"/>
              </p:cNvSpPr>
              <p:nvPr/>
            </p:nvSpPr>
            <p:spPr bwMode="auto">
              <a:xfrm rot="10800000" flipV="1">
                <a:off x="564" y="1637"/>
                <a:ext cx="117" cy="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1000" name="Freeform 344"/>
          <p:cNvSpPr>
            <a:spLocks/>
          </p:cNvSpPr>
          <p:nvPr/>
        </p:nvSpPr>
        <p:spPr bwMode="auto">
          <a:xfrm>
            <a:off x="7277100" y="3238500"/>
            <a:ext cx="3289300" cy="2590800"/>
          </a:xfrm>
          <a:custGeom>
            <a:avLst/>
            <a:gdLst>
              <a:gd name="T0" fmla="*/ 0 w 2072"/>
              <a:gd name="T1" fmla="*/ 400 h 1840"/>
              <a:gd name="T2" fmla="*/ 960 w 2072"/>
              <a:gd name="T3" fmla="*/ 16 h 1840"/>
              <a:gd name="T4" fmla="*/ 1872 w 2072"/>
              <a:gd name="T5" fmla="*/ 304 h 1840"/>
              <a:gd name="T6" fmla="*/ 1920 w 2072"/>
              <a:gd name="T7" fmla="*/ 1456 h 1840"/>
              <a:gd name="T8" fmla="*/ 960 w 2072"/>
              <a:gd name="T9" fmla="*/ 184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1840">
                <a:moveTo>
                  <a:pt x="0" y="400"/>
                </a:moveTo>
                <a:cubicBezTo>
                  <a:pt x="324" y="216"/>
                  <a:pt x="648" y="32"/>
                  <a:pt x="960" y="16"/>
                </a:cubicBezTo>
                <a:cubicBezTo>
                  <a:pt x="1272" y="0"/>
                  <a:pt x="1712" y="64"/>
                  <a:pt x="1872" y="304"/>
                </a:cubicBezTo>
                <a:cubicBezTo>
                  <a:pt x="2032" y="544"/>
                  <a:pt x="2072" y="1200"/>
                  <a:pt x="1920" y="1456"/>
                </a:cubicBezTo>
                <a:cubicBezTo>
                  <a:pt x="1768" y="1712"/>
                  <a:pt x="1364" y="1776"/>
                  <a:pt x="960" y="1840"/>
                </a:cubicBezTo>
              </a:path>
            </a:pathLst>
          </a:custGeom>
          <a:noFill/>
          <a:ln w="28575" cmpd="sng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001" name="Freeform 345"/>
          <p:cNvSpPr>
            <a:spLocks/>
          </p:cNvSpPr>
          <p:nvPr/>
        </p:nvSpPr>
        <p:spPr bwMode="auto">
          <a:xfrm>
            <a:off x="4667250" y="5867400"/>
            <a:ext cx="2209800" cy="546100"/>
          </a:xfrm>
          <a:custGeom>
            <a:avLst/>
            <a:gdLst>
              <a:gd name="T0" fmla="*/ 0 w 1392"/>
              <a:gd name="T1" fmla="*/ 48 h 344"/>
              <a:gd name="T2" fmla="*/ 384 w 1392"/>
              <a:gd name="T3" fmla="*/ 336 h 344"/>
              <a:gd name="T4" fmla="*/ 1392 w 1392"/>
              <a:gd name="T5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92" h="344">
                <a:moveTo>
                  <a:pt x="0" y="48"/>
                </a:moveTo>
                <a:cubicBezTo>
                  <a:pt x="76" y="196"/>
                  <a:pt x="152" y="344"/>
                  <a:pt x="384" y="336"/>
                </a:cubicBezTo>
                <a:cubicBezTo>
                  <a:pt x="616" y="328"/>
                  <a:pt x="1004" y="164"/>
                  <a:pt x="1392" y="0"/>
                </a:cubicBezTo>
              </a:path>
            </a:pathLst>
          </a:custGeom>
          <a:noFill/>
          <a:ln w="28575" cmpd="sng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6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74" grpId="0" animBg="1"/>
      <p:bldP spid="70976" grpId="0" animBg="1"/>
      <p:bldP spid="71000" grpId="0" animBg="1"/>
      <p:bldP spid="7100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85ED6-2904-6B7E-49CA-40243F3D2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EB3FCC-B90C-1386-E603-16EDD0197412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725606" y="584775"/>
          <a:ext cx="10561093" cy="6293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8351">
                  <a:extLst>
                    <a:ext uri="{9D8B030D-6E8A-4147-A177-3AD203B41FA5}">
                      <a16:colId xmlns:a16="http://schemas.microsoft.com/office/drawing/2014/main" val="3929470621"/>
                    </a:ext>
                  </a:extLst>
                </a:gridCol>
                <a:gridCol w="3440013">
                  <a:extLst>
                    <a:ext uri="{9D8B030D-6E8A-4147-A177-3AD203B41FA5}">
                      <a16:colId xmlns:a16="http://schemas.microsoft.com/office/drawing/2014/main" val="4169372019"/>
                    </a:ext>
                  </a:extLst>
                </a:gridCol>
                <a:gridCol w="3000331">
                  <a:extLst>
                    <a:ext uri="{9D8B030D-6E8A-4147-A177-3AD203B41FA5}">
                      <a16:colId xmlns:a16="http://schemas.microsoft.com/office/drawing/2014/main" val="1309075996"/>
                    </a:ext>
                  </a:extLst>
                </a:gridCol>
                <a:gridCol w="2272398">
                  <a:extLst>
                    <a:ext uri="{9D8B030D-6E8A-4147-A177-3AD203B41FA5}">
                      <a16:colId xmlns:a16="http://schemas.microsoft.com/office/drawing/2014/main" val="1813715412"/>
                    </a:ext>
                  </a:extLst>
                </a:gridCol>
              </a:tblGrid>
              <a:tr h="1006055">
                <a:tc>
                  <a:txBody>
                    <a:bodyPr/>
                    <a:lstStyle/>
                    <a:p>
                      <a:pPr algn="r"/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chí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</a:t>
                      </a:r>
                      <a:r>
                        <a:rPr lang="en-US" sz="22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</a:t>
                      </a:r>
                      <a:r>
                        <a:rPr lang="en-US" sz="22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endParaRPr lang="en-US" sz="22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 độ 2</a:t>
                      </a:r>
                      <a:endParaRPr lang="en-US" sz="22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2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</a:t>
                      </a:r>
                      <a:r>
                        <a:rPr lang="en-US" sz="22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</a:t>
                      </a:r>
                      <a:r>
                        <a:rPr lang="en-US" sz="22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endParaRPr lang="en-US" sz="22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097208"/>
                  </a:ext>
                </a:extLst>
              </a:tr>
              <a:tr h="1286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r>
                        <a:rPr lang="en-US" sz="20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dung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(5đ)</a:t>
                      </a:r>
                      <a:endParaRPr lang="en-US" sz="20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đúng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kí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thiết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bị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đúng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yêu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cầu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(5đ)</a:t>
                      </a:r>
                      <a:endParaRPr lang="en-US" sz="20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đúng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kí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hiệu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thiết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bị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( 3đ) </a:t>
                      </a: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Bị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thiếu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dung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hoặc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sai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yêu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cầu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(2đ)</a:t>
                      </a:r>
                      <a:endParaRPr lang="en-US" sz="20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extLst>
                  <a:ext uri="{0D108BD9-81ED-4DB2-BD59-A6C34878D82A}">
                    <a16:rowId xmlns:a16="http://schemas.microsoft.com/office/drawing/2014/main" val="1167368591"/>
                  </a:ext>
                </a:extLst>
              </a:tr>
              <a:tr h="853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Hình thức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(3đ)</a:t>
                      </a:r>
                      <a:endParaRPr lang="en-US" sz="2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rõ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ràng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cẩn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thận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(3đ)</a:t>
                      </a: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còn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cẩu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thả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khó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hiểu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sai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vị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trí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(2đ) </a:t>
                      </a:r>
                      <a:endParaRPr lang="en-US" sz="20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thiếu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sai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cẩu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thả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(0đ) </a:t>
                      </a:r>
                    </a:p>
                  </a:txBody>
                  <a:tcPr marL="91513" marR="91513" marT="97615" marB="0"/>
                </a:tc>
                <a:extLst>
                  <a:ext uri="{0D108BD9-81ED-4DB2-BD59-A6C34878D82A}">
                    <a16:rowId xmlns:a16="http://schemas.microsoft.com/office/drawing/2014/main" val="4194462586"/>
                  </a:ext>
                </a:extLst>
              </a:tr>
              <a:tr h="1988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Ý thức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trách nhiệm (2đ)</a:t>
                      </a:r>
                      <a:endParaRPr lang="en-US" sz="20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Có sự phân công nhiệm vụ hợp lý (1đ)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Các thành viên tự giác thực hiện nhiệm vụ và hoàn thành trước thời gian quy định (1đ)</a:t>
                      </a:r>
                      <a:endParaRPr lang="en-US" sz="20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Chưa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phân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nhưng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vẫn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giác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nhiệm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đúng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(1đ)</a:t>
                      </a:r>
                      <a:endParaRPr lang="en-US" sz="20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nhiệm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r>
                        <a:rPr lang="en-US" sz="20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(0đ)</a:t>
                      </a:r>
                      <a:endParaRPr lang="en-US" sz="20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extLst>
                  <a:ext uri="{0D108BD9-81ED-4DB2-BD59-A6C34878D82A}">
                    <a16:rowId xmlns:a16="http://schemas.microsoft.com/office/drawing/2014/main" val="583987928"/>
                  </a:ext>
                </a:extLst>
              </a:tr>
              <a:tr h="1158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2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22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endParaRPr lang="en-US" sz="22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44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03B201-2FC1-476F-048B-498820DFE18A}"/>
              </a:ext>
            </a:extLst>
          </p:cNvPr>
          <p:cNvSpPr txBox="1"/>
          <p:nvPr/>
        </p:nvSpPr>
        <p:spPr>
          <a:xfrm>
            <a:off x="4090738" y="0"/>
            <a:ext cx="2372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Bảng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909016021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48EC1-B430-9D9B-DD4A-18F78D8B4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>
            <a:extLst>
              <a:ext uri="{FF2B5EF4-FFF2-40B4-BE49-F238E27FC236}">
                <a16:creationId xmlns:a16="http://schemas.microsoft.com/office/drawing/2014/main" id="{82F8CDA1-2F0C-014D-F36D-C404F12DD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1" y="152401"/>
            <a:ext cx="19383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009900"/>
                </a:solidFill>
                <a:latin typeface="Times New Roman" pitchFamily="18" charset="0"/>
              </a:rPr>
              <a:t>Đáp</a:t>
            </a:r>
            <a:r>
              <a:rPr lang="en-US" sz="40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9900"/>
                </a:solidFill>
                <a:latin typeface="Times New Roman" pitchFamily="18" charset="0"/>
              </a:rPr>
              <a:t>án</a:t>
            </a:r>
            <a:r>
              <a:rPr lang="en-US" sz="4000" b="1" dirty="0">
                <a:solidFill>
                  <a:srgbClr val="009900"/>
                </a:solidFill>
                <a:latin typeface="Times New Roman" pitchFamily="18" charset="0"/>
              </a:rPr>
              <a:t>:</a:t>
            </a:r>
            <a:endParaRPr lang="en-US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grpSp>
        <p:nvGrpSpPr>
          <p:cNvPr id="70840" name="Group 184">
            <a:extLst>
              <a:ext uri="{FF2B5EF4-FFF2-40B4-BE49-F238E27FC236}">
                <a16:creationId xmlns:a16="http://schemas.microsoft.com/office/drawing/2014/main" id="{7B417176-D922-0667-50F2-B84DFF6C8CD0}"/>
              </a:ext>
            </a:extLst>
          </p:cNvPr>
          <p:cNvGrpSpPr>
            <a:grpSpLocks/>
          </p:cNvGrpSpPr>
          <p:nvPr/>
        </p:nvGrpSpPr>
        <p:grpSpPr bwMode="auto">
          <a:xfrm>
            <a:off x="4571999" y="90596"/>
            <a:ext cx="3695700" cy="2719388"/>
            <a:chOff x="384" y="2168"/>
            <a:chExt cx="2328" cy="1713"/>
          </a:xfrm>
        </p:grpSpPr>
        <p:sp>
          <p:nvSpPr>
            <p:cNvPr id="70811" name="Freeform 155">
              <a:extLst>
                <a:ext uri="{FF2B5EF4-FFF2-40B4-BE49-F238E27FC236}">
                  <a16:creationId xmlns:a16="http://schemas.microsoft.com/office/drawing/2014/main" id="{0F65BB88-4228-F4B6-451F-63C61389C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2309"/>
              <a:ext cx="886" cy="1360"/>
            </a:xfrm>
            <a:custGeom>
              <a:avLst/>
              <a:gdLst>
                <a:gd name="T0" fmla="*/ 1056 w 1056"/>
                <a:gd name="T1" fmla="*/ 0 h 1260"/>
                <a:gd name="T2" fmla="*/ 0 w 1056"/>
                <a:gd name="T3" fmla="*/ 0 h 1260"/>
                <a:gd name="T4" fmla="*/ 0 w 1056"/>
                <a:gd name="T5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6" h="1260">
                  <a:moveTo>
                    <a:pt x="1056" y="0"/>
                  </a:moveTo>
                  <a:lnTo>
                    <a:pt x="0" y="0"/>
                  </a:lnTo>
                  <a:cubicBezTo>
                    <a:pt x="0" y="420"/>
                    <a:pt x="0" y="840"/>
                    <a:pt x="0" y="1260"/>
                  </a:cubicBez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812" name="Freeform 156">
              <a:extLst>
                <a:ext uri="{FF2B5EF4-FFF2-40B4-BE49-F238E27FC236}">
                  <a16:creationId xmlns:a16="http://schemas.microsoft.com/office/drawing/2014/main" id="{3D957F5F-44C3-BBEA-22ED-DE9CCD218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7" y="2309"/>
              <a:ext cx="605" cy="1347"/>
            </a:xfrm>
            <a:custGeom>
              <a:avLst/>
              <a:gdLst>
                <a:gd name="T0" fmla="*/ 0 w 672"/>
                <a:gd name="T1" fmla="*/ 0 h 1248"/>
                <a:gd name="T2" fmla="*/ 672 w 672"/>
                <a:gd name="T3" fmla="*/ 0 h 1248"/>
                <a:gd name="T4" fmla="*/ 672 w 672"/>
                <a:gd name="T5" fmla="*/ 124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2" h="1248">
                  <a:moveTo>
                    <a:pt x="0" y="0"/>
                  </a:moveTo>
                  <a:lnTo>
                    <a:pt x="672" y="0"/>
                  </a:lnTo>
                  <a:lnTo>
                    <a:pt x="672" y="1248"/>
                  </a:ln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813" name="Group 157">
              <a:extLst>
                <a:ext uri="{FF2B5EF4-FFF2-40B4-BE49-F238E27FC236}">
                  <a16:creationId xmlns:a16="http://schemas.microsoft.com/office/drawing/2014/main" id="{C93FAF8C-5448-37E5-EAD5-2A86767926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92" y="2168"/>
              <a:ext cx="1088" cy="290"/>
              <a:chOff x="2369" y="2448"/>
              <a:chExt cx="1463" cy="432"/>
            </a:xfrm>
          </p:grpSpPr>
          <p:sp>
            <p:nvSpPr>
              <p:cNvPr id="70814" name="Line 158">
                <a:extLst>
                  <a:ext uri="{FF2B5EF4-FFF2-40B4-BE49-F238E27FC236}">
                    <a16:creationId xmlns:a16="http://schemas.microsoft.com/office/drawing/2014/main" id="{5586A770-5C9E-FC72-6ED0-210DEB77F7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6" y="2665"/>
                <a:ext cx="506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15" name="Line 159">
                <a:extLst>
                  <a:ext uri="{FF2B5EF4-FFF2-40B4-BE49-F238E27FC236}">
                    <a16:creationId xmlns:a16="http://schemas.microsoft.com/office/drawing/2014/main" id="{D099C21E-F685-6743-299A-08A3379735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9" y="2659"/>
                <a:ext cx="506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16" name="Oval 160">
                <a:extLst>
                  <a:ext uri="{FF2B5EF4-FFF2-40B4-BE49-F238E27FC236}">
                    <a16:creationId xmlns:a16="http://schemas.microsoft.com/office/drawing/2014/main" id="{6D9529B5-8261-A859-6668-AD1C7B191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2448"/>
                <a:ext cx="432" cy="432"/>
              </a:xfrm>
              <a:prstGeom prst="ellipse">
                <a:avLst/>
              </a:prstGeom>
              <a:solidFill>
                <a:srgbClr val="663300"/>
              </a:solidFill>
              <a:ln w="3810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0817" name="Group 161">
                <a:extLst>
                  <a:ext uri="{FF2B5EF4-FFF2-40B4-BE49-F238E27FC236}">
                    <a16:creationId xmlns:a16="http://schemas.microsoft.com/office/drawing/2014/main" id="{5162CF07-456B-216A-524C-5CAA845AD8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3" y="2520"/>
                <a:ext cx="288" cy="288"/>
                <a:chOff x="2448" y="2736"/>
                <a:chExt cx="288" cy="288"/>
              </a:xfrm>
            </p:grpSpPr>
            <p:sp>
              <p:nvSpPr>
                <p:cNvPr id="70818" name="Line 162">
                  <a:extLst>
                    <a:ext uri="{FF2B5EF4-FFF2-40B4-BE49-F238E27FC236}">
                      <a16:creationId xmlns:a16="http://schemas.microsoft.com/office/drawing/2014/main" id="{EFBD2A79-8794-B785-2D4C-F3E63487AC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448" y="2736"/>
                  <a:ext cx="288" cy="288"/>
                </a:xfrm>
                <a:prstGeom prst="line">
                  <a:avLst/>
                </a:prstGeom>
                <a:noFill/>
                <a:ln w="381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19" name="Line 163">
                  <a:extLst>
                    <a:ext uri="{FF2B5EF4-FFF2-40B4-BE49-F238E27FC236}">
                      <a16:creationId xmlns:a16="http://schemas.microsoft.com/office/drawing/2014/main" id="{6980C9CA-02BE-DA9C-44DB-EB0A065C84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48" y="2736"/>
                  <a:ext cx="288" cy="288"/>
                </a:xfrm>
                <a:prstGeom prst="line">
                  <a:avLst/>
                </a:prstGeom>
                <a:noFill/>
                <a:ln w="381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70821" name="Group 165">
              <a:extLst>
                <a:ext uri="{FF2B5EF4-FFF2-40B4-BE49-F238E27FC236}">
                  <a16:creationId xmlns:a16="http://schemas.microsoft.com/office/drawing/2014/main" id="{E417A1DB-B9BD-2CBA-C69B-5A7DBED54C3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84" y="3444"/>
              <a:ext cx="1200" cy="437"/>
              <a:chOff x="3833" y="2784"/>
              <a:chExt cx="822" cy="437"/>
            </a:xfrm>
          </p:grpSpPr>
          <p:sp>
            <p:nvSpPr>
              <p:cNvPr id="70822" name="Line 166">
                <a:extLst>
                  <a:ext uri="{FF2B5EF4-FFF2-40B4-BE49-F238E27FC236}">
                    <a16:creationId xmlns:a16="http://schemas.microsoft.com/office/drawing/2014/main" id="{60F3BEE2-E543-CEAE-1049-2D7ED57083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0800000">
                <a:off x="4357" y="2791"/>
                <a:ext cx="0" cy="43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23" name="Line 167">
                <a:extLst>
                  <a:ext uri="{FF2B5EF4-FFF2-40B4-BE49-F238E27FC236}">
                    <a16:creationId xmlns:a16="http://schemas.microsoft.com/office/drawing/2014/main" id="{D983B3E1-A044-438E-68D6-E3517513E0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0800000">
                <a:off x="4284" y="2877"/>
                <a:ext cx="0" cy="258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24" name="Line 168">
                <a:extLst>
                  <a:ext uri="{FF2B5EF4-FFF2-40B4-BE49-F238E27FC236}">
                    <a16:creationId xmlns:a16="http://schemas.microsoft.com/office/drawing/2014/main" id="{39FD6BE1-8547-06AD-88EE-7A778C2CFB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0800000">
                <a:off x="3833" y="3004"/>
                <a:ext cx="292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25" name="Line 169">
                <a:extLst>
                  <a:ext uri="{FF2B5EF4-FFF2-40B4-BE49-F238E27FC236}">
                    <a16:creationId xmlns:a16="http://schemas.microsoft.com/office/drawing/2014/main" id="{EEB2D45E-B5AF-BC58-1E2C-3E85116758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0800000">
                <a:off x="4363" y="3004"/>
                <a:ext cx="292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0826" name="Group 170">
                <a:extLst>
                  <a:ext uri="{FF2B5EF4-FFF2-40B4-BE49-F238E27FC236}">
                    <a16:creationId xmlns:a16="http://schemas.microsoft.com/office/drawing/2014/main" id="{5FD13385-395A-F412-A1DC-1A22557361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0800000">
                <a:off x="4377" y="2865"/>
                <a:ext cx="105" cy="109"/>
                <a:chOff x="2592" y="2016"/>
                <a:chExt cx="288" cy="264"/>
              </a:xfrm>
            </p:grpSpPr>
            <p:sp>
              <p:nvSpPr>
                <p:cNvPr id="70827" name="Line 171">
                  <a:extLst>
                    <a:ext uri="{FF2B5EF4-FFF2-40B4-BE49-F238E27FC236}">
                      <a16:creationId xmlns:a16="http://schemas.microsoft.com/office/drawing/2014/main" id="{7019E317-225E-48A4-6910-52B7560481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92" y="2160"/>
                  <a:ext cx="288" cy="0"/>
                </a:xfrm>
                <a:prstGeom prst="line">
                  <a:avLst/>
                </a:prstGeom>
                <a:noFill/>
                <a:ln w="381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28" name="Line 172">
                  <a:extLst>
                    <a:ext uri="{FF2B5EF4-FFF2-40B4-BE49-F238E27FC236}">
                      <a16:creationId xmlns:a16="http://schemas.microsoft.com/office/drawing/2014/main" id="{C6290DA1-20F1-17F8-7E61-6075848B51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2016"/>
                  <a:ext cx="0" cy="264"/>
                </a:xfrm>
                <a:prstGeom prst="line">
                  <a:avLst/>
                </a:prstGeom>
                <a:noFill/>
                <a:ln w="381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0829" name="Line 173">
                <a:extLst>
                  <a:ext uri="{FF2B5EF4-FFF2-40B4-BE49-F238E27FC236}">
                    <a16:creationId xmlns:a16="http://schemas.microsoft.com/office/drawing/2014/main" id="{30618B74-EDE2-9595-716D-3410008FE0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0800000">
                <a:off x="3996" y="2940"/>
                <a:ext cx="72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30" name="Line 174">
                <a:extLst>
                  <a:ext uri="{FF2B5EF4-FFF2-40B4-BE49-F238E27FC236}">
                    <a16:creationId xmlns:a16="http://schemas.microsoft.com/office/drawing/2014/main" id="{180A4B5F-3BC9-4BB0-4D53-5FD6C54379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0800000">
                <a:off x="4204" y="2784"/>
                <a:ext cx="0" cy="43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31" name="Line 175">
                <a:extLst>
                  <a:ext uri="{FF2B5EF4-FFF2-40B4-BE49-F238E27FC236}">
                    <a16:creationId xmlns:a16="http://schemas.microsoft.com/office/drawing/2014/main" id="{1F3D3D26-357D-791C-9411-624576E053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10800000">
                <a:off x="4130" y="2870"/>
                <a:ext cx="0" cy="258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0832" name="Group 176">
              <a:extLst>
                <a:ext uri="{FF2B5EF4-FFF2-40B4-BE49-F238E27FC236}">
                  <a16:creationId xmlns:a16="http://schemas.microsoft.com/office/drawing/2014/main" id="{9E499D93-81D2-84B8-BEB3-37D34B365E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36" y="3312"/>
              <a:ext cx="1176" cy="366"/>
              <a:chOff x="1536" y="3312"/>
              <a:chExt cx="1176" cy="366"/>
            </a:xfrm>
          </p:grpSpPr>
          <p:grpSp>
            <p:nvGrpSpPr>
              <p:cNvPr id="70833" name="Group 177">
                <a:extLst>
                  <a:ext uri="{FF2B5EF4-FFF2-40B4-BE49-F238E27FC236}">
                    <a16:creationId xmlns:a16="http://schemas.microsoft.com/office/drawing/2014/main" id="{7CA6B58B-6C54-6F01-1009-5686F5FE6E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3444"/>
                <a:ext cx="1176" cy="234"/>
                <a:chOff x="3360" y="3372"/>
                <a:chExt cx="1104" cy="228"/>
              </a:xfrm>
            </p:grpSpPr>
            <p:sp>
              <p:nvSpPr>
                <p:cNvPr id="70834" name="Line 178">
                  <a:extLst>
                    <a:ext uri="{FF2B5EF4-FFF2-40B4-BE49-F238E27FC236}">
                      <a16:creationId xmlns:a16="http://schemas.microsoft.com/office/drawing/2014/main" id="{F762CD97-D466-796B-E992-0C147A2DC2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60" y="3584"/>
                  <a:ext cx="436" cy="0"/>
                </a:xfrm>
                <a:prstGeom prst="line">
                  <a:avLst/>
                </a:prstGeom>
                <a:noFill/>
                <a:ln w="381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35" name="Line 179">
                  <a:extLst>
                    <a:ext uri="{FF2B5EF4-FFF2-40B4-BE49-F238E27FC236}">
                      <a16:creationId xmlns:a16="http://schemas.microsoft.com/office/drawing/2014/main" id="{CF50D5AE-ED0F-A7C7-3D5A-F436A750E6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77" y="3586"/>
                  <a:ext cx="487" cy="0"/>
                </a:xfrm>
                <a:prstGeom prst="line">
                  <a:avLst/>
                </a:prstGeom>
                <a:noFill/>
                <a:ln w="381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36" name="Oval 180">
                  <a:extLst>
                    <a:ext uri="{FF2B5EF4-FFF2-40B4-BE49-F238E27FC236}">
                      <a16:creationId xmlns:a16="http://schemas.microsoft.com/office/drawing/2014/main" id="{A2F6C7F5-0367-7572-28EB-CB3475ED65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7" y="3549"/>
                  <a:ext cx="51" cy="49"/>
                </a:xfrm>
                <a:prstGeom prst="ellipse">
                  <a:avLst/>
                </a:prstGeom>
                <a:solidFill>
                  <a:srgbClr val="FF3300"/>
                </a:solidFill>
                <a:ln w="38100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37" name="Oval 181">
                  <a:extLst>
                    <a:ext uri="{FF2B5EF4-FFF2-40B4-BE49-F238E27FC236}">
                      <a16:creationId xmlns:a16="http://schemas.microsoft.com/office/drawing/2014/main" id="{04C4AF54-4CA3-1C46-2669-160B1257D5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29" y="3551"/>
                  <a:ext cx="51" cy="49"/>
                </a:xfrm>
                <a:prstGeom prst="ellipse">
                  <a:avLst/>
                </a:prstGeom>
                <a:solidFill>
                  <a:srgbClr val="FF3300"/>
                </a:solidFill>
                <a:ln w="38100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38" name="Line 182">
                  <a:extLst>
                    <a:ext uri="{FF2B5EF4-FFF2-40B4-BE49-F238E27FC236}">
                      <a16:creationId xmlns:a16="http://schemas.microsoft.com/office/drawing/2014/main" id="{28E6340D-06DE-2779-8270-22F0A48D0D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92" y="3372"/>
                  <a:ext cx="175" cy="183"/>
                </a:xfrm>
                <a:prstGeom prst="line">
                  <a:avLst/>
                </a:prstGeom>
                <a:noFill/>
                <a:ln w="381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0839" name="Text Box 183">
                <a:extLst>
                  <a:ext uri="{FF2B5EF4-FFF2-40B4-BE49-F238E27FC236}">
                    <a16:creationId xmlns:a16="http://schemas.microsoft.com/office/drawing/2014/main" id="{15CE5194-EC65-2176-1CE5-8A6E2992E5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312"/>
                <a:ext cx="22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  <a:latin typeface="Times New Roman" pitchFamily="18" charset="0"/>
                  </a:rPr>
                  <a:t>K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70926" name="Group 270">
            <a:extLst>
              <a:ext uri="{FF2B5EF4-FFF2-40B4-BE49-F238E27FC236}">
                <a16:creationId xmlns:a16="http://schemas.microsoft.com/office/drawing/2014/main" id="{8B7196E9-E7EE-CDCF-54E7-3369ADE5AD47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5092700"/>
            <a:ext cx="2971800" cy="1308100"/>
            <a:chOff x="3024" y="3208"/>
            <a:chExt cx="1872" cy="824"/>
          </a:xfrm>
        </p:grpSpPr>
        <p:sp>
          <p:nvSpPr>
            <p:cNvPr id="70886" name="AutoShape 230">
              <a:extLst>
                <a:ext uri="{FF2B5EF4-FFF2-40B4-BE49-F238E27FC236}">
                  <a16:creationId xmlns:a16="http://schemas.microsoft.com/office/drawing/2014/main" id="{2CC02122-D5AA-C077-A520-F993AE0B9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3623"/>
              <a:ext cx="1872" cy="409"/>
            </a:xfrm>
            <a:prstGeom prst="cube">
              <a:avLst>
                <a:gd name="adj" fmla="val 6875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887" name="Group 231">
              <a:extLst>
                <a:ext uri="{FF2B5EF4-FFF2-40B4-BE49-F238E27FC236}">
                  <a16:creationId xmlns:a16="http://schemas.microsoft.com/office/drawing/2014/main" id="{000E5F9A-01F8-EA03-D763-51DD06366083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 flipV="1">
              <a:off x="4512" y="3456"/>
              <a:ext cx="191" cy="309"/>
              <a:chOff x="2928" y="720"/>
              <a:chExt cx="624" cy="1008"/>
            </a:xfrm>
          </p:grpSpPr>
          <p:sp>
            <p:nvSpPr>
              <p:cNvPr id="70888" name="AutoShape 232">
                <a:extLst>
                  <a:ext uri="{FF2B5EF4-FFF2-40B4-BE49-F238E27FC236}">
                    <a16:creationId xmlns:a16="http://schemas.microsoft.com/office/drawing/2014/main" id="{487D71BB-5393-390B-96DA-9E4847B03B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889" name="AutoShape 233">
                <a:extLst>
                  <a:ext uri="{FF2B5EF4-FFF2-40B4-BE49-F238E27FC236}">
                    <a16:creationId xmlns:a16="http://schemas.microsoft.com/office/drawing/2014/main" id="{67576B16-195A-961E-39B9-F5501054C0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890" name="AutoShape 234">
                <a:extLst>
                  <a:ext uri="{FF2B5EF4-FFF2-40B4-BE49-F238E27FC236}">
                    <a16:creationId xmlns:a16="http://schemas.microsoft.com/office/drawing/2014/main" id="{655DED5E-64EB-8132-6058-B48DD81E8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891" name="Oval 235">
                <a:extLst>
                  <a:ext uri="{FF2B5EF4-FFF2-40B4-BE49-F238E27FC236}">
                    <a16:creationId xmlns:a16="http://schemas.microsoft.com/office/drawing/2014/main" id="{1393536A-B3B1-5AF1-7C41-87DAF8A57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892" name="Group 236">
              <a:extLst>
                <a:ext uri="{FF2B5EF4-FFF2-40B4-BE49-F238E27FC236}">
                  <a16:creationId xmlns:a16="http://schemas.microsoft.com/office/drawing/2014/main" id="{1B66A860-C992-686B-06A2-5DBB99BABC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7" y="3208"/>
              <a:ext cx="1302" cy="572"/>
              <a:chOff x="1216" y="2536"/>
              <a:chExt cx="1536" cy="672"/>
            </a:xfrm>
          </p:grpSpPr>
          <p:grpSp>
            <p:nvGrpSpPr>
              <p:cNvPr id="70893" name="Group 237">
                <a:extLst>
                  <a:ext uri="{FF2B5EF4-FFF2-40B4-BE49-F238E27FC236}">
                    <a16:creationId xmlns:a16="http://schemas.microsoft.com/office/drawing/2014/main" id="{998FF384-CAA3-293C-2F79-9BBA7A035E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16" y="2536"/>
                <a:ext cx="1536" cy="664"/>
                <a:chOff x="1216" y="2536"/>
                <a:chExt cx="1536" cy="664"/>
              </a:xfrm>
            </p:grpSpPr>
            <p:grpSp>
              <p:nvGrpSpPr>
                <p:cNvPr id="70894" name="Group 238">
                  <a:extLst>
                    <a:ext uri="{FF2B5EF4-FFF2-40B4-BE49-F238E27FC236}">
                      <a16:creationId xmlns:a16="http://schemas.microsoft.com/office/drawing/2014/main" id="{DF416680-1C16-5F66-A6E8-1482957E38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16" y="2536"/>
                  <a:ext cx="1536" cy="624"/>
                  <a:chOff x="1216" y="2536"/>
                  <a:chExt cx="1536" cy="624"/>
                </a:xfrm>
              </p:grpSpPr>
              <p:sp>
                <p:nvSpPr>
                  <p:cNvPr id="70895" name="AutoShape 239">
                    <a:extLst>
                      <a:ext uri="{FF2B5EF4-FFF2-40B4-BE49-F238E27FC236}">
                        <a16:creationId xmlns:a16="http://schemas.microsoft.com/office/drawing/2014/main" id="{AE840C4B-D836-CA98-F755-F75D05A7F9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64" y="2680"/>
                    <a:ext cx="192" cy="480"/>
                  </a:xfrm>
                  <a:prstGeom prst="cube">
                    <a:avLst>
                      <a:gd name="adj" fmla="val 12500"/>
                    </a:avLst>
                  </a:prstGeom>
                  <a:gradFill rotWithShape="0">
                    <a:gsLst>
                      <a:gs pos="0">
                        <a:srgbClr val="B075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B075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70896" name="Group 240">
                    <a:extLst>
                      <a:ext uri="{FF2B5EF4-FFF2-40B4-BE49-F238E27FC236}">
                        <a16:creationId xmlns:a16="http://schemas.microsoft.com/office/drawing/2014/main" id="{8984736A-0E3D-CE5A-0AFE-E80B91A43D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-1095164">
                    <a:off x="1216" y="2536"/>
                    <a:ext cx="1536" cy="96"/>
                    <a:chOff x="1152" y="2160"/>
                    <a:chExt cx="1536" cy="96"/>
                  </a:xfrm>
                </p:grpSpPr>
                <p:sp>
                  <p:nvSpPr>
                    <p:cNvPr id="70897" name="Rectangle 241">
                      <a:extLst>
                        <a:ext uri="{FF2B5EF4-FFF2-40B4-BE49-F238E27FC236}">
                          <a16:creationId xmlns:a16="http://schemas.microsoft.com/office/drawing/2014/main" id="{D1B24163-0B7F-1D56-7FF2-541C002937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2160"/>
                      <a:ext cx="1152" cy="9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CC66"/>
                        </a:gs>
                        <a:gs pos="10000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898" name="Rectangle 242">
                      <a:extLst>
                        <a:ext uri="{FF2B5EF4-FFF2-40B4-BE49-F238E27FC236}">
                          <a16:creationId xmlns:a16="http://schemas.microsoft.com/office/drawing/2014/main" id="{6789F849-80A6-1024-5AA6-A941316A66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4" y="2176"/>
                      <a:ext cx="384" cy="48"/>
                    </a:xfrm>
                    <a:prstGeom prst="rect">
                      <a:avLst/>
                    </a:prstGeom>
                    <a:solidFill>
                      <a:schemeClr val="hlink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70899" name="AutoShape 243">
                  <a:extLst>
                    <a:ext uri="{FF2B5EF4-FFF2-40B4-BE49-F238E27FC236}">
                      <a16:creationId xmlns:a16="http://schemas.microsoft.com/office/drawing/2014/main" id="{9B86FC0B-68F8-E48D-5DED-ACC3C1807C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16" y="2720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FFCC66">
                        <a:gamma/>
                        <a:shade val="46275"/>
                        <a:invGamma/>
                      </a:srgbClr>
                    </a:gs>
                    <a:gs pos="100000">
                      <a:srgbClr val="FFCC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900" name="Group 244">
                <a:extLst>
                  <a:ext uri="{FF2B5EF4-FFF2-40B4-BE49-F238E27FC236}">
                    <a16:creationId xmlns:a16="http://schemas.microsoft.com/office/drawing/2014/main" id="{9AC43E73-AE7A-CD1A-FEFE-4923447C38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2688"/>
                <a:ext cx="240" cy="520"/>
                <a:chOff x="1968" y="2672"/>
                <a:chExt cx="240" cy="520"/>
              </a:xfrm>
            </p:grpSpPr>
            <p:sp>
              <p:nvSpPr>
                <p:cNvPr id="70901" name="AutoShape 245">
                  <a:extLst>
                    <a:ext uri="{FF2B5EF4-FFF2-40B4-BE49-F238E27FC236}">
                      <a16:creationId xmlns:a16="http://schemas.microsoft.com/office/drawing/2014/main" id="{DD35179B-F78D-48EF-FEB5-3CC7D29BB1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6" y="2672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B07500">
                        <a:gamma/>
                        <a:shade val="46275"/>
                        <a:invGamma/>
                      </a:srgbClr>
                    </a:gs>
                    <a:gs pos="100000">
                      <a:srgbClr val="B0750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902" name="AutoShape 246">
                  <a:extLst>
                    <a:ext uri="{FF2B5EF4-FFF2-40B4-BE49-F238E27FC236}">
                      <a16:creationId xmlns:a16="http://schemas.microsoft.com/office/drawing/2014/main" id="{7ED69626-F488-FACA-9B82-DB94FFF92D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2712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FFCC66">
                        <a:gamma/>
                        <a:shade val="46275"/>
                        <a:invGamma/>
                      </a:srgbClr>
                    </a:gs>
                    <a:gs pos="100000">
                      <a:srgbClr val="FFCC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0903" name="Group 247">
              <a:extLst>
                <a:ext uri="{FF2B5EF4-FFF2-40B4-BE49-F238E27FC236}">
                  <a16:creationId xmlns:a16="http://schemas.microsoft.com/office/drawing/2014/main" id="{A8ED6897-6C54-D9E3-6D1A-FB833AD454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4" y="3504"/>
              <a:ext cx="191" cy="309"/>
              <a:chOff x="527" y="1632"/>
              <a:chExt cx="191" cy="309"/>
            </a:xfrm>
          </p:grpSpPr>
          <p:sp>
            <p:nvSpPr>
              <p:cNvPr id="70904" name="AutoShape 248">
                <a:extLst>
                  <a:ext uri="{FF2B5EF4-FFF2-40B4-BE49-F238E27FC236}">
                    <a16:creationId xmlns:a16="http://schemas.microsoft.com/office/drawing/2014/main" id="{411B3FB8-18B7-D595-7D5B-FBA94BE52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27" y="1823"/>
                <a:ext cx="191" cy="118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05" name="AutoShape 249">
                <a:extLst>
                  <a:ext uri="{FF2B5EF4-FFF2-40B4-BE49-F238E27FC236}">
                    <a16:creationId xmlns:a16="http://schemas.microsoft.com/office/drawing/2014/main" id="{996C08E0-AC6E-F5B0-83D5-504C43371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72" y="1706"/>
                <a:ext cx="103" cy="161"/>
              </a:xfrm>
              <a:prstGeom prst="can">
                <a:avLst>
                  <a:gd name="adj" fmla="val 36118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06" name="AutoShape 250">
                <a:extLst>
                  <a:ext uri="{FF2B5EF4-FFF2-40B4-BE49-F238E27FC236}">
                    <a16:creationId xmlns:a16="http://schemas.microsoft.com/office/drawing/2014/main" id="{47110FE2-3A65-9C13-1021-3EF3CCE68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27" y="1632"/>
                <a:ext cx="191" cy="162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07" name="Oval 251">
                <a:extLst>
                  <a:ext uri="{FF2B5EF4-FFF2-40B4-BE49-F238E27FC236}">
                    <a16:creationId xmlns:a16="http://schemas.microsoft.com/office/drawing/2014/main" id="{66D4C3CD-B040-1179-BC82-761EC78FFC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64" y="1637"/>
                <a:ext cx="117" cy="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0908" name="Group 252">
            <a:extLst>
              <a:ext uri="{FF2B5EF4-FFF2-40B4-BE49-F238E27FC236}">
                <a16:creationId xmlns:a16="http://schemas.microsoft.com/office/drawing/2014/main" id="{486756AE-AE61-4237-B061-D977C4AA5964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3055938"/>
            <a:ext cx="3124200" cy="1287462"/>
            <a:chOff x="3360" y="1392"/>
            <a:chExt cx="1968" cy="811"/>
          </a:xfrm>
        </p:grpSpPr>
        <p:sp>
          <p:nvSpPr>
            <p:cNvPr id="70909" name="AutoShape 253">
              <a:extLst>
                <a:ext uri="{FF2B5EF4-FFF2-40B4-BE49-F238E27FC236}">
                  <a16:creationId xmlns:a16="http://schemas.microsoft.com/office/drawing/2014/main" id="{E104C0BC-2E66-75A1-056B-65124CFF19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3360" y="1776"/>
              <a:ext cx="1968" cy="427"/>
            </a:xfrm>
            <a:prstGeom prst="cube">
              <a:avLst>
                <a:gd name="adj" fmla="val 78454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910" name="Group 254">
              <a:extLst>
                <a:ext uri="{FF2B5EF4-FFF2-40B4-BE49-F238E27FC236}">
                  <a16:creationId xmlns:a16="http://schemas.microsoft.com/office/drawing/2014/main" id="{1888F3F1-5242-792D-4A13-F3C94576876C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 flipV="1">
              <a:off x="3648" y="1680"/>
              <a:ext cx="214" cy="315"/>
              <a:chOff x="2928" y="720"/>
              <a:chExt cx="624" cy="1008"/>
            </a:xfrm>
          </p:grpSpPr>
          <p:sp>
            <p:nvSpPr>
              <p:cNvPr id="70911" name="AutoShape 255">
                <a:extLst>
                  <a:ext uri="{FF2B5EF4-FFF2-40B4-BE49-F238E27FC236}">
                    <a16:creationId xmlns:a16="http://schemas.microsoft.com/office/drawing/2014/main" id="{72AE4EAD-3536-4C11-0422-B20047A20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12" name="AutoShape 256">
                <a:extLst>
                  <a:ext uri="{FF2B5EF4-FFF2-40B4-BE49-F238E27FC236}">
                    <a16:creationId xmlns:a16="http://schemas.microsoft.com/office/drawing/2014/main" id="{57F54145-D999-12FA-441C-2849A66D6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13" name="AutoShape 257">
                <a:extLst>
                  <a:ext uri="{FF2B5EF4-FFF2-40B4-BE49-F238E27FC236}">
                    <a16:creationId xmlns:a16="http://schemas.microsoft.com/office/drawing/2014/main" id="{BAEA70C6-5015-4DBE-7E60-EDE136A46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14" name="Oval 258">
                <a:extLst>
                  <a:ext uri="{FF2B5EF4-FFF2-40B4-BE49-F238E27FC236}">
                    <a16:creationId xmlns:a16="http://schemas.microsoft.com/office/drawing/2014/main" id="{197BDBD3-A361-6F71-B227-81D9C8770B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15" name="Group 259">
              <a:extLst>
                <a:ext uri="{FF2B5EF4-FFF2-40B4-BE49-F238E27FC236}">
                  <a16:creationId xmlns:a16="http://schemas.microsoft.com/office/drawing/2014/main" id="{8968C588-8E91-9E6D-7666-7B90DF00D4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1392"/>
              <a:ext cx="369" cy="562"/>
              <a:chOff x="3910" y="981"/>
              <a:chExt cx="369" cy="562"/>
            </a:xfrm>
          </p:grpSpPr>
          <p:sp>
            <p:nvSpPr>
              <p:cNvPr id="70916" name="AutoShape 260">
                <a:extLst>
                  <a:ext uri="{FF2B5EF4-FFF2-40B4-BE49-F238E27FC236}">
                    <a16:creationId xmlns:a16="http://schemas.microsoft.com/office/drawing/2014/main" id="{36B4FF64-01B6-63EB-A7F7-CDACABF53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3981" y="1247"/>
                <a:ext cx="224" cy="296"/>
              </a:xfrm>
              <a:prstGeom prst="can">
                <a:avLst>
                  <a:gd name="adj" fmla="val 33036"/>
                </a:avLst>
              </a:prstGeom>
              <a:gradFill rotWithShape="0">
                <a:gsLst>
                  <a:gs pos="0">
                    <a:srgbClr val="E1E52D">
                      <a:gamma/>
                      <a:shade val="46275"/>
                      <a:invGamma/>
                    </a:srgbClr>
                  </a:gs>
                  <a:gs pos="50000">
                    <a:srgbClr val="E1E52D"/>
                  </a:gs>
                  <a:gs pos="100000">
                    <a:srgbClr val="E1E52D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17" name="Oval 261">
                <a:extLst>
                  <a:ext uri="{FF2B5EF4-FFF2-40B4-BE49-F238E27FC236}">
                    <a16:creationId xmlns:a16="http://schemas.microsoft.com/office/drawing/2014/main" id="{F8F823E1-7F92-2934-86EC-C2D31E767C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3910" y="981"/>
                <a:ext cx="369" cy="340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E1E52D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18" name="Group 262">
              <a:extLst>
                <a:ext uri="{FF2B5EF4-FFF2-40B4-BE49-F238E27FC236}">
                  <a16:creationId xmlns:a16="http://schemas.microsoft.com/office/drawing/2014/main" id="{AB9C4EDE-1323-D2DC-7B05-CA74F469E2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24" y="1656"/>
              <a:ext cx="191" cy="309"/>
              <a:chOff x="527" y="1632"/>
              <a:chExt cx="191" cy="309"/>
            </a:xfrm>
          </p:grpSpPr>
          <p:sp>
            <p:nvSpPr>
              <p:cNvPr id="70919" name="AutoShape 263">
                <a:extLst>
                  <a:ext uri="{FF2B5EF4-FFF2-40B4-BE49-F238E27FC236}">
                    <a16:creationId xmlns:a16="http://schemas.microsoft.com/office/drawing/2014/main" id="{7225EF7B-9AB5-5B1A-72EF-0BB1DA36D9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27" y="1823"/>
                <a:ext cx="191" cy="118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20" name="AutoShape 264">
                <a:extLst>
                  <a:ext uri="{FF2B5EF4-FFF2-40B4-BE49-F238E27FC236}">
                    <a16:creationId xmlns:a16="http://schemas.microsoft.com/office/drawing/2014/main" id="{52BF23BB-FFF3-4656-ADFE-B3C8C580D5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72" y="1706"/>
                <a:ext cx="103" cy="161"/>
              </a:xfrm>
              <a:prstGeom prst="can">
                <a:avLst>
                  <a:gd name="adj" fmla="val 36118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21" name="AutoShape 265">
                <a:extLst>
                  <a:ext uri="{FF2B5EF4-FFF2-40B4-BE49-F238E27FC236}">
                    <a16:creationId xmlns:a16="http://schemas.microsoft.com/office/drawing/2014/main" id="{B000DED5-039A-A0A3-CFE7-6FD3F18BB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27" y="1632"/>
                <a:ext cx="191" cy="162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22" name="Oval 266">
                <a:extLst>
                  <a:ext uri="{FF2B5EF4-FFF2-40B4-BE49-F238E27FC236}">
                    <a16:creationId xmlns:a16="http://schemas.microsoft.com/office/drawing/2014/main" id="{FEAB323B-C57D-1489-A471-B360D542C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64" y="1637"/>
                <a:ext cx="117" cy="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70930" name="Group 274">
            <a:extLst>
              <a:ext uri="{FF2B5EF4-FFF2-40B4-BE49-F238E27FC236}">
                <a16:creationId xmlns:a16="http://schemas.microsoft.com/office/drawing/2014/main" id="{BAE26D4B-1F42-0221-39D8-D9A66C3921A4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5029200"/>
            <a:ext cx="3352800" cy="1371600"/>
            <a:chOff x="2016" y="48"/>
            <a:chExt cx="2112" cy="864"/>
          </a:xfrm>
        </p:grpSpPr>
        <p:sp>
          <p:nvSpPr>
            <p:cNvPr id="70931" name="AutoShape 275">
              <a:extLst>
                <a:ext uri="{FF2B5EF4-FFF2-40B4-BE49-F238E27FC236}">
                  <a16:creationId xmlns:a16="http://schemas.microsoft.com/office/drawing/2014/main" id="{DD9CB87B-3109-9913-8697-7FDC291F7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7" y="355"/>
              <a:ext cx="1802" cy="300"/>
            </a:xfrm>
            <a:prstGeom prst="cube">
              <a:avLst>
                <a:gd name="adj" fmla="val 13889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932" name="Group 276">
              <a:extLst>
                <a:ext uri="{FF2B5EF4-FFF2-40B4-BE49-F238E27FC236}">
                  <a16:creationId xmlns:a16="http://schemas.microsoft.com/office/drawing/2014/main" id="{C646A0A5-253E-B448-F595-67F9B6E993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6" y="48"/>
              <a:ext cx="2112" cy="864"/>
              <a:chOff x="528" y="664"/>
              <a:chExt cx="2832" cy="968"/>
            </a:xfrm>
          </p:grpSpPr>
          <p:grpSp>
            <p:nvGrpSpPr>
              <p:cNvPr id="70933" name="Group 277">
                <a:extLst>
                  <a:ext uri="{FF2B5EF4-FFF2-40B4-BE49-F238E27FC236}">
                    <a16:creationId xmlns:a16="http://schemas.microsoft.com/office/drawing/2014/main" id="{730DF468-5619-8400-3622-000835DE93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" y="664"/>
                <a:ext cx="2832" cy="968"/>
                <a:chOff x="528" y="664"/>
                <a:chExt cx="2832" cy="968"/>
              </a:xfrm>
            </p:grpSpPr>
            <p:grpSp>
              <p:nvGrpSpPr>
                <p:cNvPr id="70934" name="Group 278">
                  <a:extLst>
                    <a:ext uri="{FF2B5EF4-FFF2-40B4-BE49-F238E27FC236}">
                      <a16:creationId xmlns:a16="http://schemas.microsoft.com/office/drawing/2014/main" id="{81F7D1F5-0C1F-38E0-409D-BF29F90D63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8" y="672"/>
                  <a:ext cx="2832" cy="960"/>
                  <a:chOff x="528" y="672"/>
                  <a:chExt cx="2832" cy="960"/>
                </a:xfrm>
              </p:grpSpPr>
              <p:grpSp>
                <p:nvGrpSpPr>
                  <p:cNvPr id="70935" name="Group 279">
                    <a:extLst>
                      <a:ext uri="{FF2B5EF4-FFF2-40B4-BE49-F238E27FC236}">
                        <a16:creationId xmlns:a16="http://schemas.microsoft.com/office/drawing/2014/main" id="{2A3265C5-0A26-094D-F4A4-F9EF60DEC8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28" y="672"/>
                    <a:ext cx="2832" cy="960"/>
                    <a:chOff x="720" y="1256"/>
                    <a:chExt cx="4464" cy="1528"/>
                  </a:xfrm>
                </p:grpSpPr>
                <p:sp>
                  <p:nvSpPr>
                    <p:cNvPr id="70936" name="AutoShape 280">
                      <a:extLst>
                        <a:ext uri="{FF2B5EF4-FFF2-40B4-BE49-F238E27FC236}">
                          <a16:creationId xmlns:a16="http://schemas.microsoft.com/office/drawing/2014/main" id="{4C38344A-B0B7-3BA7-D2DF-8D2698116D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20" y="1920"/>
                      <a:ext cx="4464" cy="864"/>
                    </a:xfrm>
                    <a:prstGeom prst="cube">
                      <a:avLst>
                        <a:gd name="adj" fmla="val 82176"/>
                      </a:avLst>
                    </a:prstGeom>
                    <a:gradFill rotWithShape="0">
                      <a:gsLst>
                        <a:gs pos="0">
                          <a:schemeClr val="accent1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189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937" name="AutoShape 281">
                      <a:extLst>
                        <a:ext uri="{FF2B5EF4-FFF2-40B4-BE49-F238E27FC236}">
                          <a16:creationId xmlns:a16="http://schemas.microsoft.com/office/drawing/2014/main" id="{D8C2539B-E892-E230-E043-316A895E2A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4" y="1256"/>
                      <a:ext cx="3840" cy="752"/>
                    </a:xfrm>
                    <a:prstGeom prst="cube">
                      <a:avLst>
                        <a:gd name="adj" fmla="val 11704"/>
                      </a:avLst>
                    </a:prstGeom>
                    <a:gradFill rotWithShape="0">
                      <a:gsLst>
                        <a:gs pos="0">
                          <a:schemeClr val="accent1">
                            <a:gamma/>
                            <a:shade val="46275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189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70938" name="AutoShape 282">
                    <a:extLst>
                      <a:ext uri="{FF2B5EF4-FFF2-40B4-BE49-F238E27FC236}">
                        <a16:creationId xmlns:a16="http://schemas.microsoft.com/office/drawing/2014/main" id="{B31B219C-E0F5-1E05-6D59-BA3395FAE7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51" y="727"/>
                    <a:ext cx="274" cy="603"/>
                  </a:xfrm>
                  <a:prstGeom prst="cube">
                    <a:avLst>
                      <a:gd name="adj" fmla="val 58333"/>
                    </a:avLst>
                  </a:prstGeom>
                  <a:gradFill rotWithShape="0">
                    <a:gsLst>
                      <a:gs pos="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0939" name="Group 283">
                  <a:extLst>
                    <a:ext uri="{FF2B5EF4-FFF2-40B4-BE49-F238E27FC236}">
                      <a16:creationId xmlns:a16="http://schemas.microsoft.com/office/drawing/2014/main" id="{319CC66E-4669-F93C-FF90-E69BE7A5EF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28" y="664"/>
                  <a:ext cx="1152" cy="576"/>
                  <a:chOff x="1440" y="2256"/>
                  <a:chExt cx="1192" cy="720"/>
                </a:xfrm>
              </p:grpSpPr>
              <p:grpSp>
                <p:nvGrpSpPr>
                  <p:cNvPr id="70940" name="Group 284">
                    <a:extLst>
                      <a:ext uri="{FF2B5EF4-FFF2-40B4-BE49-F238E27FC236}">
                        <a16:creationId xmlns:a16="http://schemas.microsoft.com/office/drawing/2014/main" id="{5AAEA282-2CE1-AC3F-82CE-B56D4B93E2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0" y="2256"/>
                    <a:ext cx="1152" cy="720"/>
                    <a:chOff x="1440" y="2256"/>
                    <a:chExt cx="1152" cy="720"/>
                  </a:xfrm>
                </p:grpSpPr>
                <p:sp>
                  <p:nvSpPr>
                    <p:cNvPr id="70941" name="AutoShape 285">
                      <a:extLst>
                        <a:ext uri="{FF2B5EF4-FFF2-40B4-BE49-F238E27FC236}">
                          <a16:creationId xmlns:a16="http://schemas.microsoft.com/office/drawing/2014/main" id="{074DCD9E-E884-09E3-CE7B-7BF2F44A3F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 flipH="1">
                      <a:off x="1656" y="2040"/>
                      <a:ext cx="720" cy="1152"/>
                    </a:xfrm>
                    <a:prstGeom prst="can">
                      <a:avLst>
                        <a:gd name="adj" fmla="val 24000"/>
                      </a:avLst>
                    </a:prstGeom>
                    <a:gradFill rotWithShape="0">
                      <a:gsLst>
                        <a:gs pos="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3300"/>
                        </a:gs>
                        <a:gs pos="10000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0942" name="Group 286">
                      <a:extLst>
                        <a:ext uri="{FF2B5EF4-FFF2-40B4-BE49-F238E27FC236}">
                          <a16:creationId xmlns:a16="http://schemas.microsoft.com/office/drawing/2014/main" id="{28C5668F-F95D-9416-DBA6-BEDA65C9FD1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56" y="2352"/>
                      <a:ext cx="960" cy="192"/>
                      <a:chOff x="2016" y="1752"/>
                      <a:chExt cx="1344" cy="240"/>
                    </a:xfrm>
                  </p:grpSpPr>
                  <p:sp>
                    <p:nvSpPr>
                      <p:cNvPr id="70943" name="Rectangle 287">
                        <a:extLst>
                          <a:ext uri="{FF2B5EF4-FFF2-40B4-BE49-F238E27FC236}">
                            <a16:creationId xmlns:a16="http://schemas.microsoft.com/office/drawing/2014/main" id="{C7204BD8-62E1-81FB-018C-E781AF8354C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016" y="1752"/>
                        <a:ext cx="1344" cy="24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0944" name="WordArt 288">
                        <a:extLst>
                          <a:ext uri="{FF2B5EF4-FFF2-40B4-BE49-F238E27FC236}">
                            <a16:creationId xmlns:a16="http://schemas.microsoft.com/office/drawing/2014/main" id="{E048F835-61A2-7F4E-D737-A76D25B2BF5D}"/>
                          </a:ext>
                        </a:extLst>
                      </p:cNvPr>
                      <p:cNvSpPr>
                        <a:spLocks noChangeArrowheads="1" noChangeShapeType="1" noTextEdit="1"/>
                      </p:cNvSpPr>
                      <p:nvPr/>
                    </p:nvSpPr>
                    <p:spPr bwMode="auto">
                      <a:xfrm>
                        <a:off x="2064" y="1776"/>
                        <a:ext cx="1248" cy="176"/>
                      </a:xfrm>
                      <a:prstGeom prst="rect">
                        <a:avLst/>
                      </a:prstGeom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/>
                          </a14:hiddenEffects>
                        </a:ext>
                      </a:extLst>
                    </p:spPr>
                    <p:txBody>
                      <a:bodyPr wrap="none" fromWordArt="1">
                        <a:prstTxWarp prst="textPlain">
                          <a:avLst>
                            <a:gd name="adj" fmla="val 50000"/>
                          </a:avLst>
                        </a:prstTxWarp>
                      </a:bodyPr>
                      <a:lstStyle/>
                      <a:p>
                        <a:pPr algn="ctr"/>
                        <a:r>
                          <a:rPr lang="en-US" sz="3600" kern="10">
                            <a:gradFill rotWithShape="0">
                              <a:gsLst>
                                <a:gs pos="0">
                                  <a:srgbClr val="FFFFFF">
                                    <a:gamma/>
                                    <a:shade val="46275"/>
                                    <a:invGamma/>
                                  </a:srgbClr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1"/>
                            </a:gradFill>
                            <a:latin typeface="Arial Black"/>
                          </a:rPr>
                          <a:t>PINACO</a:t>
                        </a:r>
                      </a:p>
                    </p:txBody>
                  </p:sp>
                </p:grpSp>
              </p:grpSp>
              <p:grpSp>
                <p:nvGrpSpPr>
                  <p:cNvPr id="70945" name="Group 289">
                    <a:extLst>
                      <a:ext uri="{FF2B5EF4-FFF2-40B4-BE49-F238E27FC236}">
                        <a16:creationId xmlns:a16="http://schemas.microsoft.com/office/drawing/2014/main" id="{114B7433-0E21-0B6F-2A17-5CB0252903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440" y="2272"/>
                    <a:ext cx="192" cy="691"/>
                    <a:chOff x="2440" y="2272"/>
                    <a:chExt cx="192" cy="691"/>
                  </a:xfrm>
                </p:grpSpPr>
                <p:sp>
                  <p:nvSpPr>
                    <p:cNvPr id="70946" name="Oval 290">
                      <a:extLst>
                        <a:ext uri="{FF2B5EF4-FFF2-40B4-BE49-F238E27FC236}">
                          <a16:creationId xmlns:a16="http://schemas.microsoft.com/office/drawing/2014/main" id="{B6F33B48-48E3-5592-4D0F-F92BA596FB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40" y="2272"/>
                      <a:ext cx="144" cy="691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57150">
                      <a:solidFill>
                        <a:schemeClr val="bg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947" name="AutoShape 291">
                      <a:extLst>
                        <a:ext uri="{FF2B5EF4-FFF2-40B4-BE49-F238E27FC236}">
                          <a16:creationId xmlns:a16="http://schemas.microsoft.com/office/drawing/2014/main" id="{C0D078BC-7F4B-D424-C087-A273D39588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 flipH="1">
                      <a:off x="2459" y="2565"/>
                      <a:ext cx="202" cy="144"/>
                    </a:xfrm>
                    <a:prstGeom prst="can">
                      <a:avLst>
                        <a:gd name="adj" fmla="val 31667"/>
                      </a:avLst>
                    </a:prstGeom>
                    <a:gradFill rotWithShape="0">
                      <a:gsLst>
                        <a:gs pos="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CC66"/>
                        </a:gs>
                        <a:gs pos="10000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70948" name="Group 292">
                  <a:extLst>
                    <a:ext uri="{FF2B5EF4-FFF2-40B4-BE49-F238E27FC236}">
                      <a16:creationId xmlns:a16="http://schemas.microsoft.com/office/drawing/2014/main" id="{E7EFDC01-37F5-7D40-95CB-A81E7A1F30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84" y="664"/>
                  <a:ext cx="1152" cy="576"/>
                  <a:chOff x="1440" y="2256"/>
                  <a:chExt cx="1192" cy="720"/>
                </a:xfrm>
              </p:grpSpPr>
              <p:grpSp>
                <p:nvGrpSpPr>
                  <p:cNvPr id="70949" name="Group 293">
                    <a:extLst>
                      <a:ext uri="{FF2B5EF4-FFF2-40B4-BE49-F238E27FC236}">
                        <a16:creationId xmlns:a16="http://schemas.microsoft.com/office/drawing/2014/main" id="{6E5E6742-EA43-DB6A-5DF7-DD1C93C799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0" y="2256"/>
                    <a:ext cx="1152" cy="720"/>
                    <a:chOff x="1440" y="2256"/>
                    <a:chExt cx="1152" cy="720"/>
                  </a:xfrm>
                </p:grpSpPr>
                <p:sp>
                  <p:nvSpPr>
                    <p:cNvPr id="70950" name="AutoShape 294">
                      <a:extLst>
                        <a:ext uri="{FF2B5EF4-FFF2-40B4-BE49-F238E27FC236}">
                          <a16:creationId xmlns:a16="http://schemas.microsoft.com/office/drawing/2014/main" id="{5606D392-753A-534C-66F4-935ED28A11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 flipH="1">
                      <a:off x="1656" y="2040"/>
                      <a:ext cx="720" cy="1152"/>
                    </a:xfrm>
                    <a:prstGeom prst="can">
                      <a:avLst>
                        <a:gd name="adj" fmla="val 24000"/>
                      </a:avLst>
                    </a:prstGeom>
                    <a:gradFill rotWithShape="0">
                      <a:gsLst>
                        <a:gs pos="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3300"/>
                        </a:gs>
                        <a:gs pos="100000">
                          <a:srgbClr val="FF3300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0951" name="Group 295">
                      <a:extLst>
                        <a:ext uri="{FF2B5EF4-FFF2-40B4-BE49-F238E27FC236}">
                          <a16:creationId xmlns:a16="http://schemas.microsoft.com/office/drawing/2014/main" id="{56ABA212-4D2B-6131-1C10-4B0D9AE0E7F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56" y="2352"/>
                      <a:ext cx="960" cy="192"/>
                      <a:chOff x="2016" y="1752"/>
                      <a:chExt cx="1344" cy="240"/>
                    </a:xfrm>
                  </p:grpSpPr>
                  <p:sp>
                    <p:nvSpPr>
                      <p:cNvPr id="70952" name="Rectangle 296">
                        <a:extLst>
                          <a:ext uri="{FF2B5EF4-FFF2-40B4-BE49-F238E27FC236}">
                            <a16:creationId xmlns:a16="http://schemas.microsoft.com/office/drawing/2014/main" id="{9D6DA6F6-012F-2668-012B-99592683406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016" y="1752"/>
                        <a:ext cx="1344" cy="24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0953" name="WordArt 297">
                        <a:extLst>
                          <a:ext uri="{FF2B5EF4-FFF2-40B4-BE49-F238E27FC236}">
                            <a16:creationId xmlns:a16="http://schemas.microsoft.com/office/drawing/2014/main" id="{EB728443-2855-3B57-CE4E-9EAC3320013F}"/>
                          </a:ext>
                        </a:extLst>
                      </p:cNvPr>
                      <p:cNvSpPr>
                        <a:spLocks noChangeArrowheads="1" noChangeShapeType="1" noTextEdit="1"/>
                      </p:cNvSpPr>
                      <p:nvPr/>
                    </p:nvSpPr>
                    <p:spPr bwMode="auto">
                      <a:xfrm>
                        <a:off x="2064" y="1776"/>
                        <a:ext cx="1248" cy="176"/>
                      </a:xfrm>
                      <a:prstGeom prst="rect">
                        <a:avLst/>
                      </a:prstGeom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/>
                          </a14:hiddenEffects>
                        </a:ext>
                      </a:extLst>
                    </p:spPr>
                    <p:txBody>
                      <a:bodyPr wrap="none" fromWordArt="1">
                        <a:prstTxWarp prst="textPlain">
                          <a:avLst>
                            <a:gd name="adj" fmla="val 50000"/>
                          </a:avLst>
                        </a:prstTxWarp>
                      </a:bodyPr>
                      <a:lstStyle/>
                      <a:p>
                        <a:pPr algn="ctr"/>
                        <a:r>
                          <a:rPr lang="en-US" sz="3600" kern="10">
                            <a:gradFill rotWithShape="0">
                              <a:gsLst>
                                <a:gs pos="0">
                                  <a:srgbClr val="FFFFFF">
                                    <a:gamma/>
                                    <a:shade val="46275"/>
                                    <a:invGamma/>
                                  </a:srgbClr>
                                </a:gs>
                                <a:gs pos="100000">
                                  <a:srgbClr val="FFFFFF"/>
                                </a:gs>
                              </a:gsLst>
                              <a:lin ang="5400000" scaled="1"/>
                            </a:gradFill>
                            <a:latin typeface="Arial Black"/>
                          </a:rPr>
                          <a:t>PINACO</a:t>
                        </a:r>
                      </a:p>
                    </p:txBody>
                  </p:sp>
                </p:grpSp>
              </p:grpSp>
              <p:grpSp>
                <p:nvGrpSpPr>
                  <p:cNvPr id="70954" name="Group 298">
                    <a:extLst>
                      <a:ext uri="{FF2B5EF4-FFF2-40B4-BE49-F238E27FC236}">
                        <a16:creationId xmlns:a16="http://schemas.microsoft.com/office/drawing/2014/main" id="{19690577-B9A8-24D9-52C1-78632B0369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440" y="2272"/>
                    <a:ext cx="192" cy="691"/>
                    <a:chOff x="2440" y="2272"/>
                    <a:chExt cx="192" cy="691"/>
                  </a:xfrm>
                </p:grpSpPr>
                <p:sp>
                  <p:nvSpPr>
                    <p:cNvPr id="70955" name="Oval 299">
                      <a:extLst>
                        <a:ext uri="{FF2B5EF4-FFF2-40B4-BE49-F238E27FC236}">
                          <a16:creationId xmlns:a16="http://schemas.microsoft.com/office/drawing/2014/main" id="{ABC6F1E0-70E7-C595-FFC4-36896FB049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40" y="2272"/>
                      <a:ext cx="144" cy="691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57150">
                      <a:solidFill>
                        <a:schemeClr val="bg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956" name="AutoShape 300">
                      <a:extLst>
                        <a:ext uri="{FF2B5EF4-FFF2-40B4-BE49-F238E27FC236}">
                          <a16:creationId xmlns:a16="http://schemas.microsoft.com/office/drawing/2014/main" id="{10114D33-6E50-4262-CCDC-7CD79B98DA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 flipH="1">
                      <a:off x="2459" y="2565"/>
                      <a:ext cx="202" cy="144"/>
                    </a:xfrm>
                    <a:prstGeom prst="can">
                      <a:avLst>
                        <a:gd name="adj" fmla="val 31667"/>
                      </a:avLst>
                    </a:prstGeom>
                    <a:gradFill rotWithShape="0">
                      <a:gsLst>
                        <a:gs pos="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FFCC66"/>
                        </a:gs>
                        <a:gs pos="10000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sp>
            <p:nvSpPr>
              <p:cNvPr id="70957" name="AutoShape 301">
                <a:extLst>
                  <a:ext uri="{FF2B5EF4-FFF2-40B4-BE49-F238E27FC236}">
                    <a16:creationId xmlns:a16="http://schemas.microsoft.com/office/drawing/2014/main" id="{88E2E80F-3271-038C-185F-54308D3EE3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720"/>
                <a:ext cx="274" cy="603"/>
              </a:xfrm>
              <a:prstGeom prst="cube">
                <a:avLst>
                  <a:gd name="adj" fmla="val 58333"/>
                </a:avLst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0958" name="AutoShape 302">
              <a:extLst>
                <a:ext uri="{FF2B5EF4-FFF2-40B4-BE49-F238E27FC236}">
                  <a16:creationId xmlns:a16="http://schemas.microsoft.com/office/drawing/2014/main" id="{A2D07A52-1505-20DB-7EE1-5CFC9E6E7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88"/>
              <a:ext cx="1776" cy="288"/>
            </a:xfrm>
            <a:prstGeom prst="cube">
              <a:avLst>
                <a:gd name="adj" fmla="val 13889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959" name="Group 303">
              <a:extLst>
                <a:ext uri="{FF2B5EF4-FFF2-40B4-BE49-F238E27FC236}">
                  <a16:creationId xmlns:a16="http://schemas.microsoft.com/office/drawing/2014/main" id="{FB002783-7163-D81D-545E-38ABABE9215B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 flipV="1">
              <a:off x="2160" y="432"/>
              <a:ext cx="184" cy="295"/>
              <a:chOff x="2928" y="720"/>
              <a:chExt cx="624" cy="1008"/>
            </a:xfrm>
          </p:grpSpPr>
          <p:sp>
            <p:nvSpPr>
              <p:cNvPr id="70960" name="AutoShape 304">
                <a:extLst>
                  <a:ext uri="{FF2B5EF4-FFF2-40B4-BE49-F238E27FC236}">
                    <a16:creationId xmlns:a16="http://schemas.microsoft.com/office/drawing/2014/main" id="{DF7EABF7-999C-CB8A-AC9B-D78F5553E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61" name="AutoShape 305">
                <a:extLst>
                  <a:ext uri="{FF2B5EF4-FFF2-40B4-BE49-F238E27FC236}">
                    <a16:creationId xmlns:a16="http://schemas.microsoft.com/office/drawing/2014/main" id="{01C7C1DC-8649-972B-D43B-7E63CB556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62" name="AutoShape 306">
                <a:extLst>
                  <a:ext uri="{FF2B5EF4-FFF2-40B4-BE49-F238E27FC236}">
                    <a16:creationId xmlns:a16="http://schemas.microsoft.com/office/drawing/2014/main" id="{3DBE9709-7BBE-F613-6257-77C0E63B6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63" name="Oval 307">
                <a:extLst>
                  <a:ext uri="{FF2B5EF4-FFF2-40B4-BE49-F238E27FC236}">
                    <a16:creationId xmlns:a16="http://schemas.microsoft.com/office/drawing/2014/main" id="{0BF803F1-ED74-7E08-5DAC-0CB6B5660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64" name="Group 308">
              <a:extLst>
                <a:ext uri="{FF2B5EF4-FFF2-40B4-BE49-F238E27FC236}">
                  <a16:creationId xmlns:a16="http://schemas.microsoft.com/office/drawing/2014/main" id="{8CE28A08-56F5-6FA9-8440-2E2ECF254D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432"/>
              <a:ext cx="184" cy="294"/>
              <a:chOff x="3983" y="2879"/>
              <a:chExt cx="314" cy="458"/>
            </a:xfrm>
          </p:grpSpPr>
          <p:sp>
            <p:nvSpPr>
              <p:cNvPr id="70965" name="AutoShape 309">
                <a:extLst>
                  <a:ext uri="{FF2B5EF4-FFF2-40B4-BE49-F238E27FC236}">
                    <a16:creationId xmlns:a16="http://schemas.microsoft.com/office/drawing/2014/main" id="{9810DC76-6F50-BB40-2489-12CD8C40E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3983" y="3163"/>
                <a:ext cx="314" cy="17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0921D3">
                      <a:gamma/>
                      <a:shade val="46275"/>
                      <a:invGamma/>
                    </a:srgbClr>
                  </a:gs>
                  <a:gs pos="50000">
                    <a:srgbClr val="0921D3"/>
                  </a:gs>
                  <a:gs pos="100000">
                    <a:srgbClr val="0921D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66" name="AutoShape 310">
                <a:extLst>
                  <a:ext uri="{FF2B5EF4-FFF2-40B4-BE49-F238E27FC236}">
                    <a16:creationId xmlns:a16="http://schemas.microsoft.com/office/drawing/2014/main" id="{193339D5-4378-7D27-66AB-4A4E2F135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4056" y="2989"/>
                <a:ext cx="170" cy="240"/>
              </a:xfrm>
              <a:prstGeom prst="can">
                <a:avLst>
                  <a:gd name="adj" fmla="val 32621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67" name="AutoShape 311">
                <a:extLst>
                  <a:ext uri="{FF2B5EF4-FFF2-40B4-BE49-F238E27FC236}">
                    <a16:creationId xmlns:a16="http://schemas.microsoft.com/office/drawing/2014/main" id="{340CE0CE-717B-2D12-6A1F-6E78F2A533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3983" y="2879"/>
                <a:ext cx="314" cy="240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0921D3">
                      <a:gamma/>
                      <a:shade val="46275"/>
                      <a:invGamma/>
                    </a:srgbClr>
                  </a:gs>
                  <a:gs pos="50000">
                    <a:srgbClr val="0921D3"/>
                  </a:gs>
                  <a:gs pos="100000">
                    <a:srgbClr val="0921D3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68" name="Oval 312">
                <a:extLst>
                  <a:ext uri="{FF2B5EF4-FFF2-40B4-BE49-F238E27FC236}">
                    <a16:creationId xmlns:a16="http://schemas.microsoft.com/office/drawing/2014/main" id="{7281D521-D0CC-4D09-C1E6-122FCD110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4043" y="2886"/>
                <a:ext cx="194" cy="6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69" name="Group 313">
              <a:extLst>
                <a:ext uri="{FF2B5EF4-FFF2-40B4-BE49-F238E27FC236}">
                  <a16:creationId xmlns:a16="http://schemas.microsoft.com/office/drawing/2014/main" id="{9C7168F6-0632-1AC3-EECF-551D39AE72F5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 flipV="1">
              <a:off x="2880" y="432"/>
              <a:ext cx="184" cy="295"/>
              <a:chOff x="2928" y="720"/>
              <a:chExt cx="624" cy="1008"/>
            </a:xfrm>
          </p:grpSpPr>
          <p:sp>
            <p:nvSpPr>
              <p:cNvPr id="70970" name="AutoShape 314">
                <a:extLst>
                  <a:ext uri="{FF2B5EF4-FFF2-40B4-BE49-F238E27FC236}">
                    <a16:creationId xmlns:a16="http://schemas.microsoft.com/office/drawing/2014/main" id="{1B98B451-7518-357B-513C-AFE8C063B3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71" name="AutoShape 315">
                <a:extLst>
                  <a:ext uri="{FF2B5EF4-FFF2-40B4-BE49-F238E27FC236}">
                    <a16:creationId xmlns:a16="http://schemas.microsoft.com/office/drawing/2014/main" id="{C60E20A0-07A5-933C-2F57-A158251AD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72" name="AutoShape 316">
                <a:extLst>
                  <a:ext uri="{FF2B5EF4-FFF2-40B4-BE49-F238E27FC236}">
                    <a16:creationId xmlns:a16="http://schemas.microsoft.com/office/drawing/2014/main" id="{A2CB9E61-E1FA-8D68-11CE-51AE6C850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73" name="Oval 317">
                <a:extLst>
                  <a:ext uri="{FF2B5EF4-FFF2-40B4-BE49-F238E27FC236}">
                    <a16:creationId xmlns:a16="http://schemas.microsoft.com/office/drawing/2014/main" id="{21C919C1-2BC5-D13A-030B-5E004ED10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0974" name="Freeform 318">
            <a:extLst>
              <a:ext uri="{FF2B5EF4-FFF2-40B4-BE49-F238E27FC236}">
                <a16:creationId xmlns:a16="http://schemas.microsoft.com/office/drawing/2014/main" id="{3A64830C-BF93-F650-E620-2F8BF1764625}"/>
              </a:ext>
            </a:extLst>
          </p:cNvPr>
          <p:cNvSpPr>
            <a:spLocks/>
          </p:cNvSpPr>
          <p:nvPr/>
        </p:nvSpPr>
        <p:spPr bwMode="auto">
          <a:xfrm>
            <a:off x="1409700" y="3200400"/>
            <a:ext cx="3924300" cy="2794000"/>
          </a:xfrm>
          <a:custGeom>
            <a:avLst/>
            <a:gdLst>
              <a:gd name="T0" fmla="*/ 2472 w 2472"/>
              <a:gd name="T1" fmla="*/ 408 h 1928"/>
              <a:gd name="T2" fmla="*/ 1272 w 2472"/>
              <a:gd name="T3" fmla="*/ 72 h 1928"/>
              <a:gd name="T4" fmla="*/ 168 w 2472"/>
              <a:gd name="T5" fmla="*/ 840 h 1928"/>
              <a:gd name="T6" fmla="*/ 264 w 2472"/>
              <a:gd name="T7" fmla="*/ 1752 h 1928"/>
              <a:gd name="T8" fmla="*/ 648 w 2472"/>
              <a:gd name="T9" fmla="*/ 1896 h 1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2" h="1928">
                <a:moveTo>
                  <a:pt x="2472" y="408"/>
                </a:moveTo>
                <a:cubicBezTo>
                  <a:pt x="2064" y="204"/>
                  <a:pt x="1656" y="0"/>
                  <a:pt x="1272" y="72"/>
                </a:cubicBezTo>
                <a:cubicBezTo>
                  <a:pt x="888" y="144"/>
                  <a:pt x="336" y="560"/>
                  <a:pt x="168" y="840"/>
                </a:cubicBezTo>
                <a:cubicBezTo>
                  <a:pt x="0" y="1120"/>
                  <a:pt x="184" y="1576"/>
                  <a:pt x="264" y="1752"/>
                </a:cubicBezTo>
                <a:cubicBezTo>
                  <a:pt x="344" y="1928"/>
                  <a:pt x="496" y="1912"/>
                  <a:pt x="648" y="1896"/>
                </a:cubicBezTo>
              </a:path>
            </a:pathLst>
          </a:custGeom>
          <a:noFill/>
          <a:ln w="28575" cmpd="sng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976" name="AutoShape 320">
            <a:extLst>
              <a:ext uri="{FF2B5EF4-FFF2-40B4-BE49-F238E27FC236}">
                <a16:creationId xmlns:a16="http://schemas.microsoft.com/office/drawing/2014/main" id="{E669870F-1805-8404-B3F9-D6B89FE04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247901"/>
            <a:ext cx="1809750" cy="2009775"/>
          </a:xfrm>
          <a:prstGeom prst="star16">
            <a:avLst>
              <a:gd name="adj" fmla="val 13597"/>
            </a:avLst>
          </a:prstGeom>
          <a:gradFill rotWithShape="0">
            <a:gsLst>
              <a:gs pos="0">
                <a:srgbClr val="FFFF66"/>
              </a:gs>
              <a:gs pos="100000">
                <a:srgbClr val="F9493B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0977" name="Group 321">
            <a:extLst>
              <a:ext uri="{FF2B5EF4-FFF2-40B4-BE49-F238E27FC236}">
                <a16:creationId xmlns:a16="http://schemas.microsoft.com/office/drawing/2014/main" id="{10B3BBD1-7FDF-F906-2128-ABBEAAD038C4}"/>
              </a:ext>
            </a:extLst>
          </p:cNvPr>
          <p:cNvGrpSpPr>
            <a:grpSpLocks/>
          </p:cNvGrpSpPr>
          <p:nvPr/>
        </p:nvGrpSpPr>
        <p:grpSpPr bwMode="auto">
          <a:xfrm>
            <a:off x="6315076" y="5276851"/>
            <a:ext cx="2981325" cy="1133475"/>
            <a:chOff x="1920" y="3326"/>
            <a:chExt cx="1878" cy="714"/>
          </a:xfrm>
        </p:grpSpPr>
        <p:sp>
          <p:nvSpPr>
            <p:cNvPr id="70978" name="AutoShape 322">
              <a:extLst>
                <a:ext uri="{FF2B5EF4-FFF2-40B4-BE49-F238E27FC236}">
                  <a16:creationId xmlns:a16="http://schemas.microsoft.com/office/drawing/2014/main" id="{52B52C2B-C851-450B-4617-18D803152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3631"/>
              <a:ext cx="1872" cy="409"/>
            </a:xfrm>
            <a:prstGeom prst="cube">
              <a:avLst>
                <a:gd name="adj" fmla="val 68750"/>
              </a:avLst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0979" name="Group 323">
              <a:extLst>
                <a:ext uri="{FF2B5EF4-FFF2-40B4-BE49-F238E27FC236}">
                  <a16:creationId xmlns:a16="http://schemas.microsoft.com/office/drawing/2014/main" id="{390F5540-9CB9-16C5-C7D7-CBA2310003CC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 flipV="1">
              <a:off x="2117" y="3492"/>
              <a:ext cx="191" cy="309"/>
              <a:chOff x="2928" y="720"/>
              <a:chExt cx="624" cy="1008"/>
            </a:xfrm>
          </p:grpSpPr>
          <p:sp>
            <p:nvSpPr>
              <p:cNvPr id="70980" name="AutoShape 324">
                <a:extLst>
                  <a:ext uri="{FF2B5EF4-FFF2-40B4-BE49-F238E27FC236}">
                    <a16:creationId xmlns:a16="http://schemas.microsoft.com/office/drawing/2014/main" id="{361703D3-E2DD-FA89-3FD5-C393E7431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2928" y="1344"/>
                <a:ext cx="624" cy="384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81" name="AutoShape 325">
                <a:extLst>
                  <a:ext uri="{FF2B5EF4-FFF2-40B4-BE49-F238E27FC236}">
                    <a16:creationId xmlns:a16="http://schemas.microsoft.com/office/drawing/2014/main" id="{DE328246-E41C-6403-11E9-BBE35F52E9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960"/>
                <a:ext cx="336" cy="528"/>
              </a:xfrm>
              <a:prstGeom prst="can">
                <a:avLst>
                  <a:gd name="adj" fmla="val 36310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82" name="AutoShape 326">
                <a:extLst>
                  <a:ext uri="{FF2B5EF4-FFF2-40B4-BE49-F238E27FC236}">
                    <a16:creationId xmlns:a16="http://schemas.microsoft.com/office/drawing/2014/main" id="{1D29D64A-24CA-40B7-669A-BC9D1657A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720"/>
                <a:ext cx="624" cy="528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EE386C">
                      <a:gamma/>
                      <a:shade val="46275"/>
                      <a:invGamma/>
                    </a:srgbClr>
                  </a:gs>
                  <a:gs pos="50000">
                    <a:srgbClr val="EE386C"/>
                  </a:gs>
                  <a:gs pos="100000">
                    <a:srgbClr val="EE386C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83" name="Oval 327">
                <a:extLst>
                  <a:ext uri="{FF2B5EF4-FFF2-40B4-BE49-F238E27FC236}">
                    <a16:creationId xmlns:a16="http://schemas.microsoft.com/office/drawing/2014/main" id="{30DA3157-84DA-C4CA-BD5C-125942FD6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" y="736"/>
                <a:ext cx="384" cy="1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984" name="Group 328">
              <a:extLst>
                <a:ext uri="{FF2B5EF4-FFF2-40B4-BE49-F238E27FC236}">
                  <a16:creationId xmlns:a16="http://schemas.microsoft.com/office/drawing/2014/main" id="{4BCA4E35-33EA-F1CB-8619-98AF642458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63" y="3326"/>
              <a:ext cx="1335" cy="462"/>
              <a:chOff x="2463" y="3326"/>
              <a:chExt cx="1335" cy="462"/>
            </a:xfrm>
          </p:grpSpPr>
          <p:grpSp>
            <p:nvGrpSpPr>
              <p:cNvPr id="70985" name="Group 329">
                <a:extLst>
                  <a:ext uri="{FF2B5EF4-FFF2-40B4-BE49-F238E27FC236}">
                    <a16:creationId xmlns:a16="http://schemas.microsoft.com/office/drawing/2014/main" id="{186EFA69-A1D5-3119-DF67-0747E07CA3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3" y="3326"/>
                <a:ext cx="1335" cy="455"/>
                <a:chOff x="2463" y="3326"/>
                <a:chExt cx="1335" cy="455"/>
              </a:xfrm>
            </p:grpSpPr>
            <p:grpSp>
              <p:nvGrpSpPr>
                <p:cNvPr id="70986" name="Group 330">
                  <a:extLst>
                    <a:ext uri="{FF2B5EF4-FFF2-40B4-BE49-F238E27FC236}">
                      <a16:creationId xmlns:a16="http://schemas.microsoft.com/office/drawing/2014/main" id="{517DC10C-8A78-3E0E-E7FD-ED686E71F3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96" y="3326"/>
                  <a:ext cx="1302" cy="421"/>
                  <a:chOff x="2496" y="3326"/>
                  <a:chExt cx="1302" cy="421"/>
                </a:xfrm>
              </p:grpSpPr>
              <p:sp>
                <p:nvSpPr>
                  <p:cNvPr id="70987" name="AutoShape 331">
                    <a:extLst>
                      <a:ext uri="{FF2B5EF4-FFF2-40B4-BE49-F238E27FC236}">
                        <a16:creationId xmlns:a16="http://schemas.microsoft.com/office/drawing/2014/main" id="{A4AA66DB-8D9C-59DD-2228-8E7FF825E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04" y="3339"/>
                    <a:ext cx="162" cy="408"/>
                  </a:xfrm>
                  <a:prstGeom prst="cube">
                    <a:avLst>
                      <a:gd name="adj" fmla="val 12500"/>
                    </a:avLst>
                  </a:prstGeom>
                  <a:gradFill rotWithShape="0">
                    <a:gsLst>
                      <a:gs pos="0">
                        <a:srgbClr val="B075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B075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70988" name="Group 332">
                    <a:extLst>
                      <a:ext uri="{FF2B5EF4-FFF2-40B4-BE49-F238E27FC236}">
                        <a16:creationId xmlns:a16="http://schemas.microsoft.com/office/drawing/2014/main" id="{0B6CEC13-ED3B-7ED6-0F12-3784C7BBB0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31706">
                    <a:off x="2496" y="3326"/>
                    <a:ext cx="1302" cy="82"/>
                    <a:chOff x="1152" y="2160"/>
                    <a:chExt cx="1536" cy="96"/>
                  </a:xfrm>
                </p:grpSpPr>
                <p:sp>
                  <p:nvSpPr>
                    <p:cNvPr id="70989" name="Rectangle 333">
                      <a:extLst>
                        <a:ext uri="{FF2B5EF4-FFF2-40B4-BE49-F238E27FC236}">
                          <a16:creationId xmlns:a16="http://schemas.microsoft.com/office/drawing/2014/main" id="{835C7BD1-7EFB-71D8-BDA9-B90C1F37C2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2160"/>
                      <a:ext cx="1152" cy="9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CC66"/>
                        </a:gs>
                        <a:gs pos="100000">
                          <a:srgbClr val="FFCC66">
                            <a:gamma/>
                            <a:shade val="46275"/>
                            <a:invGamma/>
                          </a:srgbClr>
                        </a:gs>
                      </a:gsLst>
                      <a:lin ang="54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990" name="Rectangle 334">
                      <a:extLst>
                        <a:ext uri="{FF2B5EF4-FFF2-40B4-BE49-F238E27FC236}">
                          <a16:creationId xmlns:a16="http://schemas.microsoft.com/office/drawing/2014/main" id="{D3855863-A52A-9A36-FE8D-CE78D1B223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4" y="2176"/>
                      <a:ext cx="384" cy="48"/>
                    </a:xfrm>
                    <a:prstGeom prst="rect">
                      <a:avLst/>
                    </a:prstGeom>
                    <a:solidFill>
                      <a:schemeClr val="hlink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70991" name="AutoShape 335">
                  <a:extLst>
                    <a:ext uri="{FF2B5EF4-FFF2-40B4-BE49-F238E27FC236}">
                      <a16:creationId xmlns:a16="http://schemas.microsoft.com/office/drawing/2014/main" id="{75F9A560-8E1B-C432-EB87-72A4472842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63" y="3373"/>
                  <a:ext cx="163" cy="408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FFCC66">
                        <a:gamma/>
                        <a:shade val="46275"/>
                        <a:invGamma/>
                      </a:srgbClr>
                    </a:gs>
                    <a:gs pos="100000">
                      <a:srgbClr val="FFCC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992" name="Group 336">
                <a:extLst>
                  <a:ext uri="{FF2B5EF4-FFF2-40B4-BE49-F238E27FC236}">
                    <a16:creationId xmlns:a16="http://schemas.microsoft.com/office/drawing/2014/main" id="{EB5F886B-35B6-9B98-5CC8-308EA10C60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0" y="3345"/>
                <a:ext cx="204" cy="443"/>
                <a:chOff x="1968" y="2672"/>
                <a:chExt cx="240" cy="520"/>
              </a:xfrm>
            </p:grpSpPr>
            <p:sp>
              <p:nvSpPr>
                <p:cNvPr id="70993" name="AutoShape 337">
                  <a:extLst>
                    <a:ext uri="{FF2B5EF4-FFF2-40B4-BE49-F238E27FC236}">
                      <a16:creationId xmlns:a16="http://schemas.microsoft.com/office/drawing/2014/main" id="{FBE948E2-1645-43E7-2D21-B0F24FFDAC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6" y="2672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B07500">
                        <a:gamma/>
                        <a:shade val="46275"/>
                        <a:invGamma/>
                      </a:srgbClr>
                    </a:gs>
                    <a:gs pos="100000">
                      <a:srgbClr val="B0750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994" name="AutoShape 338">
                  <a:extLst>
                    <a:ext uri="{FF2B5EF4-FFF2-40B4-BE49-F238E27FC236}">
                      <a16:creationId xmlns:a16="http://schemas.microsoft.com/office/drawing/2014/main" id="{1644F9E3-E6B7-A88C-5C7A-F7D457EC84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2712"/>
                  <a:ext cx="192" cy="480"/>
                </a:xfrm>
                <a:prstGeom prst="cube">
                  <a:avLst>
                    <a:gd name="adj" fmla="val 12500"/>
                  </a:avLst>
                </a:prstGeom>
                <a:gradFill rotWithShape="0">
                  <a:gsLst>
                    <a:gs pos="0">
                      <a:srgbClr val="FFCC66">
                        <a:gamma/>
                        <a:shade val="46275"/>
                        <a:invGamma/>
                      </a:srgbClr>
                    </a:gs>
                    <a:gs pos="100000">
                      <a:srgbClr val="FFCC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0995" name="Group 339">
              <a:extLst>
                <a:ext uri="{FF2B5EF4-FFF2-40B4-BE49-F238E27FC236}">
                  <a16:creationId xmlns:a16="http://schemas.microsoft.com/office/drawing/2014/main" id="{7B6750C2-E737-505D-08CE-5913111C64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5" y="3480"/>
              <a:ext cx="191" cy="309"/>
              <a:chOff x="527" y="1632"/>
              <a:chExt cx="191" cy="309"/>
            </a:xfrm>
          </p:grpSpPr>
          <p:sp>
            <p:nvSpPr>
              <p:cNvPr id="70996" name="AutoShape 340">
                <a:extLst>
                  <a:ext uri="{FF2B5EF4-FFF2-40B4-BE49-F238E27FC236}">
                    <a16:creationId xmlns:a16="http://schemas.microsoft.com/office/drawing/2014/main" id="{899EF07D-863B-418D-054C-2C5BE9EA3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27" y="1823"/>
                <a:ext cx="191" cy="118"/>
              </a:xfrm>
              <a:prstGeom prst="can">
                <a:avLst>
                  <a:gd name="adj" fmla="val 43750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97" name="AutoShape 341">
                <a:extLst>
                  <a:ext uri="{FF2B5EF4-FFF2-40B4-BE49-F238E27FC236}">
                    <a16:creationId xmlns:a16="http://schemas.microsoft.com/office/drawing/2014/main" id="{0ADBEBD2-A7FF-411A-3172-2256E26CF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72" y="1706"/>
                <a:ext cx="103" cy="161"/>
              </a:xfrm>
              <a:prstGeom prst="can">
                <a:avLst>
                  <a:gd name="adj" fmla="val 36118"/>
                </a:avLst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,</a:t>
                </a:r>
              </a:p>
            </p:txBody>
          </p:sp>
          <p:sp>
            <p:nvSpPr>
              <p:cNvPr id="70998" name="AutoShape 342">
                <a:extLst>
                  <a:ext uri="{FF2B5EF4-FFF2-40B4-BE49-F238E27FC236}">
                    <a16:creationId xmlns:a16="http://schemas.microsoft.com/office/drawing/2014/main" id="{E5D89FCF-5A4B-B070-8638-51E9CBDEE8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27" y="1632"/>
                <a:ext cx="191" cy="162"/>
              </a:xfrm>
              <a:prstGeom prst="can">
                <a:avLst>
                  <a:gd name="adj" fmla="val 34657"/>
                </a:avLst>
              </a:prstGeom>
              <a:gradFill rotWithShape="0">
                <a:gsLst>
                  <a:gs pos="0">
                    <a:srgbClr val="0000FF">
                      <a:gamma/>
                      <a:shade val="46275"/>
                      <a:invGamma/>
                    </a:srgbClr>
                  </a:gs>
                  <a:gs pos="50000">
                    <a:srgbClr val="0000FF"/>
                  </a:gs>
                  <a:gs pos="100000">
                    <a:srgbClr val="0000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999" name="Oval 343">
                <a:extLst>
                  <a:ext uri="{FF2B5EF4-FFF2-40B4-BE49-F238E27FC236}">
                    <a16:creationId xmlns:a16="http://schemas.microsoft.com/office/drawing/2014/main" id="{108CE0F3-1F0C-D36D-151E-1EA774855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V="1">
                <a:off x="564" y="1637"/>
                <a:ext cx="117" cy="44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1000" name="Freeform 344">
            <a:extLst>
              <a:ext uri="{FF2B5EF4-FFF2-40B4-BE49-F238E27FC236}">
                <a16:creationId xmlns:a16="http://schemas.microsoft.com/office/drawing/2014/main" id="{BF1DAD3B-21EC-1AE2-7891-91FB1F64E47D}"/>
              </a:ext>
            </a:extLst>
          </p:cNvPr>
          <p:cNvSpPr>
            <a:spLocks/>
          </p:cNvSpPr>
          <p:nvPr/>
        </p:nvSpPr>
        <p:spPr bwMode="auto">
          <a:xfrm>
            <a:off x="7277100" y="3238500"/>
            <a:ext cx="3289300" cy="2590800"/>
          </a:xfrm>
          <a:custGeom>
            <a:avLst/>
            <a:gdLst>
              <a:gd name="T0" fmla="*/ 0 w 2072"/>
              <a:gd name="T1" fmla="*/ 400 h 1840"/>
              <a:gd name="T2" fmla="*/ 960 w 2072"/>
              <a:gd name="T3" fmla="*/ 16 h 1840"/>
              <a:gd name="T4" fmla="*/ 1872 w 2072"/>
              <a:gd name="T5" fmla="*/ 304 h 1840"/>
              <a:gd name="T6" fmla="*/ 1920 w 2072"/>
              <a:gd name="T7" fmla="*/ 1456 h 1840"/>
              <a:gd name="T8" fmla="*/ 960 w 2072"/>
              <a:gd name="T9" fmla="*/ 184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2" h="1840">
                <a:moveTo>
                  <a:pt x="0" y="400"/>
                </a:moveTo>
                <a:cubicBezTo>
                  <a:pt x="324" y="216"/>
                  <a:pt x="648" y="32"/>
                  <a:pt x="960" y="16"/>
                </a:cubicBezTo>
                <a:cubicBezTo>
                  <a:pt x="1272" y="0"/>
                  <a:pt x="1712" y="64"/>
                  <a:pt x="1872" y="304"/>
                </a:cubicBezTo>
                <a:cubicBezTo>
                  <a:pt x="2032" y="544"/>
                  <a:pt x="2072" y="1200"/>
                  <a:pt x="1920" y="1456"/>
                </a:cubicBezTo>
                <a:cubicBezTo>
                  <a:pt x="1768" y="1712"/>
                  <a:pt x="1364" y="1776"/>
                  <a:pt x="960" y="1840"/>
                </a:cubicBezTo>
              </a:path>
            </a:pathLst>
          </a:custGeom>
          <a:noFill/>
          <a:ln w="28575" cmpd="sng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001" name="Freeform 345">
            <a:extLst>
              <a:ext uri="{FF2B5EF4-FFF2-40B4-BE49-F238E27FC236}">
                <a16:creationId xmlns:a16="http://schemas.microsoft.com/office/drawing/2014/main" id="{BB2E20EA-64FC-D172-421F-8756637DDB5A}"/>
              </a:ext>
            </a:extLst>
          </p:cNvPr>
          <p:cNvSpPr>
            <a:spLocks/>
          </p:cNvSpPr>
          <p:nvPr/>
        </p:nvSpPr>
        <p:spPr bwMode="auto">
          <a:xfrm>
            <a:off x="4667250" y="5867400"/>
            <a:ext cx="2209800" cy="546100"/>
          </a:xfrm>
          <a:custGeom>
            <a:avLst/>
            <a:gdLst>
              <a:gd name="T0" fmla="*/ 0 w 1392"/>
              <a:gd name="T1" fmla="*/ 48 h 344"/>
              <a:gd name="T2" fmla="*/ 384 w 1392"/>
              <a:gd name="T3" fmla="*/ 336 h 344"/>
              <a:gd name="T4" fmla="*/ 1392 w 1392"/>
              <a:gd name="T5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92" h="344">
                <a:moveTo>
                  <a:pt x="0" y="48"/>
                </a:moveTo>
                <a:cubicBezTo>
                  <a:pt x="76" y="196"/>
                  <a:pt x="152" y="344"/>
                  <a:pt x="384" y="336"/>
                </a:cubicBezTo>
                <a:cubicBezTo>
                  <a:pt x="616" y="328"/>
                  <a:pt x="1004" y="164"/>
                  <a:pt x="1392" y="0"/>
                </a:cubicBezTo>
              </a:path>
            </a:pathLst>
          </a:custGeom>
          <a:noFill/>
          <a:ln w="28575" cmpd="sng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2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74" grpId="0" animBg="1"/>
      <p:bldP spid="70976" grpId="0" animBg="1"/>
      <p:bldP spid="71000" grpId="0" animBg="1"/>
      <p:bldP spid="7100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6975F-AD82-023B-CC2A-45453E11E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A5AD636-E605-FEDE-5F70-D117B7F1F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3855" y="1141456"/>
            <a:ext cx="4710979" cy="440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3138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127930" y="570409"/>
            <a:ext cx="944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2 pin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3855" y="1141456"/>
            <a:ext cx="4710979" cy="440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>
            <a:endCxn id="9" idx="1"/>
          </p:cNvCxnSpPr>
          <p:nvPr/>
        </p:nvCxnSpPr>
        <p:spPr>
          <a:xfrm flipV="1">
            <a:off x="7079673" y="832019"/>
            <a:ext cx="2048257" cy="996781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938912" y="224045"/>
            <a:ext cx="16093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>
            <a:endCxn id="6" idx="1"/>
          </p:cNvCxnSpPr>
          <p:nvPr/>
        </p:nvCxnSpPr>
        <p:spPr>
          <a:xfrm flipV="1">
            <a:off x="5237018" y="485655"/>
            <a:ext cx="1701894" cy="1287728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00546" y="1498663"/>
            <a:ext cx="15517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Ampe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2477748" y="1774128"/>
            <a:ext cx="1595488" cy="747400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183348" y="4685209"/>
            <a:ext cx="1346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Vôn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>
            <a:endCxn id="15" idx="1"/>
          </p:cNvCxnSpPr>
          <p:nvPr/>
        </p:nvCxnSpPr>
        <p:spPr>
          <a:xfrm>
            <a:off x="6414655" y="4585855"/>
            <a:ext cx="2768693" cy="360964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878548" y="2246809"/>
            <a:ext cx="1789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đèn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>
            <a:endCxn id="20" idx="1"/>
          </p:cNvCxnSpPr>
          <p:nvPr/>
        </p:nvCxnSpPr>
        <p:spPr>
          <a:xfrm flipV="1">
            <a:off x="6359236" y="2508419"/>
            <a:ext cx="2519312" cy="872090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92726" y="4089463"/>
            <a:ext cx="19396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10800000" flipV="1">
            <a:off x="2078183" y="4128653"/>
            <a:ext cx="2202879" cy="277092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 flipV="1">
            <a:off x="2105892" y="3449780"/>
            <a:ext cx="2618517" cy="858984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85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12" grpId="0"/>
      <p:bldP spid="15" grpId="0"/>
      <p:bldP spid="20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945" y="215179"/>
            <a:ext cx="7971348" cy="194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3855" y="2097451"/>
            <a:ext cx="4710979" cy="440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8961674" y="4394295"/>
            <a:ext cx="2870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536873" y="4391922"/>
            <a:ext cx="1343891" cy="332478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6" idx="1"/>
          </p:cNvCxnSpPr>
          <p:nvPr/>
        </p:nvCxnSpPr>
        <p:spPr>
          <a:xfrm>
            <a:off x="5999018" y="2812473"/>
            <a:ext cx="2962656" cy="1843432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215746" y="3352831"/>
            <a:ext cx="1607127" cy="1094478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1B0DF-F7D9-5045-48F7-188CAC09F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ADA3F9F-8FF0-8B95-0044-E27915A34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0608" y="847140"/>
            <a:ext cx="7319995" cy="516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9626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AC04-83BE-1D58-8713-9E0F6E91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E3327AA-8FD9-4D89-BE1F-4DBDDC86CAE5}"/>
              </a:ext>
            </a:extLst>
          </p:cNvPr>
          <p:cNvSpPr txBox="1"/>
          <p:nvPr/>
        </p:nvSpPr>
        <p:spPr>
          <a:xfrm>
            <a:off x="0" y="19642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TUẦN 16- TIẾT 24 - BÀI 21:  MẠCH ĐIỆN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568787-D489-3E90-7894-C7AB71A28A16}"/>
              </a:ext>
            </a:extLst>
          </p:cNvPr>
          <p:cNvSpPr txBox="1"/>
          <p:nvPr/>
        </p:nvSpPr>
        <p:spPr>
          <a:xfrm>
            <a:off x="0" y="36878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072A7224-67D7-A5D6-A98A-301DF4278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992C1F4-4C7F-9C28-6600-8D166BEB9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A27A865-4612-0839-1C22-19A87F7B2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24F0638F-EDCD-F7C8-81AE-8C90E89C6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2" name="Rectangle 8">
            <a:extLst>
              <a:ext uri="{FF2B5EF4-FFF2-40B4-BE49-F238E27FC236}">
                <a16:creationId xmlns:a16="http://schemas.microsoft.com/office/drawing/2014/main" id="{68CD8F8D-F000-CE8D-1AD9-B9D72F099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5" name="Rectangle 11">
            <a:extLst>
              <a:ext uri="{FF2B5EF4-FFF2-40B4-BE49-F238E27FC236}">
                <a16:creationId xmlns:a16="http://schemas.microsoft.com/office/drawing/2014/main" id="{461BA378-12DA-B955-57F4-886646719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34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7" name="Rectangle 13">
            <a:extLst>
              <a:ext uri="{FF2B5EF4-FFF2-40B4-BE49-F238E27FC236}">
                <a16:creationId xmlns:a16="http://schemas.microsoft.com/office/drawing/2014/main" id="{4DD4C1FC-7801-5632-09E8-DE07E4BF9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8" name="Rectangle 14">
            <a:extLst>
              <a:ext uri="{FF2B5EF4-FFF2-40B4-BE49-F238E27FC236}">
                <a16:creationId xmlns:a16="http://schemas.microsoft.com/office/drawing/2014/main" id="{EEA3B359-2684-CB54-5E97-527CB6364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06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60" name="Rectangle 16">
            <a:extLst>
              <a:ext uri="{FF2B5EF4-FFF2-40B4-BE49-F238E27FC236}">
                <a16:creationId xmlns:a16="http://schemas.microsoft.com/office/drawing/2014/main" id="{977A20B5-D407-13B1-2BF1-97904A583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61" name="Rectangle 17">
            <a:extLst>
              <a:ext uri="{FF2B5EF4-FFF2-40B4-BE49-F238E27FC236}">
                <a16:creationId xmlns:a16="http://schemas.microsoft.com/office/drawing/2014/main" id="{156911CA-C112-FD4C-BDC3-02BEB1AF9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63" name="Rectangle 19">
            <a:extLst>
              <a:ext uri="{FF2B5EF4-FFF2-40B4-BE49-F238E27FC236}">
                <a16:creationId xmlns:a16="http://schemas.microsoft.com/office/drawing/2014/main" id="{D1F8287F-0D81-FE6C-D184-36CF2821B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64" name="Rectangle 20">
            <a:extLst>
              <a:ext uri="{FF2B5EF4-FFF2-40B4-BE49-F238E27FC236}">
                <a16:creationId xmlns:a16="http://schemas.microsoft.com/office/drawing/2014/main" id="{7C58C44B-38D5-53FE-C8B9-93B1F4993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0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FBDFE624-6BA1-AD1B-BA38-102DB12A3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85496A-C13B-F298-5CC5-CD96403C7B07}"/>
              </a:ext>
            </a:extLst>
          </p:cNvPr>
          <p:cNvSpPr txBox="1"/>
          <p:nvPr/>
        </p:nvSpPr>
        <p:spPr>
          <a:xfrm>
            <a:off x="0" y="798272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Ký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4CD765-BE69-E99E-6F58-56EEDEE6F7E8}"/>
              </a:ext>
            </a:extLst>
          </p:cNvPr>
          <p:cNvSpPr txBox="1"/>
          <p:nvPr/>
        </p:nvSpPr>
        <p:spPr>
          <a:xfrm>
            <a:off x="0" y="1213906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kí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thống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mũi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biểu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diễn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kín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Mắc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endParaRPr lang="en-US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08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9BE5C-61B9-D8C3-ADE7-374FB1151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0E4D902-7C8C-A5C5-FF83-1E028D7FE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CFB29033-1970-9326-CB86-1DA01DA64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72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411680B-D7BF-29D4-46A9-44ABB896E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F84DDA60-934E-3FB9-C9FD-9C91BE40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2" name="Rectangle 8">
            <a:extLst>
              <a:ext uri="{FF2B5EF4-FFF2-40B4-BE49-F238E27FC236}">
                <a16:creationId xmlns:a16="http://schemas.microsoft.com/office/drawing/2014/main" id="{0DFD6F36-C011-9F15-7B19-535D07889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5" name="Rectangle 11">
            <a:extLst>
              <a:ext uri="{FF2B5EF4-FFF2-40B4-BE49-F238E27FC236}">
                <a16:creationId xmlns:a16="http://schemas.microsoft.com/office/drawing/2014/main" id="{72441832-3B3B-895D-581A-C68043D5D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34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7" name="Rectangle 13">
            <a:extLst>
              <a:ext uri="{FF2B5EF4-FFF2-40B4-BE49-F238E27FC236}">
                <a16:creationId xmlns:a16="http://schemas.microsoft.com/office/drawing/2014/main" id="{97FBDC38-7BD0-31C7-832F-816EA40B0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8" name="Rectangle 14">
            <a:extLst>
              <a:ext uri="{FF2B5EF4-FFF2-40B4-BE49-F238E27FC236}">
                <a16:creationId xmlns:a16="http://schemas.microsoft.com/office/drawing/2014/main" id="{DB4FC924-6B11-F75B-21DA-DC3DBDD6C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06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60" name="Rectangle 16">
            <a:extLst>
              <a:ext uri="{FF2B5EF4-FFF2-40B4-BE49-F238E27FC236}">
                <a16:creationId xmlns:a16="http://schemas.microsoft.com/office/drawing/2014/main" id="{B0830C09-7298-18C3-0F65-5DA51FCA9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61" name="Rectangle 17">
            <a:extLst>
              <a:ext uri="{FF2B5EF4-FFF2-40B4-BE49-F238E27FC236}">
                <a16:creationId xmlns:a16="http://schemas.microsoft.com/office/drawing/2014/main" id="{FCF50B2B-BBD2-7551-B77F-E658F501B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63" name="Rectangle 19">
            <a:extLst>
              <a:ext uri="{FF2B5EF4-FFF2-40B4-BE49-F238E27FC236}">
                <a16:creationId xmlns:a16="http://schemas.microsoft.com/office/drawing/2014/main" id="{DC0A66B8-7D65-C31F-B087-4A4189891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64" name="Rectangle 20">
            <a:extLst>
              <a:ext uri="{FF2B5EF4-FFF2-40B4-BE49-F238E27FC236}">
                <a16:creationId xmlns:a16="http://schemas.microsoft.com/office/drawing/2014/main" id="{4B0DBF50-AAC1-01DB-53A1-1A9D7800F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0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85E33AD-342F-398B-32B5-27B456A89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28FB32-1217-1FEA-797C-4F21ABC5DCB9}"/>
              </a:ext>
            </a:extLst>
          </p:cNvPr>
          <p:cNvSpPr txBox="1"/>
          <p:nvPr/>
        </p:nvSpPr>
        <p:spPr>
          <a:xfrm>
            <a:off x="218364" y="857250"/>
            <a:ext cx="119736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mắc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đèn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cụ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Hai pin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đế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lắp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pin,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dây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đèn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Mắc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mạch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sơ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AutoNum type="arabicPeriod"/>
            </a:pP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đèn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tắc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975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EBA0C-B761-6E90-9FA2-85A710ABD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3E4347-BCE5-5E3D-286D-0AFB91FFC8D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86297915"/>
              </p:ext>
            </p:extLst>
          </p:nvPr>
        </p:nvGraphicFramePr>
        <p:xfrm>
          <a:off x="409432" y="409433"/>
          <a:ext cx="11354936" cy="6586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084">
                  <a:extLst>
                    <a:ext uri="{9D8B030D-6E8A-4147-A177-3AD203B41FA5}">
                      <a16:colId xmlns:a16="http://schemas.microsoft.com/office/drawing/2014/main" val="3929470621"/>
                    </a:ext>
                  </a:extLst>
                </a:gridCol>
                <a:gridCol w="3640520">
                  <a:extLst>
                    <a:ext uri="{9D8B030D-6E8A-4147-A177-3AD203B41FA5}">
                      <a16:colId xmlns:a16="http://schemas.microsoft.com/office/drawing/2014/main" val="4169372019"/>
                    </a:ext>
                  </a:extLst>
                </a:gridCol>
                <a:gridCol w="3175209">
                  <a:extLst>
                    <a:ext uri="{9D8B030D-6E8A-4147-A177-3AD203B41FA5}">
                      <a16:colId xmlns:a16="http://schemas.microsoft.com/office/drawing/2014/main" val="1309075996"/>
                    </a:ext>
                  </a:extLst>
                </a:gridCol>
                <a:gridCol w="2583123">
                  <a:extLst>
                    <a:ext uri="{9D8B030D-6E8A-4147-A177-3AD203B41FA5}">
                      <a16:colId xmlns:a16="http://schemas.microsoft.com/office/drawing/2014/main" val="1813715412"/>
                    </a:ext>
                  </a:extLst>
                </a:gridCol>
              </a:tblGrid>
              <a:tr h="969067">
                <a:tc>
                  <a:txBody>
                    <a:bodyPr/>
                    <a:lstStyle/>
                    <a:p>
                      <a:pPr algn="r"/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Tiêu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chí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 độ 1</a:t>
                      </a:r>
                      <a:endParaRPr lang="en-US" sz="18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Mức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097208"/>
                  </a:ext>
                </a:extLst>
              </a:tr>
              <a:tr h="22283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Nội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dung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(6đ)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xác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chiều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dòng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.(2đ)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Lắp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đúng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vị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trí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thiết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bị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(3đ)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Nêu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tượng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đóng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khoá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(1đ)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xác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chiều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dòng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.(2đ)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Lắp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đúng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vị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trí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thiết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bị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(3đ)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Nhưng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chưa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nêu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tượng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khi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đóng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khoá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(0đ)</a:t>
                      </a: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Vẽ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sơ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đồ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xác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chiều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dòng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.(2đ)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lắp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(0đ)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extLst>
                  <a:ext uri="{0D108BD9-81ED-4DB2-BD59-A6C34878D82A}">
                    <a16:rowId xmlns:a16="http://schemas.microsoft.com/office/drawing/2014/main" val="1167368591"/>
                  </a:ext>
                </a:extLst>
              </a:tr>
              <a:tr h="680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Hình </a:t>
                      </a: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thức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(2đ)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đẹp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chốt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nối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chắc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chắn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(2đ)</a:t>
                      </a: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Mạch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đẹp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chốt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nối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còn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lỏng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lẻo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(1đ) 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Lắp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machh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sai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cẩu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thả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(0đ) </a:t>
                      </a:r>
                    </a:p>
                  </a:txBody>
                  <a:tcPr marL="91513" marR="91513" marT="97615" marB="0"/>
                </a:tc>
                <a:extLst>
                  <a:ext uri="{0D108BD9-81ED-4DB2-BD59-A6C34878D82A}">
                    <a16:rowId xmlns:a16="http://schemas.microsoft.com/office/drawing/2014/main" val="4194462586"/>
                  </a:ext>
                </a:extLst>
              </a:tr>
              <a:tr h="1918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Ý thức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trách nhiệm (2đ)</a:t>
                      </a:r>
                      <a:endParaRPr lang="en-US" sz="1800" b="1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Có sự phân công nhiệm vụ hợp lý (1đ)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Các thành viên tự giác thực hiện nhiệm vụ và hoàn thành trước thời gian quy định (1đ)</a:t>
                      </a:r>
                      <a:endParaRPr lang="en-US" sz="1800" cap="none" spc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Chưa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phân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công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nhưng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vẫn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nhiệm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hoàn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đúng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thời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gian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(1đ)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Không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nhiệm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(0đ)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/>
                </a:tc>
                <a:extLst>
                  <a:ext uri="{0D108BD9-81ED-4DB2-BD59-A6C34878D82A}">
                    <a16:rowId xmlns:a16="http://schemas.microsoft.com/office/drawing/2014/main" val="583987928"/>
                  </a:ext>
                </a:extLst>
              </a:tr>
              <a:tr h="3994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cap="none" spc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điểm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513" marR="91513" marT="97615" marB="0"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44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2CADB82-6D3E-B530-BB43-0BCCB283BAD4}"/>
              </a:ext>
            </a:extLst>
          </p:cNvPr>
          <p:cNvSpPr txBox="1"/>
          <p:nvPr/>
        </p:nvSpPr>
        <p:spPr>
          <a:xfrm>
            <a:off x="4090738" y="0"/>
            <a:ext cx="2372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Bảng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kiểm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D3454C-9455-D8A2-2DD3-7139352597A8}"/>
              </a:ext>
            </a:extLst>
          </p:cNvPr>
          <p:cNvCxnSpPr/>
          <p:nvPr/>
        </p:nvCxnSpPr>
        <p:spPr>
          <a:xfrm>
            <a:off x="84221" y="584775"/>
            <a:ext cx="2033337" cy="10876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567670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33CA0-2D1A-287A-94AF-8EBE1C31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F2A0C87-CE5A-F06D-7FCF-94868D491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0608" y="847140"/>
            <a:ext cx="7319995" cy="516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86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82223" cy="37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4912" y="-1"/>
            <a:ext cx="4830906" cy="340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0" y="4075654"/>
            <a:ext cx="71766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FF00FF"/>
                </a:solidFill>
                <a:latin typeface="+mj-lt"/>
              </a:rPr>
              <a:t>+ Khi mở công tắc: bóng đèn không sáng.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615980"/>
            <a:ext cx="71766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FF00FF"/>
                </a:solidFill>
                <a:latin typeface="+mj-lt"/>
              </a:rPr>
              <a:t>+ Khi đóng công tắc: bóng đèn sáng.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674" y="4394295"/>
            <a:ext cx="2870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dòng</a:t>
            </a:r>
            <a:r>
              <a:rPr lang="en-US" sz="28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6483943" y="2161324"/>
            <a:ext cx="2382951" cy="2327563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6248401" y="1524000"/>
            <a:ext cx="3505199" cy="2258290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8970834" y="2777852"/>
            <a:ext cx="2507642" cy="720437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438400" y="3449782"/>
            <a:ext cx="2826327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80689-6FFD-0D07-0AE9-D30FB94FB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4FF7B9A3-5828-E4C8-0DFC-93F3FE908239}"/>
              </a:ext>
            </a:extLst>
          </p:cNvPr>
          <p:cNvSpPr/>
          <p:nvPr/>
        </p:nvSpPr>
        <p:spPr>
          <a:xfrm>
            <a:off x="1150281" y="230388"/>
            <a:ext cx="4452230" cy="576618"/>
          </a:xfrm>
          <a:prstGeom prst="roundRect">
            <a:avLst/>
          </a:prstGeom>
          <a:solidFill>
            <a:srgbClr val="ECF3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sz="2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 VỤ GIAO VỀ NHÀ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0423919-5AC1-C9F0-CF43-0044D581E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57" y="3636400"/>
            <a:ext cx="2737118" cy="306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6AEBD68-8047-AA45-025A-186025F78D97}"/>
              </a:ext>
            </a:extLst>
          </p:cNvPr>
          <p:cNvSpPr/>
          <p:nvPr/>
        </p:nvSpPr>
        <p:spPr>
          <a:xfrm>
            <a:off x="780176" y="1880457"/>
            <a:ext cx="2837499" cy="1683373"/>
          </a:xfrm>
          <a:prstGeom prst="roundRect">
            <a:avLst>
              <a:gd name="adj" fmla="val 30702"/>
            </a:avLst>
          </a:prstGeom>
          <a:solidFill>
            <a:srgbClr val="00B0F0"/>
          </a:solidFill>
          <a:ln>
            <a:noFill/>
          </a:ln>
          <a:effectLst>
            <a:outerShdw blurRad="2794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1B1A746-2A39-3378-F647-8BE5C7BA8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2511" y="2062346"/>
            <a:ext cx="599808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Dùng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các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kí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hiệu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cho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ở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bảng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21.1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vẽ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sơ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đồ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mạch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điện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gồm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: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Nguồn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điện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2 pin,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một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công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tắc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một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đèn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LED,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một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ampe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kế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dây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9900"/>
                </a:solidFill>
                <a:latin typeface="Times New Roman" pitchFamily="18" charset="0"/>
              </a:rPr>
              <a:t>dẫn</a:t>
            </a:r>
            <a:r>
              <a:rPr lang="en-US" sz="3600" b="1" dirty="0">
                <a:solidFill>
                  <a:srgbClr val="009900"/>
                </a:solidFill>
                <a:latin typeface="Times New Roman" pitchFamily="18" charset="0"/>
              </a:rPr>
              <a:t>.</a:t>
            </a:r>
            <a:endParaRPr lang="en-US" sz="3600" dirty="0">
              <a:solidFill>
                <a:srgbClr val="FF33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83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483042-4AAF-4ED4-86F5-27FC9C384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C1C1992F-2DF9-408E-8B2B-246F76CCC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1477995"/>
            <a:ext cx="7657240" cy="512718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48A43FB-80EC-4164-A90F-A83D614108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457" y="304800"/>
            <a:ext cx="4899760" cy="987549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99007BCE-EE95-474D-8D52-57F2F837FC19}"/>
              </a:ext>
            </a:extLst>
          </p:cNvPr>
          <p:cNvSpPr txBox="1"/>
          <p:nvPr/>
        </p:nvSpPr>
        <p:spPr>
          <a:xfrm>
            <a:off x="4630414" y="1915009"/>
            <a:ext cx="548034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Trò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chơi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gồm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2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câu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hỏi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trắc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charset="0"/>
              </a:rPr>
              <a:t>nghiệm</a:t>
            </a:r>
            <a:endParaRPr lang="en-US" sz="2800" dirty="0">
              <a:solidFill>
                <a:srgbClr val="00A0E9"/>
              </a:solidFill>
              <a:latin typeface="iCiel Cadena" panose="0200050300000002000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719B177-22AD-4318-A31E-D7DB50EBAF18}"/>
              </a:ext>
            </a:extLst>
          </p:cNvPr>
          <p:cNvSpPr txBox="1"/>
          <p:nvPr/>
        </p:nvSpPr>
        <p:spPr>
          <a:xfrm>
            <a:off x="4658000" y="2531542"/>
            <a:ext cx="7359835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Ở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mỗi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câu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hỏi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,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các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nhóm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sẽ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có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thời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gian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20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giây</a:t>
            </a:r>
            <a:b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</a:b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để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đưa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ra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đáp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8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án</a:t>
            </a:r>
            <a:r>
              <a:rPr lang="en-US" sz="2800" dirty="0">
                <a:solidFill>
                  <a:srgbClr val="00A0E9"/>
                </a:solidFill>
                <a:latin typeface="iCiel Cadena" panose="02000503000000020004" pitchFamily="50" charset="0"/>
              </a:rPr>
              <a:t>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54CC343-1D7B-4C04-A590-96E9F84E3720}"/>
              </a:ext>
            </a:extLst>
          </p:cNvPr>
          <p:cNvSpPr txBox="1"/>
          <p:nvPr/>
        </p:nvSpPr>
        <p:spPr>
          <a:xfrm>
            <a:off x="4575912" y="3427017"/>
            <a:ext cx="699911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Để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trả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lời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,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đại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diện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nhóm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sẽ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giơ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bông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hoa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tương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ứng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với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đáp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án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của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mình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.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Mỗi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câu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trả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lời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đúng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các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em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</a:t>
            </a:r>
            <a:r>
              <a:rPr lang="en-US" sz="2500" dirty="0" err="1">
                <a:solidFill>
                  <a:srgbClr val="00A0E9"/>
                </a:solidFill>
                <a:latin typeface="iCiel Cadena" panose="02000503000000020004" pitchFamily="50" charset="0"/>
              </a:rPr>
              <a:t>có</a:t>
            </a:r>
            <a:r>
              <a:rPr lang="en-US" sz="2500" dirty="0">
                <a:solidFill>
                  <a:srgbClr val="00A0E9"/>
                </a:solidFill>
                <a:latin typeface="iCiel Cadena" panose="02000503000000020004" pitchFamily="50" charset="0"/>
              </a:rPr>
              <a:t> 5đ.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874A39E-A77B-48C4-B6D7-719B81AD5380}"/>
              </a:ext>
            </a:extLst>
          </p:cNvPr>
          <p:cNvGrpSpPr/>
          <p:nvPr/>
        </p:nvGrpSpPr>
        <p:grpSpPr>
          <a:xfrm>
            <a:off x="4648200" y="4572000"/>
            <a:ext cx="1552923" cy="954107"/>
            <a:chOff x="4648200" y="4572000"/>
            <a:chExt cx="1552923" cy="954107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0E57AD2F-94ED-4342-BAEB-964A653A9BC4}"/>
                </a:ext>
              </a:extLst>
            </p:cNvPr>
            <p:cNvSpPr/>
            <p:nvPr/>
          </p:nvSpPr>
          <p:spPr>
            <a:xfrm>
              <a:off x="4648200" y="4572000"/>
              <a:ext cx="1552923" cy="954107"/>
            </a:xfrm>
            <a:prstGeom prst="roundRect">
              <a:avLst/>
            </a:prstGeom>
            <a:solidFill>
              <a:srgbClr val="F49C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CED4D03-5600-462A-B55E-D17FE6EDBE60}"/>
                </a:ext>
              </a:extLst>
            </p:cNvPr>
            <p:cNvSpPr txBox="1"/>
            <p:nvPr/>
          </p:nvSpPr>
          <p:spPr>
            <a:xfrm>
              <a:off x="5283596" y="4761479"/>
              <a:ext cx="282129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A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5C7B07A-A340-4FC5-A28D-F348AAFB86F1}"/>
              </a:ext>
            </a:extLst>
          </p:cNvPr>
          <p:cNvGrpSpPr/>
          <p:nvPr/>
        </p:nvGrpSpPr>
        <p:grpSpPr>
          <a:xfrm>
            <a:off x="6365089" y="4572000"/>
            <a:ext cx="1552923" cy="954107"/>
            <a:chOff x="6365089" y="4572000"/>
            <a:chExt cx="1552923" cy="954107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F7350BDF-073A-481A-81FD-ABBBA01D605B}"/>
                </a:ext>
              </a:extLst>
            </p:cNvPr>
            <p:cNvSpPr/>
            <p:nvPr/>
          </p:nvSpPr>
          <p:spPr>
            <a:xfrm>
              <a:off x="6365089" y="4572000"/>
              <a:ext cx="1552923" cy="954107"/>
            </a:xfrm>
            <a:prstGeom prst="roundRect">
              <a:avLst/>
            </a:prstGeom>
            <a:solidFill>
              <a:srgbClr val="337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89B7B8F-0869-4218-BF92-E7123E0AFF47}"/>
                </a:ext>
              </a:extLst>
            </p:cNvPr>
            <p:cNvSpPr txBox="1"/>
            <p:nvPr/>
          </p:nvSpPr>
          <p:spPr>
            <a:xfrm>
              <a:off x="7060543" y="4672044"/>
              <a:ext cx="84164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4A1F501-4ABC-4EFD-9A60-D1C3033105E1}"/>
              </a:ext>
            </a:extLst>
          </p:cNvPr>
          <p:cNvGrpSpPr/>
          <p:nvPr/>
        </p:nvGrpSpPr>
        <p:grpSpPr>
          <a:xfrm>
            <a:off x="8081978" y="4572000"/>
            <a:ext cx="1552923" cy="954107"/>
            <a:chOff x="8081978" y="4572000"/>
            <a:chExt cx="1552923" cy="954107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1527A35-61C3-49EC-8178-056761ED2D86}"/>
                </a:ext>
              </a:extLst>
            </p:cNvPr>
            <p:cNvSpPr/>
            <p:nvPr/>
          </p:nvSpPr>
          <p:spPr>
            <a:xfrm>
              <a:off x="8081978" y="4572000"/>
              <a:ext cx="1552923" cy="954107"/>
            </a:xfrm>
            <a:prstGeom prst="roundRect">
              <a:avLst/>
            </a:prstGeom>
            <a:solidFill>
              <a:srgbClr val="00CF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DC425B9-F398-43A8-BD9D-023DD0061CAC}"/>
                </a:ext>
              </a:extLst>
            </p:cNvPr>
            <p:cNvSpPr txBox="1"/>
            <p:nvPr/>
          </p:nvSpPr>
          <p:spPr>
            <a:xfrm>
              <a:off x="8773517" y="4672043"/>
              <a:ext cx="68159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9F6D6F4-A214-4F08-B79C-3321773AC747}"/>
              </a:ext>
            </a:extLst>
          </p:cNvPr>
          <p:cNvGrpSpPr/>
          <p:nvPr/>
        </p:nvGrpSpPr>
        <p:grpSpPr>
          <a:xfrm>
            <a:off x="9798867" y="4572000"/>
            <a:ext cx="1552923" cy="954107"/>
            <a:chOff x="9798867" y="4572000"/>
            <a:chExt cx="1552923" cy="954107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4E9F5C83-FEFA-4251-9B94-714B7FC8D493}"/>
                </a:ext>
              </a:extLst>
            </p:cNvPr>
            <p:cNvSpPr/>
            <p:nvPr/>
          </p:nvSpPr>
          <p:spPr>
            <a:xfrm>
              <a:off x="9798867" y="4572000"/>
              <a:ext cx="1552923" cy="954107"/>
            </a:xfrm>
            <a:prstGeom prst="roundRect">
              <a:avLst/>
            </a:prstGeom>
            <a:solidFill>
              <a:srgbClr val="FF4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2323BC0-2B71-4E70-B542-6EF0A07065A5}"/>
                </a:ext>
              </a:extLst>
            </p:cNvPr>
            <p:cNvSpPr txBox="1"/>
            <p:nvPr/>
          </p:nvSpPr>
          <p:spPr>
            <a:xfrm>
              <a:off x="10455817" y="4772054"/>
              <a:ext cx="296556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D</a:t>
              </a: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806C6907-6F3F-4076-9E0A-D88C210EB6B2}"/>
              </a:ext>
            </a:extLst>
          </p:cNvPr>
          <p:cNvSpPr txBox="1"/>
          <p:nvPr/>
        </p:nvSpPr>
        <p:spPr>
          <a:xfrm>
            <a:off x="5540897" y="5757863"/>
            <a:ext cx="495744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Các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em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có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thời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gian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30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giây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để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chuẩn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bị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 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nhé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rPr>
              <a:t>!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841A18C3-C6B1-47FF-A8CF-B6D33F8CE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585" y="2082030"/>
            <a:ext cx="4187637" cy="452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4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click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78" grpId="0"/>
          <p:bldP spid="9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78" grpId="0"/>
          <p:bldP spid="95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Ong</a:t>
            </a:r>
            <a:endParaRPr lang="en-US" sz="660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non</a:t>
            </a:r>
            <a:endParaRPr lang="en-US" sz="660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học</a:t>
            </a:r>
            <a:endParaRPr lang="en-US" sz="66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EA834E6-709B-490E-901D-06776B901B01}"/>
              </a:ext>
            </a:extLst>
          </p:cNvPr>
          <p:cNvSpPr/>
          <p:nvPr/>
        </p:nvSpPr>
        <p:spPr>
          <a:xfrm>
            <a:off x="4807973" y="5478782"/>
            <a:ext cx="91029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KHOA HỌC TỰ NHIÊN 8</a:t>
            </a:r>
          </a:p>
        </p:txBody>
      </p:sp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3396235"/>
            <a:ext cx="2350831" cy="23508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309" y="-551109"/>
            <a:ext cx="2857500" cy="28575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355322" cy="1361345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LED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3461765"/>
            <a:ext cx="2285302" cy="228530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187204" y="5695960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3461763"/>
            <a:ext cx="2285303" cy="2285303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3461763"/>
            <a:ext cx="2285304" cy="2285304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949949" y="5695959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Điốt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207971" y="206831"/>
            <a:ext cx="7741978" cy="3078681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010DC6-4A40-0502-DF10-2035A37D8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29" y="-373107"/>
            <a:ext cx="12308886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Kí hiệu này là của thiết bị điện nào?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 </a:t>
            </a:r>
            <a:r>
              <a:rPr kumimoji="0" lang="en-US" altLang="en-US" sz="4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           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2" descr="Kí hiệu này là của thiết bị điện nào?">
            <a:extLst>
              <a:ext uri="{FF2B5EF4-FFF2-40B4-BE49-F238E27FC236}">
                <a16:creationId xmlns:a16="http://schemas.microsoft.com/office/drawing/2014/main" id="{2F1E2A6F-4F8C-6315-A268-6E793B446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795" y="1775891"/>
            <a:ext cx="3353931" cy="142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DD4CA-A9E1-452B-BFCA-22D90E773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24A388B0-06EB-4CBA-A3CA-75F080F1F933}"/>
              </a:ext>
            </a:extLst>
          </p:cNvPr>
          <p:cNvSpPr/>
          <p:nvPr/>
        </p:nvSpPr>
        <p:spPr>
          <a:xfrm>
            <a:off x="2133600" y="4570217"/>
            <a:ext cx="2456961" cy="838200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F9E5127-919F-42DC-BDBE-231121A785A3}"/>
              </a:ext>
            </a:extLst>
          </p:cNvPr>
          <p:cNvSpPr txBox="1"/>
          <p:nvPr/>
        </p:nvSpPr>
        <p:spPr>
          <a:xfrm>
            <a:off x="2666376" y="4731534"/>
            <a:ext cx="139140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iCiel Cadena" panose="02000503000000020004" pitchFamily="50" charset="0"/>
              </a:rPr>
              <a:t>Bắt đầu</a:t>
            </a:r>
          </a:p>
        </p:txBody>
      </p:sp>
      <p:pic>
        <p:nvPicPr>
          <p:cNvPr id="98" name="ChuongCam">
            <a:extLst>
              <a:ext uri="{FF2B5EF4-FFF2-40B4-BE49-F238E27FC236}">
                <a16:creationId xmlns:a16="http://schemas.microsoft.com/office/drawing/2014/main" id="{60FDDF12-4068-4DC9-8EC1-C3DBBF0745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7162" y="4539688"/>
            <a:ext cx="942571" cy="868729"/>
          </a:xfrm>
          <a:prstGeom prst="rect">
            <a:avLst/>
          </a:prstGeom>
        </p:spPr>
      </p:pic>
      <p:pic>
        <p:nvPicPr>
          <p:cNvPr id="99" name="Nhacnen">
            <a:hlinkClick r:id="" action="ppaction://media"/>
            <a:extLst>
              <a:ext uri="{FF2B5EF4-FFF2-40B4-BE49-F238E27FC236}">
                <a16:creationId xmlns:a16="http://schemas.microsoft.com/office/drawing/2014/main" id="{97A40F43-0AD3-4435-B148-642348AB6ED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0"/>
                  <p14:fade in="2000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19200" y="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79516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3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4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3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5" presetID="42" presetClass="path" presetSubtype="0" accel="2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48148E-6 L 0.20156 -0.00301 " pathEditMode="relative" rAng="0" ptsTypes="AA" p14:bounceEnd="48000">
                                          <p:cBhvr>
                                            <p:cTn id="4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-16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7" showWhenStopped="0">
                    <p:cTn id="5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9"/>
                    </p:tgtEl>
                  </p:cMediaNode>
                </p:audio>
              </p:childTnLst>
            </p:cTn>
          </p:par>
        </p:tnLst>
        <p:bldLst>
          <p:bldP spid="96" grpId="0" animBg="1"/>
          <p:bldP spid="9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3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5" presetID="42" presetClass="path" presetSubtype="0" accel="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48148E-6 L 0.20156 -0.00301 " pathEditMode="relative" rAng="0" ptsTypes="AA">
                                          <p:cBhvr>
                                            <p:cTn id="4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-16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7" showWhenStopped="0">
                    <p:cTn id="5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9"/>
                    </p:tgtEl>
                  </p:cMediaNode>
                </p:audio>
              </p:childTnLst>
            </p:cTn>
          </p:par>
        </p:tnLst>
        <p:bldLst>
          <p:bldP spid="96" grpId="0" animBg="1"/>
          <p:bldP spid="97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784898" y="237197"/>
            <a:ext cx="12192000" cy="68443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770639" y="3009107"/>
            <a:ext cx="5154167" cy="1790698"/>
            <a:chOff x="6770639" y="3009107"/>
            <a:chExt cx="5154167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54167" cy="1790698"/>
              <a:chOff x="838202" y="2438400"/>
              <a:chExt cx="5154167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1115569" y="2565897"/>
                <a:ext cx="4876800" cy="1905000"/>
              </a:xfrm>
              <a:prstGeom prst="roundRect">
                <a:avLst/>
              </a:prstGeom>
              <a:solidFill>
                <a:srgbClr val="337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C.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Dây</a:t>
              </a:r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dẫn</a:t>
              </a:r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điện</a:t>
              </a:r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8C8C043-95EA-4C88-BCE4-63900E1F20A4}"/>
              </a:ext>
            </a:extLst>
          </p:cNvPr>
          <p:cNvGrpSpPr/>
          <p:nvPr/>
        </p:nvGrpSpPr>
        <p:grpSpPr>
          <a:xfrm>
            <a:off x="6770639" y="4933892"/>
            <a:ext cx="5105398" cy="1790698"/>
            <a:chOff x="6770639" y="4933892"/>
            <a:chExt cx="5105398" cy="179069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F5B4359-49BD-4F81-87DA-3502A642CC14}"/>
                </a:ext>
              </a:extLst>
            </p:cNvPr>
            <p:cNvGrpSpPr/>
            <p:nvPr/>
          </p:nvGrpSpPr>
          <p:grpSpPr>
            <a:xfrm>
              <a:off x="6770639" y="4933892"/>
              <a:ext cx="5105398" cy="1790698"/>
              <a:chOff x="838202" y="2438400"/>
              <a:chExt cx="5105398" cy="2057398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D1DC5350-0109-4799-B29F-14BD235F834D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532A6D39-BB84-4E99-82BE-0B6CBB01577A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46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97BC3E3-56FA-4AAA-953C-4E2F5AEBD8E8}"/>
                </a:ext>
              </a:extLst>
            </p:cNvPr>
            <p:cNvSpPr/>
            <p:nvPr/>
          </p:nvSpPr>
          <p:spPr>
            <a:xfrm>
              <a:off x="722884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D.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Nguồn</a:t>
              </a:r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điện</a:t>
              </a:r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7BFBB-E9FD-4291-9D1E-392C32762D78}"/>
              </a:ext>
            </a:extLst>
          </p:cNvPr>
          <p:cNvGrpSpPr/>
          <p:nvPr/>
        </p:nvGrpSpPr>
        <p:grpSpPr>
          <a:xfrm>
            <a:off x="838201" y="4933892"/>
            <a:ext cx="5105398" cy="1790698"/>
            <a:chOff x="838201" y="4933892"/>
            <a:chExt cx="5105398" cy="17906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838201" y="4933892"/>
              <a:ext cx="5105398" cy="1790698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367453D-420B-4D30-B207-A57CC4372B2A}"/>
                </a:ext>
              </a:extLst>
            </p:cNvPr>
            <p:cNvSpPr/>
            <p:nvPr/>
          </p:nvSpPr>
          <p:spPr>
            <a:xfrm>
              <a:off x="131417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B.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Sơ</a:t>
              </a:r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đồ</a:t>
              </a:r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mạch</a:t>
              </a:r>
              <a:r>
                <a:rPr lang="en-US" sz="4400" dirty="0">
                  <a:solidFill>
                    <a:schemeClr val="bg1"/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iCiel Cadena" panose="02000503000000020004" pitchFamily="50" charset="0"/>
                </a:rPr>
                <a:t>điện</a:t>
              </a:r>
              <a:endParaRPr lang="en-US" sz="4400" dirty="0">
                <a:solidFill>
                  <a:schemeClr val="bg1"/>
                </a:solidFill>
                <a:latin typeface="iCiel Cadena" panose="02000503000000020004" pitchFamily="50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838201" y="3009107"/>
            <a:ext cx="5243107" cy="1790698"/>
            <a:chOff x="838201" y="3009107"/>
            <a:chExt cx="5243107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243107" cy="1790698"/>
              <a:chOff x="838202" y="2438400"/>
              <a:chExt cx="5243107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iCiel Cadena" panose="02000503000000020004" charset="0"/>
                </a:endParaRPr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0973" y="2567462"/>
                <a:ext cx="5130336" cy="1807071"/>
              </a:xfrm>
              <a:prstGeom prst="roundRect">
                <a:avLst/>
              </a:prstGeom>
              <a:solidFill>
                <a:srgbClr val="F49C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>
                    <a:latin typeface="iCiel Cadena" panose="02000503000000020004" charset="0"/>
                    <a:cs typeface="Times New Roman" panose="02020603050405020304" pitchFamily="18" charset="0"/>
                  </a:rPr>
                  <a:t>A. </a:t>
                </a:r>
                <a:r>
                  <a:rPr lang="en-US" sz="4400" dirty="0" err="1">
                    <a:latin typeface="iCiel Cadena" panose="02000503000000020004" charset="0"/>
                    <a:cs typeface="Times New Roman" panose="02020603050405020304" pitchFamily="18" charset="0"/>
                  </a:rPr>
                  <a:t>Kí</a:t>
                </a:r>
                <a:r>
                  <a:rPr lang="en-US" sz="4400" dirty="0">
                    <a:latin typeface="iCiel Cadena" panose="0200050300000002000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latin typeface="iCiel Cadena" panose="02000503000000020004" charset="0"/>
                    <a:cs typeface="Times New Roman" panose="02020603050405020304" pitchFamily="18" charset="0"/>
                  </a:rPr>
                  <a:t>hiệu</a:t>
                </a:r>
                <a:r>
                  <a:rPr lang="en-US" sz="4400" dirty="0">
                    <a:latin typeface="iCiel Cadena" panose="0200050300000002000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latin typeface="iCiel Cadena" panose="02000503000000020004" charset="0"/>
                    <a:cs typeface="Times New Roman" panose="02020603050405020304" pitchFamily="18" charset="0"/>
                  </a:rPr>
                  <a:t>thiết</a:t>
                </a:r>
                <a:r>
                  <a:rPr lang="en-US" sz="4400" dirty="0">
                    <a:latin typeface="iCiel Cadena" panose="0200050300000002000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latin typeface="iCiel Cadena" panose="02000503000000020004" charset="0"/>
                    <a:cs typeface="Times New Roman" panose="02020603050405020304" pitchFamily="18" charset="0"/>
                  </a:rPr>
                  <a:t>bị</a:t>
                </a:r>
                <a:r>
                  <a:rPr lang="en-US" sz="4400" dirty="0">
                    <a:latin typeface="iCiel Cadena" panose="02000503000000020004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dirty="0" err="1">
                    <a:latin typeface="iCiel Cadena" panose="02000503000000020004" charset="0"/>
                    <a:cs typeface="Times New Roman" panose="02020603050405020304" pitchFamily="18" charset="0"/>
                  </a:rPr>
                  <a:t>điện</a:t>
                </a:r>
                <a:r>
                  <a:rPr lang="en-US" sz="4400" dirty="0">
                    <a:latin typeface="iCiel Cadena" panose="02000503000000020004" charset="0"/>
                    <a:cs typeface="Times New Roman" panose="02020603050405020304" pitchFamily="18" charset="0"/>
                  </a:rPr>
                  <a:t>. 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  <a:latin typeface="iCiel Cadena" panose="0200050300000002000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10420037" cy="318256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endParaRPr>
            </a:p>
            <a:p>
              <a:pPr algn="ctr"/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iCiel Cadena" panose="02000503000000020004" pitchFamily="50" charset="0"/>
              </a:endParaRPr>
            </a:p>
          </p:txBody>
        </p:sp>
      </p:grpSp>
      <p:pic>
        <p:nvPicPr>
          <p:cNvPr id="2" name="ChuongCam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615" y="3269287"/>
            <a:ext cx="1322947" cy="1219306"/>
          </a:xfrm>
          <a:prstGeom prst="rect">
            <a:avLst/>
          </a:prstGeom>
        </p:spPr>
      </p:pic>
      <p:pic>
        <p:nvPicPr>
          <p:cNvPr id="116" name="ChuongLa">
            <a:extLst>
              <a:ext uri="{FF2B5EF4-FFF2-40B4-BE49-F238E27FC236}">
                <a16:creationId xmlns:a16="http://schemas.microsoft.com/office/drawing/2014/main" id="{C86FD277-D7C1-4175-9CE8-89B100B9DF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615" y="5219641"/>
            <a:ext cx="1322947" cy="1219306"/>
          </a:xfrm>
          <a:prstGeom prst="rect">
            <a:avLst/>
          </a:prstGeom>
        </p:spPr>
      </p:pic>
      <p:pic>
        <p:nvPicPr>
          <p:cNvPr id="119" name="ChuongXanh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464" y="3269287"/>
            <a:ext cx="1322947" cy="1219306"/>
          </a:xfrm>
          <a:prstGeom prst="rect">
            <a:avLst/>
          </a:prstGeom>
        </p:spPr>
      </p:pic>
      <p:pic>
        <p:nvPicPr>
          <p:cNvPr id="120" name="ChuongDo">
            <a:extLst>
              <a:ext uri="{FF2B5EF4-FFF2-40B4-BE49-F238E27FC236}">
                <a16:creationId xmlns:a16="http://schemas.microsoft.com/office/drawing/2014/main" id="{F866C24F-F6FF-4EB3-A1BD-2435DD437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464" y="5219641"/>
            <a:ext cx="1322947" cy="121930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4113608" y="153715"/>
            <a:ext cx="4046704" cy="2329805"/>
            <a:chOff x="-4113608" y="153715"/>
            <a:chExt cx="4046704" cy="23298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-4113608" y="153715"/>
              <a:ext cx="1959439" cy="2329805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Yeahhh,</a:t>
              </a:r>
            </a:p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Đúng rồi!</a:t>
              </a:r>
            </a:p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Mình thích màu này!</a:t>
              </a:r>
              <a:endParaRPr lang="en-US" sz="90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6727673" y="-302318"/>
            <a:ext cx="3070074" cy="2846957"/>
            <a:chOff x="-6727674" y="-791952"/>
            <a:chExt cx="3598081" cy="3336591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170" name="Picture 169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6080058" y="5075962"/>
                <a:ext cx="5354174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Huhu,</a:t>
                </a:r>
              </a:p>
              <a:p>
                <a:pPr algn="ctr"/>
                <a:r>
                  <a:rPr lang="en-US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chưa chính xác rồi!</a:t>
                </a:r>
              </a:p>
              <a:p>
                <a:pPr algn="ctr"/>
                <a:r>
                  <a:rPr lang="en-US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Bạn chọn lại nha.</a:t>
                </a:r>
              </a:p>
            </p:txBody>
          </p:sp>
        </p:grp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0448" y="298346"/>
            <a:ext cx="1548518" cy="2383743"/>
          </a:xfrm>
          <a:prstGeom prst="rect">
            <a:avLst/>
          </a:prstGeom>
        </p:spPr>
      </p:pic>
      <p:pic>
        <p:nvPicPr>
          <p:cNvPr id="40" name="AmthanhThua">
            <a:hlinkClick r:id="" action="ppaction://media"/>
            <a:extLst>
              <a:ext uri="{FF2B5EF4-FFF2-40B4-BE49-F238E27FC236}">
                <a16:creationId xmlns:a16="http://schemas.microsoft.com/office/drawing/2014/main" id="{79E4C43B-743A-4F0F-9457-9B15D0352D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pic>
        <p:nvPicPr>
          <p:cNvPr id="41" name="nhacthang">
            <a:hlinkClick r:id="" action="ppaction://media"/>
            <a:extLst>
              <a:ext uri="{FF2B5EF4-FFF2-40B4-BE49-F238E27FC236}">
                <a16:creationId xmlns:a16="http://schemas.microsoft.com/office/drawing/2014/main" id="{86A70F6A-9D3B-4ACB-882F-2876B15E06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31859" y="2876396"/>
            <a:ext cx="487363" cy="487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A9D1AE-E41E-0C16-B47C-6BD6B22C0A5C}"/>
              </a:ext>
            </a:extLst>
          </p:cNvPr>
          <p:cNvSpPr txBox="1"/>
          <p:nvPr/>
        </p:nvSpPr>
        <p:spPr>
          <a:xfrm>
            <a:off x="2340941" y="437876"/>
            <a:ext cx="9744985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0" dirty="0" err="1">
                <a:solidFill>
                  <a:srgbClr val="17A8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000" b="1" i="0" dirty="0">
                <a:solidFill>
                  <a:srgbClr val="17A8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4000" b="1" i="0" dirty="0" err="1">
                <a:solidFill>
                  <a:srgbClr val="17A8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4000" b="1" i="0" dirty="0">
                <a:solidFill>
                  <a:srgbClr val="17A8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0" dirty="0" err="1">
                <a:solidFill>
                  <a:srgbClr val="17A8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b="1" i="0" dirty="0">
                <a:solidFill>
                  <a:srgbClr val="17A8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vi-VN" sz="3600" b="0" i="0" dirty="0">
                <a:solidFill>
                  <a:srgbClr val="333333"/>
                </a:solidFill>
                <a:effectLst/>
                <a:latin typeface="+mj-lt"/>
              </a:rPr>
              <a:t>Điền vào chỗ trống: "Để mô tả mạch điện, người ta dùng ... dựa vào đó có thể biết được các thiết bị điện xuất hiện ở trong mạch điện."</a:t>
            </a:r>
            <a:endParaRPr lang="en-US" sz="3600" b="1" i="0" dirty="0">
              <a:solidFill>
                <a:srgbClr val="17A810"/>
              </a:solidFill>
              <a:effectLst/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84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3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 p14:presetBounceEnd="6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37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8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65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4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 p14:presetBounceEnd="65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45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46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1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 p14:bounceEnd="57000">
                                          <p:cBhvr>
                                            <p:cTn id="5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1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 p14:bounceEnd="57000">
                                          <p:cBhvr>
                                            <p:cTn id="6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6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8" fill="hold">
                          <p:stCondLst>
                            <p:cond delay="0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1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 p14:bounceEnd="55000">
                                          <p:cBhvr>
                                            <p:cTn id="7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77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8" fill="hold">
                          <p:stCondLst>
                            <p:cond delay="0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1" dur="3432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0.34882 0.0412 " pathEditMode="relative" rAng="0" ptsTypes="AA" p14:bounceEnd="65000">
                                          <p:cBhvr>
                                            <p:cTn id="89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audio>
                  <p:cMediaNode vol="36585">
                    <p:cTn id="10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40244">
                    <p:cTn id="10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7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" fill="hold">
                          <p:stCondLst>
                            <p:cond delay="0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1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>
                                          <p:cBhvr>
                                            <p:cTn id="5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1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6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8" fill="hold">
                          <p:stCondLst>
                            <p:cond delay="0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1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>
                                          <p:cBhvr>
                                            <p:cTn id="7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77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8" fill="hold">
                          <p:stCondLst>
                            <p:cond delay="0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1" dur="3432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0.34882 0.0412 " pathEditMode="relative" rAng="0" ptsTypes="AA">
                                          <p:cBhvr>
                                            <p:cTn id="89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audio>
                  <p:cMediaNode vol="36585">
                    <p:cTn id="10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40244">
                    <p:cTn id="10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4200"/>
            <a:ext cx="12192000" cy="570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4303C-B3CF-A4D2-6ECD-3D5AA13D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653963-B337-B9B4-B4A8-12AC522A0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4200"/>
            <a:ext cx="12192000" cy="570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01C9E72-2322-62AA-AB0F-641523FFAF9C}"/>
              </a:ext>
            </a:extLst>
          </p:cNvPr>
          <p:cNvCxnSpPr/>
          <p:nvPr/>
        </p:nvCxnSpPr>
        <p:spPr>
          <a:xfrm>
            <a:off x="1537855" y="2743200"/>
            <a:ext cx="5250872" cy="234141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78AE13C-6291-A4DB-3D5A-384E24471A00}"/>
              </a:ext>
            </a:extLst>
          </p:cNvPr>
          <p:cNvCxnSpPr/>
          <p:nvPr/>
        </p:nvCxnSpPr>
        <p:spPr>
          <a:xfrm flipV="1">
            <a:off x="1551710" y="2867891"/>
            <a:ext cx="5209308" cy="6927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CECDB4B-AE2E-03FF-CE78-171937CAA761}"/>
              </a:ext>
            </a:extLst>
          </p:cNvPr>
          <p:cNvCxnSpPr/>
          <p:nvPr/>
        </p:nvCxnSpPr>
        <p:spPr>
          <a:xfrm flipV="1">
            <a:off x="1094509" y="3629891"/>
            <a:ext cx="5638800" cy="651164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855C08-A34E-7ACC-0BFF-4F861F8D21A3}"/>
              </a:ext>
            </a:extLst>
          </p:cNvPr>
          <p:cNvCxnSpPr/>
          <p:nvPr/>
        </p:nvCxnSpPr>
        <p:spPr>
          <a:xfrm flipV="1">
            <a:off x="2507673" y="4391890"/>
            <a:ext cx="4308764" cy="678874"/>
          </a:xfrm>
          <a:prstGeom prst="straightConnector1">
            <a:avLst/>
          </a:prstGeom>
          <a:ln w="381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0E4AD6D-5540-5092-CE15-B7438F3829A2}"/>
              </a:ext>
            </a:extLst>
          </p:cNvPr>
          <p:cNvCxnSpPr/>
          <p:nvPr/>
        </p:nvCxnSpPr>
        <p:spPr>
          <a:xfrm>
            <a:off x="2161309" y="5777345"/>
            <a:ext cx="4599709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86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9CA9F-C6E3-2CE6-6E3F-B9F85360B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F34494-C497-F634-2C75-9402A6D38CD9}"/>
              </a:ext>
            </a:extLst>
          </p:cNvPr>
          <p:cNvSpPr/>
          <p:nvPr/>
        </p:nvSpPr>
        <p:spPr>
          <a:xfrm>
            <a:off x="0" y="2271251"/>
            <a:ext cx="121752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TỔNG KẾT ĐIỂM CỦA MỖI NHÓM</a:t>
            </a:r>
          </a:p>
        </p:txBody>
      </p:sp>
    </p:spTree>
    <p:extLst>
      <p:ext uri="{BB962C8B-B14F-4D97-AF65-F5344CB8AC3E}">
        <p14:creationId xmlns:p14="http://schemas.microsoft.com/office/powerpoint/2010/main" val="17987803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083C4-B61D-8706-80AA-B8F2A9BF7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ài hát sơ đồ điện">
            <a:hlinkClick r:id="" action="ppaction://media"/>
            <a:extLst>
              <a:ext uri="{FF2B5EF4-FFF2-40B4-BE49-F238E27FC236}">
                <a16:creationId xmlns:a16="http://schemas.microsoft.com/office/drawing/2014/main" id="{1FB71461-1439-69B4-F22E-CF7345B00B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78675" y="180832"/>
            <a:ext cx="8748215" cy="656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1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03350" y="2221637"/>
            <a:ext cx="885210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/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endParaRPr lang="en-US" sz="5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Chúc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thầy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cô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nhiều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sức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khoẻ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, </a:t>
            </a:r>
          </a:p>
          <a:p>
            <a:pPr lvl="0" algn="ctr"/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các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em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chăm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ngoan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học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 </a:t>
            </a:r>
            <a:r>
              <a:rPr lang="en-US" sz="5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giỏi</a:t>
            </a:r>
            <a:r>
              <a:rPr lang="en-US" sz="5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Nixie One"/>
                <a:cs typeface="Times New Roman" panose="02020603050405020304" pitchFamily="18" charset="0"/>
                <a:sym typeface="Nixie One"/>
              </a:rPr>
              <a:t>!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Ở ĐẦU KHTN 7-HIỀ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MỞ ĐẦU KHTN 7-HIỀN</Template>
  <TotalTime>3783</TotalTime>
  <Words>1566</Words>
  <Application>Microsoft Office PowerPoint</Application>
  <PresentationFormat>Widescreen</PresentationFormat>
  <Paragraphs>247</Paragraphs>
  <Slides>44</Slides>
  <Notes>4</Notes>
  <HiddenSlides>0</HiddenSlides>
  <MMClips>12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Arial Black</vt:lpstr>
      <vt:lpstr>Calibri</vt:lpstr>
      <vt:lpstr>Calibri Light</vt:lpstr>
      <vt:lpstr>Cambria</vt:lpstr>
      <vt:lpstr>iCiel Cadena</vt:lpstr>
      <vt:lpstr>Lato</vt:lpstr>
      <vt:lpstr>Roboto</vt:lpstr>
      <vt:lpstr>Times New Roman</vt:lpstr>
      <vt:lpstr>MỞ ĐẦU KHTN 7-HIỀN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MỤC TIÊU TIẾT HỌC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Bùi Thị Thu Hiền</dc:creator>
  <cp:lastModifiedBy>Administrator</cp:lastModifiedBy>
  <cp:revision>813</cp:revision>
  <dcterms:created xsi:type="dcterms:W3CDTF">2022-07-11T10:05:56Z</dcterms:created>
  <dcterms:modified xsi:type="dcterms:W3CDTF">2024-12-15T14:21:48Z</dcterms:modified>
</cp:coreProperties>
</file>